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4" r:id="rId5"/>
    <p:sldId id="302" r:id="rId6"/>
    <p:sldId id="315" r:id="rId7"/>
    <p:sldId id="325" r:id="rId8"/>
    <p:sldId id="294" r:id="rId9"/>
    <p:sldId id="295" r:id="rId10"/>
    <p:sldId id="327" r:id="rId11"/>
    <p:sldId id="328" r:id="rId12"/>
    <p:sldId id="331" r:id="rId13"/>
    <p:sldId id="333" r:id="rId14"/>
    <p:sldId id="332" r:id="rId15"/>
    <p:sldId id="334" r:id="rId16"/>
    <p:sldId id="330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%20(version%201).xls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%20(version%201)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%20(version%201)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gha\Projects\Tesla\TSLA%20(version%201)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TREND ANALYSIS FOR THE YEAR 2023</a:t>
            </a:r>
          </a:p>
        </c:rich>
      </c:tx>
      <c:layout>
        <c:manualLayout>
          <c:xMode val="edge"/>
          <c:yMode val="edge"/>
          <c:x val="0.2837821221596602"/>
          <c:y val="4.6759324526350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11111111111112"/>
          <c:y val="0.17129629629629631"/>
          <c:w val="0.82361111111111107"/>
          <c:h val="0.48148148148148145"/>
        </c:manualLayout>
      </c:layout>
      <c:lineChart>
        <c:grouping val="standard"/>
        <c:varyColors val="0"/>
        <c:ser>
          <c:idx val="0"/>
          <c:order val="0"/>
          <c:tx>
            <c:strRef>
              <c:f>'Analyzing overall trend'!$C$1</c:f>
              <c:strCache>
                <c:ptCount val="1"/>
                <c:pt idx="0">
                  <c:v>20 Day Average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'Analyzing overall trend'!$A$2:$A$253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cat>
          <c:val>
            <c:numRef>
              <c:f>'Analyzing overall trend'!$C$2:$C$253</c:f>
              <c:numCache>
                <c:formatCode>General</c:formatCode>
                <c:ptCount val="252"/>
                <c:pt idx="0">
                  <c:v>125.06949915</c:v>
                </c:pt>
                <c:pt idx="1">
                  <c:v>123.76049949999999</c:v>
                </c:pt>
                <c:pt idx="2">
                  <c:v>122.68799964999998</c:v>
                </c:pt>
                <c:pt idx="3">
                  <c:v>121.55299979999998</c:v>
                </c:pt>
                <c:pt idx="4">
                  <c:v>121.33399954999997</c:v>
                </c:pt>
                <c:pt idx="5">
                  <c:v>121.64299920000001</c:v>
                </c:pt>
                <c:pt idx="6">
                  <c:v>122.56999925</c:v>
                </c:pt>
                <c:pt idx="7">
                  <c:v>123.6339988</c:v>
                </c:pt>
                <c:pt idx="8">
                  <c:v>126.19249910000001</c:v>
                </c:pt>
                <c:pt idx="9">
                  <c:v>129.45199885000002</c:v>
                </c:pt>
                <c:pt idx="10">
                  <c:v>131.69399905</c:v>
                </c:pt>
                <c:pt idx="11">
                  <c:v>134.19599909999999</c:v>
                </c:pt>
                <c:pt idx="12">
                  <c:v>137.86149940000001</c:v>
                </c:pt>
                <c:pt idx="13">
                  <c:v>141.59299965</c:v>
                </c:pt>
                <c:pt idx="14">
                  <c:v>145.57499965</c:v>
                </c:pt>
                <c:pt idx="15">
                  <c:v>149.65999949999997</c:v>
                </c:pt>
                <c:pt idx="16">
                  <c:v>153.51199954999998</c:v>
                </c:pt>
                <c:pt idx="17">
                  <c:v>157.63399929999997</c:v>
                </c:pt>
                <c:pt idx="18">
                  <c:v>161.83899959999997</c:v>
                </c:pt>
                <c:pt idx="19">
                  <c:v>165.50549964999999</c:v>
                </c:pt>
                <c:pt idx="20">
                  <c:v>169.11749949999998</c:v>
                </c:pt>
                <c:pt idx="21">
                  <c:v>173.00549924999999</c:v>
                </c:pt>
                <c:pt idx="22">
                  <c:v>177.27849954999999</c:v>
                </c:pt>
                <c:pt idx="23">
                  <c:v>181.0219993</c:v>
                </c:pt>
                <c:pt idx="24">
                  <c:v>184.76649929999999</c:v>
                </c:pt>
                <c:pt idx="25">
                  <c:v>187.44749904999998</c:v>
                </c:pt>
                <c:pt idx="26">
                  <c:v>190.29599915</c:v>
                </c:pt>
                <c:pt idx="27">
                  <c:v>193.17799985000002</c:v>
                </c:pt>
                <c:pt idx="28">
                  <c:v>195.0084999</c:v>
                </c:pt>
                <c:pt idx="29">
                  <c:v>196.49500044999999</c:v>
                </c:pt>
                <c:pt idx="30">
                  <c:v>198.44750060000001</c:v>
                </c:pt>
                <c:pt idx="31">
                  <c:v>199.92500075000001</c:v>
                </c:pt>
                <c:pt idx="32">
                  <c:v>200.39950024999999</c:v>
                </c:pt>
                <c:pt idx="33">
                  <c:v>200.87549970000001</c:v>
                </c:pt>
                <c:pt idx="34">
                  <c:v>201.06699980000002</c:v>
                </c:pt>
                <c:pt idx="35">
                  <c:v>200.71450039999999</c:v>
                </c:pt>
                <c:pt idx="36">
                  <c:v>199.97400050000002</c:v>
                </c:pt>
                <c:pt idx="37">
                  <c:v>198.55550075000002</c:v>
                </c:pt>
                <c:pt idx="38">
                  <c:v>196.86150049999998</c:v>
                </c:pt>
                <c:pt idx="39">
                  <c:v>195.74100034999998</c:v>
                </c:pt>
                <c:pt idx="40">
                  <c:v>195.17200014999997</c:v>
                </c:pt>
                <c:pt idx="41">
                  <c:v>193.732</c:v>
                </c:pt>
                <c:pt idx="42">
                  <c:v>192.22649999999999</c:v>
                </c:pt>
                <c:pt idx="43">
                  <c:v>191.13100059999999</c:v>
                </c:pt>
                <c:pt idx="44">
                  <c:v>189.87800069999997</c:v>
                </c:pt>
                <c:pt idx="45">
                  <c:v>189.88850105</c:v>
                </c:pt>
                <c:pt idx="46">
                  <c:v>189.40300069999998</c:v>
                </c:pt>
                <c:pt idx="47">
                  <c:v>188.91050039999999</c:v>
                </c:pt>
                <c:pt idx="48">
                  <c:v>188.58700034999998</c:v>
                </c:pt>
                <c:pt idx="49">
                  <c:v>187.79600000000002</c:v>
                </c:pt>
                <c:pt idx="50">
                  <c:v>186.96999975</c:v>
                </c:pt>
                <c:pt idx="51">
                  <c:v>186.52549980000001</c:v>
                </c:pt>
                <c:pt idx="52">
                  <c:v>186.74450005</c:v>
                </c:pt>
                <c:pt idx="53">
                  <c:v>187.22800074999998</c:v>
                </c:pt>
                <c:pt idx="54">
                  <c:v>187.27600104999999</c:v>
                </c:pt>
                <c:pt idx="55">
                  <c:v>187.5195008</c:v>
                </c:pt>
                <c:pt idx="56">
                  <c:v>187.69550099999998</c:v>
                </c:pt>
                <c:pt idx="57">
                  <c:v>188.30250100000001</c:v>
                </c:pt>
                <c:pt idx="58">
                  <c:v>188.85600065</c:v>
                </c:pt>
                <c:pt idx="59">
                  <c:v>189.47150049999999</c:v>
                </c:pt>
                <c:pt idx="60">
                  <c:v>189.3355004</c:v>
                </c:pt>
                <c:pt idx="61">
                  <c:v>189.60800024999998</c:v>
                </c:pt>
                <c:pt idx="62">
                  <c:v>189.6515</c:v>
                </c:pt>
                <c:pt idx="63">
                  <c:v>189.99699939999999</c:v>
                </c:pt>
                <c:pt idx="64">
                  <c:v>190.0499993</c:v>
                </c:pt>
                <c:pt idx="65">
                  <c:v>189.20049899999998</c:v>
                </c:pt>
                <c:pt idx="66">
                  <c:v>187.79249954999997</c:v>
                </c:pt>
                <c:pt idx="67">
                  <c:v>186.43549960000001</c:v>
                </c:pt>
                <c:pt idx="68">
                  <c:v>185.04249954999997</c:v>
                </c:pt>
                <c:pt idx="69">
                  <c:v>183.48549955000001</c:v>
                </c:pt>
                <c:pt idx="70">
                  <c:v>181.71349945000003</c:v>
                </c:pt>
                <c:pt idx="71">
                  <c:v>180.02899930000001</c:v>
                </c:pt>
                <c:pt idx="72">
                  <c:v>178.48049925000001</c:v>
                </c:pt>
                <c:pt idx="73">
                  <c:v>176.19899900000001</c:v>
                </c:pt>
                <c:pt idx="74">
                  <c:v>174.47599870000002</c:v>
                </c:pt>
                <c:pt idx="75">
                  <c:v>172.87749865000001</c:v>
                </c:pt>
                <c:pt idx="76">
                  <c:v>171.66149830000001</c:v>
                </c:pt>
                <c:pt idx="77">
                  <c:v>170.91149830000001</c:v>
                </c:pt>
                <c:pt idx="78">
                  <c:v>170.27549820000002</c:v>
                </c:pt>
                <c:pt idx="79">
                  <c:v>169.39349825000005</c:v>
                </c:pt>
                <c:pt idx="80">
                  <c:v>168.79349825000003</c:v>
                </c:pt>
                <c:pt idx="81">
                  <c:v>168.10249865</c:v>
                </c:pt>
                <c:pt idx="82">
                  <c:v>167.25149845000001</c:v>
                </c:pt>
                <c:pt idx="83">
                  <c:v>166.21699910000001</c:v>
                </c:pt>
                <c:pt idx="84">
                  <c:v>165.32749939999999</c:v>
                </c:pt>
                <c:pt idx="85">
                  <c:v>164.99099964999999</c:v>
                </c:pt>
                <c:pt idx="86">
                  <c:v>165.68599935</c:v>
                </c:pt>
                <c:pt idx="87">
                  <c:v>166.43899920000001</c:v>
                </c:pt>
                <c:pt idx="88">
                  <c:v>167.75499880000001</c:v>
                </c:pt>
                <c:pt idx="89">
                  <c:v>169.00999910000002</c:v>
                </c:pt>
                <c:pt idx="90">
                  <c:v>170.46749879999999</c:v>
                </c:pt>
                <c:pt idx="91">
                  <c:v>171.68149875</c:v>
                </c:pt>
                <c:pt idx="92">
                  <c:v>173.12449874999999</c:v>
                </c:pt>
                <c:pt idx="93">
                  <c:v>175.09099884999998</c:v>
                </c:pt>
                <c:pt idx="94">
                  <c:v>177.27199859999999</c:v>
                </c:pt>
                <c:pt idx="95">
                  <c:v>179.61749874999998</c:v>
                </c:pt>
                <c:pt idx="96">
                  <c:v>182.25599894999999</c:v>
                </c:pt>
                <c:pt idx="97">
                  <c:v>184.63349910000002</c:v>
                </c:pt>
                <c:pt idx="98">
                  <c:v>187.10949935000002</c:v>
                </c:pt>
                <c:pt idx="99">
                  <c:v>189.88050000000001</c:v>
                </c:pt>
                <c:pt idx="100">
                  <c:v>193.19650040000002</c:v>
                </c:pt>
                <c:pt idx="101">
                  <c:v>196.8125</c:v>
                </c:pt>
                <c:pt idx="102">
                  <c:v>200.90500030000001</c:v>
                </c:pt>
                <c:pt idx="103">
                  <c:v>205.52299954999998</c:v>
                </c:pt>
                <c:pt idx="104">
                  <c:v>210.0364998</c:v>
                </c:pt>
                <c:pt idx="105">
                  <c:v>214.13849945000001</c:v>
                </c:pt>
                <c:pt idx="106">
                  <c:v>218.32099995000004</c:v>
                </c:pt>
                <c:pt idx="107">
                  <c:v>223.03650060000001</c:v>
                </c:pt>
                <c:pt idx="108">
                  <c:v>226.56600039999995</c:v>
                </c:pt>
                <c:pt idx="109">
                  <c:v>230.50799944999994</c:v>
                </c:pt>
                <c:pt idx="110">
                  <c:v>234.19300004999997</c:v>
                </c:pt>
                <c:pt idx="111">
                  <c:v>237.02200015</c:v>
                </c:pt>
                <c:pt idx="112">
                  <c:v>239.87400059999999</c:v>
                </c:pt>
                <c:pt idx="113">
                  <c:v>242.62799989999999</c:v>
                </c:pt>
                <c:pt idx="114">
                  <c:v>245.30650025</c:v>
                </c:pt>
                <c:pt idx="115">
                  <c:v>248.01899950000001</c:v>
                </c:pt>
                <c:pt idx="116">
                  <c:v>251.31149980000004</c:v>
                </c:pt>
                <c:pt idx="117">
                  <c:v>254.55500030000002</c:v>
                </c:pt>
                <c:pt idx="118">
                  <c:v>257.31650085000007</c:v>
                </c:pt>
                <c:pt idx="119">
                  <c:v>259.80950014999996</c:v>
                </c:pt>
                <c:pt idx="120">
                  <c:v>261.54699934999996</c:v>
                </c:pt>
                <c:pt idx="121">
                  <c:v>262.81650009999998</c:v>
                </c:pt>
                <c:pt idx="122">
                  <c:v>263.92449950000002</c:v>
                </c:pt>
                <c:pt idx="123">
                  <c:v>264.88399965000002</c:v>
                </c:pt>
                <c:pt idx="124">
                  <c:v>266.11349945000001</c:v>
                </c:pt>
                <c:pt idx="125">
                  <c:v>267.83749999999998</c:v>
                </c:pt>
                <c:pt idx="126">
                  <c:v>269.47749934999996</c:v>
                </c:pt>
                <c:pt idx="127">
                  <c:v>270.31799924999996</c:v>
                </c:pt>
                <c:pt idx="128">
                  <c:v>270.48999939999999</c:v>
                </c:pt>
                <c:pt idx="129">
                  <c:v>270.2604996</c:v>
                </c:pt>
                <c:pt idx="130">
                  <c:v>270.88349920000002</c:v>
                </c:pt>
                <c:pt idx="131">
                  <c:v>272.09499900000003</c:v>
                </c:pt>
                <c:pt idx="132">
                  <c:v>272.80199894999998</c:v>
                </c:pt>
                <c:pt idx="133">
                  <c:v>272.77549979999998</c:v>
                </c:pt>
                <c:pt idx="134">
                  <c:v>273.22249989999995</c:v>
                </c:pt>
                <c:pt idx="135">
                  <c:v>273.50550009999995</c:v>
                </c:pt>
                <c:pt idx="136">
                  <c:v>272.56800009999995</c:v>
                </c:pt>
                <c:pt idx="137">
                  <c:v>271.14949960000001</c:v>
                </c:pt>
                <c:pt idx="138">
                  <c:v>270.28849950000006</c:v>
                </c:pt>
                <c:pt idx="139">
                  <c:v>269.25999990000003</c:v>
                </c:pt>
                <c:pt idx="140">
                  <c:v>268.35200049999997</c:v>
                </c:pt>
                <c:pt idx="141">
                  <c:v>267.34749989999995</c:v>
                </c:pt>
                <c:pt idx="142">
                  <c:v>265.85750049999996</c:v>
                </c:pt>
                <c:pt idx="143">
                  <c:v>264.22950059999994</c:v>
                </c:pt>
                <c:pt idx="144">
                  <c:v>262.29300004999999</c:v>
                </c:pt>
                <c:pt idx="145">
                  <c:v>259.76199955000004</c:v>
                </c:pt>
                <c:pt idx="146">
                  <c:v>256.74300010000002</c:v>
                </c:pt>
                <c:pt idx="147">
                  <c:v>253.45999990000001</c:v>
                </c:pt>
                <c:pt idx="148">
                  <c:v>251.27600024999998</c:v>
                </c:pt>
                <c:pt idx="149">
                  <c:v>249.04950104999995</c:v>
                </c:pt>
                <c:pt idx="150">
                  <c:v>247.16050109999998</c:v>
                </c:pt>
                <c:pt idx="151">
                  <c:v>245.55600125000001</c:v>
                </c:pt>
                <c:pt idx="152">
                  <c:v>244.18150100000003</c:v>
                </c:pt>
                <c:pt idx="153">
                  <c:v>242.89800030000006</c:v>
                </c:pt>
                <c:pt idx="154">
                  <c:v>241.50550000000004</c:v>
                </c:pt>
                <c:pt idx="155">
                  <c:v>240.0750007</c:v>
                </c:pt>
                <c:pt idx="156">
                  <c:v>239.88049999999998</c:v>
                </c:pt>
                <c:pt idx="157">
                  <c:v>240.01999964999999</c:v>
                </c:pt>
                <c:pt idx="158">
                  <c:v>239.95799864999998</c:v>
                </c:pt>
                <c:pt idx="159">
                  <c:v>239.51549835</c:v>
                </c:pt>
                <c:pt idx="160">
                  <c:v>239.76749799999999</c:v>
                </c:pt>
                <c:pt idx="161">
                  <c:v>239.87849805000002</c:v>
                </c:pt>
                <c:pt idx="162">
                  <c:v>240.34349819999997</c:v>
                </c:pt>
                <c:pt idx="163">
                  <c:v>240.5014984</c:v>
                </c:pt>
                <c:pt idx="164">
                  <c:v>242.04799804999999</c:v>
                </c:pt>
                <c:pt idx="165">
                  <c:v>243.43399884999999</c:v>
                </c:pt>
                <c:pt idx="166">
                  <c:v>245.35099789999995</c:v>
                </c:pt>
                <c:pt idx="167">
                  <c:v>247.87299804999998</c:v>
                </c:pt>
                <c:pt idx="168">
                  <c:v>250.63149874999999</c:v>
                </c:pt>
                <c:pt idx="169">
                  <c:v>253.12099845000003</c:v>
                </c:pt>
                <c:pt idx="170">
                  <c:v>254.88199850000007</c:v>
                </c:pt>
                <c:pt idx="171">
                  <c:v>256.35199820000003</c:v>
                </c:pt>
                <c:pt idx="172">
                  <c:v>257.29399799999999</c:v>
                </c:pt>
                <c:pt idx="173">
                  <c:v>258.03599859999997</c:v>
                </c:pt>
                <c:pt idx="174">
                  <c:v>258.45599904999995</c:v>
                </c:pt>
                <c:pt idx="175">
                  <c:v>258.72099844999991</c:v>
                </c:pt>
                <c:pt idx="176">
                  <c:v>257.88699880000001</c:v>
                </c:pt>
                <c:pt idx="177">
                  <c:v>257.36099934999999</c:v>
                </c:pt>
                <c:pt idx="178">
                  <c:v>256.96800004999994</c:v>
                </c:pt>
                <c:pt idx="179">
                  <c:v>257.29750059999998</c:v>
                </c:pt>
                <c:pt idx="180">
                  <c:v>256.79950105</c:v>
                </c:pt>
                <c:pt idx="181">
                  <c:v>257.26150135</c:v>
                </c:pt>
                <c:pt idx="182">
                  <c:v>257.68950050000001</c:v>
                </c:pt>
                <c:pt idx="183">
                  <c:v>258.29100045000007</c:v>
                </c:pt>
                <c:pt idx="184">
                  <c:v>257.59550175000004</c:v>
                </c:pt>
                <c:pt idx="185">
                  <c:v>257.40250094999999</c:v>
                </c:pt>
                <c:pt idx="186">
                  <c:v>256.98700105</c:v>
                </c:pt>
                <c:pt idx="187">
                  <c:v>256.12850035000002</c:v>
                </c:pt>
                <c:pt idx="188">
                  <c:v>254.96499935000003</c:v>
                </c:pt>
                <c:pt idx="189">
                  <c:v>254.39699929999998</c:v>
                </c:pt>
                <c:pt idx="190">
                  <c:v>253.81449959999995</c:v>
                </c:pt>
                <c:pt idx="191">
                  <c:v>252.81899944999995</c:v>
                </c:pt>
                <c:pt idx="192">
                  <c:v>251.03949964999998</c:v>
                </c:pt>
                <c:pt idx="193">
                  <c:v>249.39499964999996</c:v>
                </c:pt>
                <c:pt idx="194">
                  <c:v>247.64949949999996</c:v>
                </c:pt>
                <c:pt idx="195">
                  <c:v>246.26949995000001</c:v>
                </c:pt>
                <c:pt idx="196">
                  <c:v>244.86549985000002</c:v>
                </c:pt>
                <c:pt idx="197">
                  <c:v>242.83449935000004</c:v>
                </c:pt>
                <c:pt idx="198">
                  <c:v>240.68849945000005</c:v>
                </c:pt>
                <c:pt idx="199">
                  <c:v>237.97649920000003</c:v>
                </c:pt>
                <c:pt idx="200">
                  <c:v>235.69199904999999</c:v>
                </c:pt>
                <c:pt idx="201">
                  <c:v>232.91699905000002</c:v>
                </c:pt>
                <c:pt idx="202">
                  <c:v>230.83999940000004</c:v>
                </c:pt>
                <c:pt idx="203">
                  <c:v>228.81149980000001</c:v>
                </c:pt>
                <c:pt idx="204">
                  <c:v>226.79149934999995</c:v>
                </c:pt>
                <c:pt idx="205">
                  <c:v>224.71949924999998</c:v>
                </c:pt>
                <c:pt idx="206">
                  <c:v>222.67549979999998</c:v>
                </c:pt>
                <c:pt idx="207">
                  <c:v>220.23099984999999</c:v>
                </c:pt>
                <c:pt idx="208">
                  <c:v>218.40749980000001</c:v>
                </c:pt>
                <c:pt idx="209">
                  <c:v>216.89700024999996</c:v>
                </c:pt>
                <c:pt idx="210">
                  <c:v>216.02500015000001</c:v>
                </c:pt>
                <c:pt idx="211">
                  <c:v>216.0330003</c:v>
                </c:pt>
                <c:pt idx="212">
                  <c:v>216.70700004999998</c:v>
                </c:pt>
                <c:pt idx="213">
                  <c:v>217.82249995000001</c:v>
                </c:pt>
                <c:pt idx="214">
                  <c:v>218.99850015000001</c:v>
                </c:pt>
                <c:pt idx="215">
                  <c:v>220.23249979999997</c:v>
                </c:pt>
                <c:pt idx="216">
                  <c:v>221.32200024999997</c:v>
                </c:pt>
                <c:pt idx="217">
                  <c:v>222.80650034999999</c:v>
                </c:pt>
                <c:pt idx="218">
                  <c:v>224.2455003</c:v>
                </c:pt>
                <c:pt idx="219">
                  <c:v>226.71350030000002</c:v>
                </c:pt>
                <c:pt idx="220">
                  <c:v>228.87850045000005</c:v>
                </c:pt>
                <c:pt idx="221">
                  <c:v>230.59950035000003</c:v>
                </c:pt>
                <c:pt idx="222">
                  <c:v>231.61550069999998</c:v>
                </c:pt>
                <c:pt idx="223">
                  <c:v>232.39650044999999</c:v>
                </c:pt>
                <c:pt idx="224">
                  <c:v>233.36900030000001</c:v>
                </c:pt>
                <c:pt idx="225">
                  <c:v>234.22850040000003</c:v>
                </c:pt>
                <c:pt idx="226">
                  <c:v>235.25500030000006</c:v>
                </c:pt>
                <c:pt idx="227">
                  <c:v>236.94800030000002</c:v>
                </c:pt>
                <c:pt idx="228">
                  <c:v>238.20250085000004</c:v>
                </c:pt>
                <c:pt idx="229">
                  <c:v>238.86750025000001</c:v>
                </c:pt>
                <c:pt idx="230">
                  <c:v>238.96149970000005</c:v>
                </c:pt>
                <c:pt idx="231">
                  <c:v>239.37200005000008</c:v>
                </c:pt>
                <c:pt idx="232">
                  <c:v>240.36750025000006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B6-4DB2-9EFA-410C0B5C6D08}"/>
            </c:ext>
          </c:extLst>
        </c:ser>
        <c:ser>
          <c:idx val="1"/>
          <c:order val="1"/>
          <c:tx>
            <c:strRef>
              <c:f>'Analyzing overall trend'!$D$1</c:f>
              <c:strCache>
                <c:ptCount val="1"/>
                <c:pt idx="0">
                  <c:v>50 Day Average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'Analyzing overall trend'!$A$2:$A$253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cat>
          <c:val>
            <c:numRef>
              <c:f>'Analyzing overall trend'!$D$2:$D$253</c:f>
              <c:numCache>
                <c:formatCode>General</c:formatCode>
                <c:ptCount val="252"/>
                <c:pt idx="0">
                  <c:v>158.56199978000001</c:v>
                </c:pt>
                <c:pt idx="1">
                  <c:v>159.4639999</c:v>
                </c:pt>
                <c:pt idx="2">
                  <c:v>160.27739986</c:v>
                </c:pt>
                <c:pt idx="3">
                  <c:v>161.23579981999998</c:v>
                </c:pt>
                <c:pt idx="4">
                  <c:v>162.35599972</c:v>
                </c:pt>
                <c:pt idx="5">
                  <c:v>163.35879972000001</c:v>
                </c:pt>
                <c:pt idx="6">
                  <c:v>164.49179975999999</c:v>
                </c:pt>
                <c:pt idx="7">
                  <c:v>165.48719967999997</c:v>
                </c:pt>
                <c:pt idx="8">
                  <c:v>166.77399976000001</c:v>
                </c:pt>
                <c:pt idx="9">
                  <c:v>168.00939969999999</c:v>
                </c:pt>
                <c:pt idx="10">
                  <c:v>169.2381996</c:v>
                </c:pt>
                <c:pt idx="11">
                  <c:v>170.38359954000001</c:v>
                </c:pt>
                <c:pt idx="12">
                  <c:v>171.90419968000003</c:v>
                </c:pt>
                <c:pt idx="13">
                  <c:v>173.23399980000005</c:v>
                </c:pt>
                <c:pt idx="14">
                  <c:v>174.69219988</c:v>
                </c:pt>
                <c:pt idx="15">
                  <c:v>176.38259996000005</c:v>
                </c:pt>
                <c:pt idx="16">
                  <c:v>177.81019990000001</c:v>
                </c:pt>
                <c:pt idx="17">
                  <c:v>179.27759996</c:v>
                </c:pt>
                <c:pt idx="18">
                  <c:v>180.62140001999995</c:v>
                </c:pt>
                <c:pt idx="19">
                  <c:v>181.98640001999999</c:v>
                </c:pt>
                <c:pt idx="20">
                  <c:v>183.32220001999997</c:v>
                </c:pt>
                <c:pt idx="21">
                  <c:v>184.57000002000001</c:v>
                </c:pt>
                <c:pt idx="22">
                  <c:v>185.90000001999999</c:v>
                </c:pt>
                <c:pt idx="23">
                  <c:v>187.50580020000001</c:v>
                </c:pt>
                <c:pt idx="24">
                  <c:v>188.73280032000002</c:v>
                </c:pt>
                <c:pt idx="25">
                  <c:v>189.70940036000005</c:v>
                </c:pt>
                <c:pt idx="26">
                  <c:v>190.54200046000003</c:v>
                </c:pt>
                <c:pt idx="27">
                  <c:v>191.35460056000002</c:v>
                </c:pt>
                <c:pt idx="28">
                  <c:v>191.83940038000003</c:v>
                </c:pt>
                <c:pt idx="29">
                  <c:v>192.01720036000003</c:v>
                </c:pt>
                <c:pt idx="30">
                  <c:v>192.29480014000009</c:v>
                </c:pt>
                <c:pt idx="31">
                  <c:v>192.54840000000004</c:v>
                </c:pt>
                <c:pt idx="32">
                  <c:v>192.62019992</c:v>
                </c:pt>
                <c:pt idx="33">
                  <c:v>192.59559970000001</c:v>
                </c:pt>
                <c:pt idx="34">
                  <c:v>192.48219974000003</c:v>
                </c:pt>
                <c:pt idx="35">
                  <c:v>192.19879976000004</c:v>
                </c:pt>
                <c:pt idx="36">
                  <c:v>191.52239990000001</c:v>
                </c:pt>
                <c:pt idx="37">
                  <c:v>190.79820008000002</c:v>
                </c:pt>
                <c:pt idx="38">
                  <c:v>189.90280000000001</c:v>
                </c:pt>
                <c:pt idx="39">
                  <c:v>189.17839998000002</c:v>
                </c:pt>
                <c:pt idx="40">
                  <c:v>188.36060000000006</c:v>
                </c:pt>
                <c:pt idx="41">
                  <c:v>187.37940004000004</c:v>
                </c:pt>
                <c:pt idx="42">
                  <c:v>186.38079990000003</c:v>
                </c:pt>
                <c:pt idx="43">
                  <c:v>185.57660008000002</c:v>
                </c:pt>
                <c:pt idx="44">
                  <c:v>184.61660007999998</c:v>
                </c:pt>
                <c:pt idx="45">
                  <c:v>183.8814002</c:v>
                </c:pt>
                <c:pt idx="46">
                  <c:v>183.08820012000004</c:v>
                </c:pt>
                <c:pt idx="47">
                  <c:v>182.44799994000007</c:v>
                </c:pt>
                <c:pt idx="48">
                  <c:v>181.94619970000002</c:v>
                </c:pt>
                <c:pt idx="49">
                  <c:v>181.17659948000005</c:v>
                </c:pt>
                <c:pt idx="50">
                  <c:v>180.43319920000002</c:v>
                </c:pt>
                <c:pt idx="51">
                  <c:v>179.81939915999999</c:v>
                </c:pt>
                <c:pt idx="52">
                  <c:v>179.36099920000001</c:v>
                </c:pt>
                <c:pt idx="53">
                  <c:v>178.73219946</c:v>
                </c:pt>
                <c:pt idx="54">
                  <c:v>178.18639958000003</c:v>
                </c:pt>
                <c:pt idx="55">
                  <c:v>177.90939946000006</c:v>
                </c:pt>
                <c:pt idx="56">
                  <c:v>177.80719943999998</c:v>
                </c:pt>
                <c:pt idx="57">
                  <c:v>177.95159946000001</c:v>
                </c:pt>
                <c:pt idx="58">
                  <c:v>178.26019931999991</c:v>
                </c:pt>
                <c:pt idx="59">
                  <c:v>178.48599947999995</c:v>
                </c:pt>
                <c:pt idx="60">
                  <c:v>178.47879945999995</c:v>
                </c:pt>
                <c:pt idx="61">
                  <c:v>178.55919953999992</c:v>
                </c:pt>
                <c:pt idx="62">
                  <c:v>178.73999939999993</c:v>
                </c:pt>
                <c:pt idx="63">
                  <c:v>179.16059937999995</c:v>
                </c:pt>
                <c:pt idx="64">
                  <c:v>179.57419923999996</c:v>
                </c:pt>
                <c:pt idx="65">
                  <c:v>179.77299927999996</c:v>
                </c:pt>
                <c:pt idx="66">
                  <c:v>180.22939941999996</c:v>
                </c:pt>
                <c:pt idx="67">
                  <c:v>180.73719941999997</c:v>
                </c:pt>
                <c:pt idx="68">
                  <c:v>181.35519930000001</c:v>
                </c:pt>
                <c:pt idx="69">
                  <c:v>182.01039948000002</c:v>
                </c:pt>
                <c:pt idx="70">
                  <c:v>182.92379946</c:v>
                </c:pt>
                <c:pt idx="71">
                  <c:v>183.93419924000003</c:v>
                </c:pt>
                <c:pt idx="72">
                  <c:v>185.0251993</c:v>
                </c:pt>
                <c:pt idx="73">
                  <c:v>186.05019898000003</c:v>
                </c:pt>
                <c:pt idx="74">
                  <c:v>187.29059907999999</c:v>
                </c:pt>
                <c:pt idx="75">
                  <c:v>188.55699892000001</c:v>
                </c:pt>
                <c:pt idx="76">
                  <c:v>190.05739902000002</c:v>
                </c:pt>
                <c:pt idx="77">
                  <c:v>191.84519929999999</c:v>
                </c:pt>
                <c:pt idx="78">
                  <c:v>193.34419921999998</c:v>
                </c:pt>
                <c:pt idx="79">
                  <c:v>194.90059905999999</c:v>
                </c:pt>
                <c:pt idx="80">
                  <c:v>196.42179931999996</c:v>
                </c:pt>
                <c:pt idx="81">
                  <c:v>197.52479949999997</c:v>
                </c:pt>
                <c:pt idx="82">
                  <c:v>198.82899964000001</c:v>
                </c:pt>
                <c:pt idx="83">
                  <c:v>200.21299957999997</c:v>
                </c:pt>
                <c:pt idx="84">
                  <c:v>201.67679962</c:v>
                </c:pt>
                <c:pt idx="85">
                  <c:v>203.30039948000001</c:v>
                </c:pt>
                <c:pt idx="86">
                  <c:v>205.63699952000002</c:v>
                </c:pt>
                <c:pt idx="87">
                  <c:v>207.9849997</c:v>
                </c:pt>
                <c:pt idx="88">
                  <c:v>210.26479982000001</c:v>
                </c:pt>
                <c:pt idx="89">
                  <c:v>212.53999972000003</c:v>
                </c:pt>
                <c:pt idx="90">
                  <c:v>214.85719941999997</c:v>
                </c:pt>
                <c:pt idx="91">
                  <c:v>217.04919956000001</c:v>
                </c:pt>
                <c:pt idx="92">
                  <c:v>219.2027994</c:v>
                </c:pt>
                <c:pt idx="93">
                  <c:v>221.52419923999997</c:v>
                </c:pt>
                <c:pt idx="94">
                  <c:v>223.94559937999998</c:v>
                </c:pt>
                <c:pt idx="95">
                  <c:v>226.54099945999994</c:v>
                </c:pt>
                <c:pt idx="96">
                  <c:v>229.18379943999997</c:v>
                </c:pt>
                <c:pt idx="97">
                  <c:v>231.60779967999994</c:v>
                </c:pt>
                <c:pt idx="98">
                  <c:v>233.42999969999997</c:v>
                </c:pt>
                <c:pt idx="99">
                  <c:v>235.24739959999999</c:v>
                </c:pt>
                <c:pt idx="100">
                  <c:v>237.25779970000002</c:v>
                </c:pt>
                <c:pt idx="101">
                  <c:v>239.12179963999998</c:v>
                </c:pt>
                <c:pt idx="102">
                  <c:v>241.04919984000003</c:v>
                </c:pt>
                <c:pt idx="103">
                  <c:v>242.83639986000003</c:v>
                </c:pt>
                <c:pt idx="104">
                  <c:v>244.83479981999997</c:v>
                </c:pt>
                <c:pt idx="105">
                  <c:v>246.70619966000001</c:v>
                </c:pt>
                <c:pt idx="106">
                  <c:v>248.38979981999998</c:v>
                </c:pt>
                <c:pt idx="107">
                  <c:v>249.86919986000001</c:v>
                </c:pt>
                <c:pt idx="108">
                  <c:v>251.27820009999999</c:v>
                </c:pt>
                <c:pt idx="109">
                  <c:v>252.64000004000002</c:v>
                </c:pt>
                <c:pt idx="110">
                  <c:v>254.01100010000002</c:v>
                </c:pt>
                <c:pt idx="111">
                  <c:v>255.31560001999998</c:v>
                </c:pt>
                <c:pt idx="112">
                  <c:v>256.29600010000001</c:v>
                </c:pt>
                <c:pt idx="113">
                  <c:v>257.17959994</c:v>
                </c:pt>
                <c:pt idx="114">
                  <c:v>257.95399995999998</c:v>
                </c:pt>
                <c:pt idx="115">
                  <c:v>258.59879978000004</c:v>
                </c:pt>
                <c:pt idx="116">
                  <c:v>258.97859989999995</c:v>
                </c:pt>
                <c:pt idx="117">
                  <c:v>259.13840000000005</c:v>
                </c:pt>
                <c:pt idx="118">
                  <c:v>259.09660006000001</c:v>
                </c:pt>
                <c:pt idx="119">
                  <c:v>258.91500001999998</c:v>
                </c:pt>
                <c:pt idx="120">
                  <c:v>258.84339997999996</c:v>
                </c:pt>
                <c:pt idx="121">
                  <c:v>258.61920013999998</c:v>
                </c:pt>
                <c:pt idx="122">
                  <c:v>258.35980011999999</c:v>
                </c:pt>
                <c:pt idx="123">
                  <c:v>257.78640016000003</c:v>
                </c:pt>
                <c:pt idx="124">
                  <c:v>257.42239990000002</c:v>
                </c:pt>
                <c:pt idx="125">
                  <c:v>257.08080015999997</c:v>
                </c:pt>
                <c:pt idx="126">
                  <c:v>257.01359984000004</c:v>
                </c:pt>
                <c:pt idx="127">
                  <c:v>256.66259947999998</c:v>
                </c:pt>
                <c:pt idx="128">
                  <c:v>256.63499939999997</c:v>
                </c:pt>
                <c:pt idx="129">
                  <c:v>256.24299960000002</c:v>
                </c:pt>
                <c:pt idx="130">
                  <c:v>256.24079927999998</c:v>
                </c:pt>
                <c:pt idx="131">
                  <c:v>256.45819917999995</c:v>
                </c:pt>
                <c:pt idx="132">
                  <c:v>256.48379913999992</c:v>
                </c:pt>
                <c:pt idx="133">
                  <c:v>256.32899934</c:v>
                </c:pt>
                <c:pt idx="134">
                  <c:v>256.65059907999995</c:v>
                </c:pt>
                <c:pt idx="135">
                  <c:v>256.76479951999994</c:v>
                </c:pt>
                <c:pt idx="136">
                  <c:v>256.59439913999989</c:v>
                </c:pt>
                <c:pt idx="137">
                  <c:v>256.46559909999991</c:v>
                </c:pt>
                <c:pt idx="138">
                  <c:v>256.42259921999994</c:v>
                </c:pt>
                <c:pt idx="139">
                  <c:v>256.23959933999998</c:v>
                </c:pt>
                <c:pt idx="140">
                  <c:v>256.17739963999998</c:v>
                </c:pt>
                <c:pt idx="141">
                  <c:v>256.03339937999999</c:v>
                </c:pt>
                <c:pt idx="142">
                  <c:v>255.70759951999997</c:v>
                </c:pt>
                <c:pt idx="143">
                  <c:v>255.04719974</c:v>
                </c:pt>
                <c:pt idx="144">
                  <c:v>254.35939974000001</c:v>
                </c:pt>
                <c:pt idx="145">
                  <c:v>253.43419954000001</c:v>
                </c:pt>
                <c:pt idx="146">
                  <c:v>252.37739962000001</c:v>
                </c:pt>
                <c:pt idx="147">
                  <c:v>251.47979952000006</c:v>
                </c:pt>
                <c:pt idx="148">
                  <c:v>251.22619966000005</c:v>
                </c:pt>
                <c:pt idx="149">
                  <c:v>251.05780000000007</c:v>
                </c:pt>
                <c:pt idx="150">
                  <c:v>250.60720002000005</c:v>
                </c:pt>
                <c:pt idx="151">
                  <c:v>250.52480012000007</c:v>
                </c:pt>
                <c:pt idx="152">
                  <c:v>250.43879976000008</c:v>
                </c:pt>
                <c:pt idx="153">
                  <c:v>250.53519960000008</c:v>
                </c:pt>
                <c:pt idx="154">
                  <c:v>250.39979982000008</c:v>
                </c:pt>
                <c:pt idx="155">
                  <c:v>250.32359986000003</c:v>
                </c:pt>
                <c:pt idx="156">
                  <c:v>250.36199952000007</c:v>
                </c:pt>
                <c:pt idx="157">
                  <c:v>250.45719940000004</c:v>
                </c:pt>
                <c:pt idx="158">
                  <c:v>250.29319916000003</c:v>
                </c:pt>
                <c:pt idx="159">
                  <c:v>250.29439910000002</c:v>
                </c:pt>
                <c:pt idx="160">
                  <c:v>250.36239927999995</c:v>
                </c:pt>
                <c:pt idx="161">
                  <c:v>250.22199919999994</c:v>
                </c:pt>
                <c:pt idx="162">
                  <c:v>249.78039917999996</c:v>
                </c:pt>
                <c:pt idx="163">
                  <c:v>249.11339935999996</c:v>
                </c:pt>
                <c:pt idx="164">
                  <c:v>248.50199952</c:v>
                </c:pt>
                <c:pt idx="165">
                  <c:v>248.03719969999997</c:v>
                </c:pt>
                <c:pt idx="166">
                  <c:v>247.62639951999995</c:v>
                </c:pt>
                <c:pt idx="167">
                  <c:v>247.22959929999993</c:v>
                </c:pt>
                <c:pt idx="168">
                  <c:v>246.99119933999998</c:v>
                </c:pt>
                <c:pt idx="169">
                  <c:v>246.62859925999999</c:v>
                </c:pt>
                <c:pt idx="170">
                  <c:v>246.01979919999994</c:v>
                </c:pt>
                <c:pt idx="171">
                  <c:v>245.46919923999994</c:v>
                </c:pt>
                <c:pt idx="172">
                  <c:v>245.10219911999994</c:v>
                </c:pt>
                <c:pt idx="173">
                  <c:v>244.90059939999989</c:v>
                </c:pt>
                <c:pt idx="174">
                  <c:v>244.51419955999989</c:v>
                </c:pt>
                <c:pt idx="175">
                  <c:v>244.18139927999994</c:v>
                </c:pt>
                <c:pt idx="176">
                  <c:v>243.47999943999994</c:v>
                </c:pt>
                <c:pt idx="177">
                  <c:v>242.54159947999997</c:v>
                </c:pt>
                <c:pt idx="178">
                  <c:v>241.67299961999993</c:v>
                </c:pt>
                <c:pt idx="179">
                  <c:v>241.24699985999993</c:v>
                </c:pt>
                <c:pt idx="180">
                  <c:v>240.86540013999993</c:v>
                </c:pt>
                <c:pt idx="181">
                  <c:v>240.68380009999993</c:v>
                </c:pt>
                <c:pt idx="182">
                  <c:v>240.32579991999995</c:v>
                </c:pt>
                <c:pt idx="183">
                  <c:v>240.04179997999995</c:v>
                </c:pt>
                <c:pt idx="184">
                  <c:v>239.28220036000002</c:v>
                </c:pt>
                <c:pt idx="185">
                  <c:v>238.75660008000003</c:v>
                </c:pt>
                <c:pt idx="186">
                  <c:v>238.01480045999998</c:v>
                </c:pt>
                <c:pt idx="187">
                  <c:v>237.20300021999995</c:v>
                </c:pt>
                <c:pt idx="188">
                  <c:v>236.43679996000003</c:v>
                </c:pt>
                <c:pt idx="189">
                  <c:v>236.06559999999999</c:v>
                </c:pt>
                <c:pt idx="190">
                  <c:v>235.61839997999996</c:v>
                </c:pt>
                <c:pt idx="191">
                  <c:v>235.16820010000001</c:v>
                </c:pt>
                <c:pt idx="192">
                  <c:v>234.8308002</c:v>
                </c:pt>
                <c:pt idx="193">
                  <c:v>234.64480014000003</c:v>
                </c:pt>
                <c:pt idx="194">
                  <c:v>234.47940006000005</c:v>
                </c:pt>
                <c:pt idx="195">
                  <c:v>234.38440006000008</c:v>
                </c:pt>
                <c:pt idx="196">
                  <c:v>234.42720004000003</c:v>
                </c:pt>
                <c:pt idx="197">
                  <c:v>234.37639986000005</c:v>
                </c:pt>
                <c:pt idx="198">
                  <c:v>234.16679994000003</c:v>
                </c:pt>
                <c:pt idx="199">
                  <c:v>233.87499972000001</c:v>
                </c:pt>
                <c:pt idx="200">
                  <c:v>233.73019960000005</c:v>
                </c:pt>
                <c:pt idx="201">
                  <c:v>233.52799958000003</c:v>
                </c:pt>
                <c:pt idx="202">
                  <c:v>233.39699982000005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B6-4DB2-9EFA-410C0B5C6D08}"/>
            </c:ext>
          </c:extLst>
        </c:ser>
        <c:ser>
          <c:idx val="2"/>
          <c:order val="2"/>
          <c:tx>
            <c:strRef>
              <c:f>'Analyzing overall trend'!$E$1</c:f>
              <c:strCache>
                <c:ptCount val="1"/>
                <c:pt idx="0">
                  <c:v>100 Day Average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'Analyzing overall trend'!$A$2:$A$253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cat>
          <c:val>
            <c:numRef>
              <c:f>'Analyzing overall trend'!$E$2:$E$253</c:f>
              <c:numCache>
                <c:formatCode>General</c:formatCode>
                <c:ptCount val="252"/>
                <c:pt idx="0">
                  <c:v>169.49759949000003</c:v>
                </c:pt>
                <c:pt idx="1">
                  <c:v>169.64169953000001</c:v>
                </c:pt>
                <c:pt idx="2">
                  <c:v>169.81919953000005</c:v>
                </c:pt>
                <c:pt idx="3">
                  <c:v>169.98399964000004</c:v>
                </c:pt>
                <c:pt idx="4">
                  <c:v>170.27119965000006</c:v>
                </c:pt>
                <c:pt idx="5">
                  <c:v>170.63409959000009</c:v>
                </c:pt>
                <c:pt idx="6">
                  <c:v>171.1494996000001</c:v>
                </c:pt>
                <c:pt idx="7">
                  <c:v>171.71939957000006</c:v>
                </c:pt>
                <c:pt idx="8">
                  <c:v>172.51709954000009</c:v>
                </c:pt>
                <c:pt idx="9">
                  <c:v>173.24769959000011</c:v>
                </c:pt>
                <c:pt idx="10">
                  <c:v>173.85849953000007</c:v>
                </c:pt>
                <c:pt idx="11">
                  <c:v>174.47139954000011</c:v>
                </c:pt>
                <c:pt idx="12">
                  <c:v>175.3220995400001</c:v>
                </c:pt>
                <c:pt idx="13">
                  <c:v>176.19729959000011</c:v>
                </c:pt>
                <c:pt idx="14">
                  <c:v>177.13319956000009</c:v>
                </c:pt>
                <c:pt idx="15">
                  <c:v>178.07779962000015</c:v>
                </c:pt>
                <c:pt idx="16">
                  <c:v>179.0197996600001</c:v>
                </c:pt>
                <c:pt idx="17">
                  <c:v>180.00739969000014</c:v>
                </c:pt>
                <c:pt idx="18">
                  <c:v>180.98829966000011</c:v>
                </c:pt>
                <c:pt idx="19">
                  <c:v>181.99839975000009</c:v>
                </c:pt>
                <c:pt idx="20">
                  <c:v>183.12299974000013</c:v>
                </c:pt>
                <c:pt idx="21">
                  <c:v>184.25209963000009</c:v>
                </c:pt>
                <c:pt idx="22">
                  <c:v>185.46259966000005</c:v>
                </c:pt>
                <c:pt idx="23">
                  <c:v>186.77799959000006</c:v>
                </c:pt>
                <c:pt idx="24">
                  <c:v>188.01169970000004</c:v>
                </c:pt>
                <c:pt idx="25">
                  <c:v>189.13319964000002</c:v>
                </c:pt>
                <c:pt idx="26">
                  <c:v>190.29969974000002</c:v>
                </c:pt>
                <c:pt idx="27">
                  <c:v>191.59989992999999</c:v>
                </c:pt>
                <c:pt idx="28">
                  <c:v>192.59179980000002</c:v>
                </c:pt>
                <c:pt idx="29">
                  <c:v>193.45889970999997</c:v>
                </c:pt>
                <c:pt idx="30">
                  <c:v>194.35829973</c:v>
                </c:pt>
                <c:pt idx="31">
                  <c:v>195.03659974999999</c:v>
                </c:pt>
                <c:pt idx="32">
                  <c:v>195.72459977999998</c:v>
                </c:pt>
                <c:pt idx="33">
                  <c:v>196.40429963999998</c:v>
                </c:pt>
                <c:pt idx="34">
                  <c:v>197.07949967999997</c:v>
                </c:pt>
                <c:pt idx="35">
                  <c:v>197.74959961999997</c:v>
                </c:pt>
                <c:pt idx="36">
                  <c:v>198.57969971</c:v>
                </c:pt>
                <c:pt idx="37">
                  <c:v>199.39159988999995</c:v>
                </c:pt>
                <c:pt idx="38">
                  <c:v>200.08379990999998</c:v>
                </c:pt>
                <c:pt idx="39">
                  <c:v>200.85919985000001</c:v>
                </c:pt>
                <c:pt idx="40">
                  <c:v>201.60889970999997</c:v>
                </c:pt>
                <c:pt idx="41">
                  <c:v>202.21429979999996</c:v>
                </c:pt>
                <c:pt idx="42">
                  <c:v>202.79179964999994</c:v>
                </c:pt>
                <c:pt idx="43">
                  <c:v>203.55039965999993</c:v>
                </c:pt>
                <c:pt idx="44">
                  <c:v>204.28109972999991</c:v>
                </c:pt>
                <c:pt idx="45">
                  <c:v>205.21119982999988</c:v>
                </c:pt>
                <c:pt idx="46">
                  <c:v>206.13599977999991</c:v>
                </c:pt>
                <c:pt idx="47">
                  <c:v>207.02789980999995</c:v>
                </c:pt>
                <c:pt idx="48">
                  <c:v>207.68809969999992</c:v>
                </c:pt>
                <c:pt idx="49">
                  <c:v>208.21199953999994</c:v>
                </c:pt>
                <c:pt idx="50">
                  <c:v>208.84549944999992</c:v>
                </c:pt>
                <c:pt idx="51">
                  <c:v>209.47059939999988</c:v>
                </c:pt>
                <c:pt idx="52">
                  <c:v>210.20509951999989</c:v>
                </c:pt>
                <c:pt idx="53">
                  <c:v>210.78429965999993</c:v>
                </c:pt>
                <c:pt idx="54">
                  <c:v>211.51059969999994</c:v>
                </c:pt>
                <c:pt idx="55">
                  <c:v>212.30779955999995</c:v>
                </c:pt>
                <c:pt idx="56">
                  <c:v>213.09849962999991</c:v>
                </c:pt>
                <c:pt idx="57">
                  <c:v>213.91039965999994</c:v>
                </c:pt>
                <c:pt idx="58">
                  <c:v>214.7691997099999</c:v>
                </c:pt>
                <c:pt idx="59">
                  <c:v>215.56299975999991</c:v>
                </c:pt>
                <c:pt idx="60">
                  <c:v>216.24489977999991</c:v>
                </c:pt>
                <c:pt idx="61">
                  <c:v>216.93739977999991</c:v>
                </c:pt>
                <c:pt idx="62">
                  <c:v>217.51799974999992</c:v>
                </c:pt>
                <c:pt idx="63">
                  <c:v>218.17009965999995</c:v>
                </c:pt>
                <c:pt idx="64">
                  <c:v>218.76409959999992</c:v>
                </c:pt>
                <c:pt idx="65">
                  <c:v>219.18589952999994</c:v>
                </c:pt>
                <c:pt idx="66">
                  <c:v>219.60399965999997</c:v>
                </c:pt>
                <c:pt idx="67">
                  <c:v>219.93779970999995</c:v>
                </c:pt>
                <c:pt idx="68">
                  <c:v>220.22589968</c:v>
                </c:pt>
                <c:pt idx="69">
                  <c:v>220.46269974999998</c:v>
                </c:pt>
                <c:pt idx="70">
                  <c:v>220.88359971999998</c:v>
                </c:pt>
                <c:pt idx="71">
                  <c:v>221.27669968999999</c:v>
                </c:pt>
                <c:pt idx="72">
                  <c:v>221.69249970999996</c:v>
                </c:pt>
                <c:pt idx="73">
                  <c:v>221.91829956999999</c:v>
                </c:pt>
                <c:pt idx="74">
                  <c:v>222.35649948999995</c:v>
                </c:pt>
                <c:pt idx="75">
                  <c:v>222.81889953999996</c:v>
                </c:pt>
                <c:pt idx="76">
                  <c:v>223.53549942999996</c:v>
                </c:pt>
                <c:pt idx="77">
                  <c:v>224.25389938999993</c:v>
                </c:pt>
                <c:pt idx="78">
                  <c:v>224.98959930999993</c:v>
                </c:pt>
                <c:pt idx="79">
                  <c:v>225.57179932999995</c:v>
                </c:pt>
                <c:pt idx="80">
                  <c:v>226.33129929999993</c:v>
                </c:pt>
                <c:pt idx="81">
                  <c:v>226.99149933999993</c:v>
                </c:pt>
                <c:pt idx="82">
                  <c:v>227.65639938999996</c:v>
                </c:pt>
                <c:pt idx="83">
                  <c:v>228.27099945999996</c:v>
                </c:pt>
                <c:pt idx="84">
                  <c:v>229.16369934999994</c:v>
                </c:pt>
                <c:pt idx="85">
                  <c:v>230.03259949999995</c:v>
                </c:pt>
                <c:pt idx="86">
                  <c:v>231.11569932999996</c:v>
                </c:pt>
                <c:pt idx="87">
                  <c:v>232.22529939999995</c:v>
                </c:pt>
                <c:pt idx="88">
                  <c:v>233.34369951999997</c:v>
                </c:pt>
                <c:pt idx="89">
                  <c:v>234.38979952999995</c:v>
                </c:pt>
                <c:pt idx="90">
                  <c:v>235.51729952999995</c:v>
                </c:pt>
                <c:pt idx="91">
                  <c:v>236.54129946999993</c:v>
                </c:pt>
                <c:pt idx="92">
                  <c:v>237.45519945999993</c:v>
                </c:pt>
                <c:pt idx="93">
                  <c:v>238.28569948999996</c:v>
                </c:pt>
                <c:pt idx="94">
                  <c:v>239.15249955999997</c:v>
                </c:pt>
                <c:pt idx="95">
                  <c:v>239.98759949999993</c:v>
                </c:pt>
                <c:pt idx="96">
                  <c:v>240.78059952999993</c:v>
                </c:pt>
                <c:pt idx="97">
                  <c:v>241.54379959999991</c:v>
                </c:pt>
                <c:pt idx="98">
                  <c:v>242.32809967999995</c:v>
                </c:pt>
                <c:pt idx="99">
                  <c:v>243.15259979999996</c:v>
                </c:pt>
                <c:pt idx="100">
                  <c:v>243.93249985999995</c:v>
                </c:pt>
                <c:pt idx="101">
                  <c:v>244.82329987999995</c:v>
                </c:pt>
                <c:pt idx="102">
                  <c:v>245.74399979999995</c:v>
                </c:pt>
                <c:pt idx="103">
                  <c:v>246.68579972999993</c:v>
                </c:pt>
                <c:pt idx="104">
                  <c:v>247.61729981999989</c:v>
                </c:pt>
                <c:pt idx="105">
                  <c:v>248.51489975999993</c:v>
                </c:pt>
                <c:pt idx="106">
                  <c:v>249.37589966999988</c:v>
                </c:pt>
                <c:pt idx="107">
                  <c:v>250.16319962999995</c:v>
                </c:pt>
                <c:pt idx="108">
                  <c:v>250.78569962999995</c:v>
                </c:pt>
                <c:pt idx="109">
                  <c:v>251.46719956999996</c:v>
                </c:pt>
                <c:pt idx="110">
                  <c:v>252.18669968999998</c:v>
                </c:pt>
                <c:pt idx="111">
                  <c:v>252.76879960999997</c:v>
                </c:pt>
                <c:pt idx="112">
                  <c:v>253.03819964000002</c:v>
                </c:pt>
                <c:pt idx="113">
                  <c:v>253.14649965000001</c:v>
                </c:pt>
                <c:pt idx="114">
                  <c:v>253.22799973999994</c:v>
                </c:pt>
                <c:pt idx="115">
                  <c:v>253.31799974</c:v>
                </c:pt>
                <c:pt idx="116">
                  <c:v>253.30249971000001</c:v>
                </c:pt>
                <c:pt idx="117">
                  <c:v>253.18399965000003</c:v>
                </c:pt>
                <c:pt idx="118">
                  <c:v>253.04389970000003</c:v>
                </c:pt>
                <c:pt idx="119">
                  <c:v>252.77179963999998</c:v>
                </c:pt>
                <c:pt idx="120">
                  <c:v>252.43159958999996</c:v>
                </c:pt>
                <c:pt idx="121">
                  <c:v>252.04419969</c:v>
                </c:pt>
                <c:pt idx="122">
                  <c:v>251.73099962000001</c:v>
                </c:pt>
                <c:pt idx="123">
                  <c:v>251.34349978000003</c:v>
                </c:pt>
                <c:pt idx="124">
                  <c:v>250.96829973000004</c:v>
                </c:pt>
                <c:pt idx="125">
                  <c:v>250.63109972000007</c:v>
                </c:pt>
                <c:pt idx="126">
                  <c:v>250.24679964000009</c:v>
                </c:pt>
                <c:pt idx="127">
                  <c:v>249.60209948000008</c:v>
                </c:pt>
                <c:pt idx="128">
                  <c:v>249.15399951000009</c:v>
                </c:pt>
                <c:pt idx="129">
                  <c:v>248.74499973000013</c:v>
                </c:pt>
                <c:pt idx="130">
                  <c:v>248.55309971000014</c:v>
                </c:pt>
                <c:pt idx="131">
                  <c:v>248.57099964000011</c:v>
                </c:pt>
                <c:pt idx="132">
                  <c:v>248.40479953000005</c:v>
                </c:pt>
                <c:pt idx="133">
                  <c:v>248.18539966000012</c:v>
                </c:pt>
                <c:pt idx="134">
                  <c:v>247.96639972000011</c:v>
                </c:pt>
                <c:pt idx="135">
                  <c:v>247.76069980000008</c:v>
                </c:pt>
                <c:pt idx="136">
                  <c:v>247.30459980000012</c:v>
                </c:pt>
                <c:pt idx="137">
                  <c:v>246.83429966000011</c:v>
                </c:pt>
                <c:pt idx="138">
                  <c:v>246.4296995900001</c:v>
                </c:pt>
                <c:pt idx="139">
                  <c:v>246.15259967000017</c:v>
                </c:pt>
                <c:pt idx="140">
                  <c:v>245.89789981000013</c:v>
                </c:pt>
                <c:pt idx="141">
                  <c:v>245.6007997400001</c:v>
                </c:pt>
                <c:pt idx="142">
                  <c:v>245.26919986000013</c:v>
                </c:pt>
                <c:pt idx="143">
                  <c:v>244.8459999400001</c:v>
                </c:pt>
                <c:pt idx="144">
                  <c:v>244.41939990000009</c:v>
                </c:pt>
                <c:pt idx="145">
                  <c:v>243.90929980000013</c:v>
                </c:pt>
                <c:pt idx="146">
                  <c:v>243.40229983000009</c:v>
                </c:pt>
                <c:pt idx="147">
                  <c:v>242.92809969000007</c:v>
                </c:pt>
                <c:pt idx="148">
                  <c:v>242.69649980000005</c:v>
                </c:pt>
                <c:pt idx="149">
                  <c:v>242.46639986000005</c:v>
                </c:pt>
                <c:pt idx="150">
                  <c:v>242.16869981000002</c:v>
                </c:pt>
                <c:pt idx="151">
                  <c:v>242.02639985000002</c:v>
                </c:pt>
                <c:pt idx="152">
                  <c:v>241.91789979000001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B6-4DB2-9EFA-410C0B5C6D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6433104"/>
        <c:axId val="1"/>
      </c:lineChart>
      <c:catAx>
        <c:axId val="806433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FORTNIGHT INTERVAL FOR THE YEAR 2022-23</a:t>
                </a:r>
              </a:p>
            </c:rich>
          </c:tx>
          <c:layout>
            <c:manualLayout>
              <c:xMode val="edge"/>
              <c:yMode val="edge"/>
              <c:x val="0.37049803362878664"/>
              <c:y val="0.832093812106812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tickLblSkip val="14"/>
        <c:tickMarkSkip val="1"/>
        <c:noMultiLvlLbl val="0"/>
      </c:catAx>
      <c:valAx>
        <c:axId val="1"/>
        <c:scaling>
          <c:orientation val="minMax"/>
          <c:max val="29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STOCK 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43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VOLATILITY ANALYSIS OF TESLA STOCK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'Volatility Analysis'!$D$1:$D$21</c:f>
              <c:strCache>
                <c:ptCount val="21"/>
                <c:pt idx="0">
                  <c:v>20 Day Volatility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'Volatility Analysis'!$A$22:$A$253</c:f>
              <c:numCache>
                <c:formatCode>m/d/yyyy</c:formatCode>
                <c:ptCount val="232"/>
                <c:pt idx="0">
                  <c:v>44943</c:v>
                </c:pt>
                <c:pt idx="1">
                  <c:v>44944</c:v>
                </c:pt>
                <c:pt idx="2">
                  <c:v>44945</c:v>
                </c:pt>
                <c:pt idx="3">
                  <c:v>44946</c:v>
                </c:pt>
                <c:pt idx="4">
                  <c:v>44949</c:v>
                </c:pt>
                <c:pt idx="5">
                  <c:v>44950</c:v>
                </c:pt>
                <c:pt idx="6">
                  <c:v>44951</c:v>
                </c:pt>
                <c:pt idx="7">
                  <c:v>44952</c:v>
                </c:pt>
                <c:pt idx="8">
                  <c:v>44953</c:v>
                </c:pt>
                <c:pt idx="9">
                  <c:v>44956</c:v>
                </c:pt>
                <c:pt idx="10">
                  <c:v>44957</c:v>
                </c:pt>
                <c:pt idx="11">
                  <c:v>44958</c:v>
                </c:pt>
                <c:pt idx="12">
                  <c:v>44959</c:v>
                </c:pt>
                <c:pt idx="13">
                  <c:v>44960</c:v>
                </c:pt>
                <c:pt idx="14">
                  <c:v>44963</c:v>
                </c:pt>
                <c:pt idx="15">
                  <c:v>44964</c:v>
                </c:pt>
                <c:pt idx="16">
                  <c:v>44965</c:v>
                </c:pt>
                <c:pt idx="17">
                  <c:v>44966</c:v>
                </c:pt>
                <c:pt idx="18">
                  <c:v>44967</c:v>
                </c:pt>
                <c:pt idx="19">
                  <c:v>44970</c:v>
                </c:pt>
                <c:pt idx="20">
                  <c:v>44971</c:v>
                </c:pt>
                <c:pt idx="21">
                  <c:v>44972</c:v>
                </c:pt>
                <c:pt idx="22">
                  <c:v>44973</c:v>
                </c:pt>
                <c:pt idx="23">
                  <c:v>44974</c:v>
                </c:pt>
                <c:pt idx="24">
                  <c:v>44978</c:v>
                </c:pt>
                <c:pt idx="25">
                  <c:v>44979</c:v>
                </c:pt>
                <c:pt idx="26">
                  <c:v>44980</c:v>
                </c:pt>
                <c:pt idx="27">
                  <c:v>44981</c:v>
                </c:pt>
                <c:pt idx="28">
                  <c:v>44984</c:v>
                </c:pt>
                <c:pt idx="29">
                  <c:v>44985</c:v>
                </c:pt>
                <c:pt idx="30">
                  <c:v>44986</c:v>
                </c:pt>
                <c:pt idx="31">
                  <c:v>44987</c:v>
                </c:pt>
                <c:pt idx="32">
                  <c:v>44988</c:v>
                </c:pt>
                <c:pt idx="33">
                  <c:v>44991</c:v>
                </c:pt>
                <c:pt idx="34">
                  <c:v>44992</c:v>
                </c:pt>
                <c:pt idx="35">
                  <c:v>44993</c:v>
                </c:pt>
                <c:pt idx="36">
                  <c:v>44994</c:v>
                </c:pt>
                <c:pt idx="37">
                  <c:v>44995</c:v>
                </c:pt>
                <c:pt idx="38">
                  <c:v>44998</c:v>
                </c:pt>
                <c:pt idx="39">
                  <c:v>44999</c:v>
                </c:pt>
                <c:pt idx="40">
                  <c:v>45000</c:v>
                </c:pt>
                <c:pt idx="41">
                  <c:v>45001</c:v>
                </c:pt>
                <c:pt idx="42">
                  <c:v>45002</c:v>
                </c:pt>
                <c:pt idx="43">
                  <c:v>45005</c:v>
                </c:pt>
                <c:pt idx="44">
                  <c:v>45006</c:v>
                </c:pt>
                <c:pt idx="45">
                  <c:v>45007</c:v>
                </c:pt>
                <c:pt idx="46">
                  <c:v>45008</c:v>
                </c:pt>
                <c:pt idx="47">
                  <c:v>45009</c:v>
                </c:pt>
                <c:pt idx="48">
                  <c:v>45012</c:v>
                </c:pt>
                <c:pt idx="49">
                  <c:v>45013</c:v>
                </c:pt>
                <c:pt idx="50">
                  <c:v>45014</c:v>
                </c:pt>
                <c:pt idx="51">
                  <c:v>45015</c:v>
                </c:pt>
                <c:pt idx="52">
                  <c:v>45016</c:v>
                </c:pt>
                <c:pt idx="53">
                  <c:v>45019</c:v>
                </c:pt>
                <c:pt idx="54">
                  <c:v>45020</c:v>
                </c:pt>
                <c:pt idx="55">
                  <c:v>45021</c:v>
                </c:pt>
                <c:pt idx="56">
                  <c:v>45022</c:v>
                </c:pt>
                <c:pt idx="57">
                  <c:v>45026</c:v>
                </c:pt>
                <c:pt idx="58">
                  <c:v>45027</c:v>
                </c:pt>
                <c:pt idx="59">
                  <c:v>45028</c:v>
                </c:pt>
                <c:pt idx="60">
                  <c:v>45029</c:v>
                </c:pt>
                <c:pt idx="61">
                  <c:v>45030</c:v>
                </c:pt>
                <c:pt idx="62">
                  <c:v>45033</c:v>
                </c:pt>
                <c:pt idx="63">
                  <c:v>45034</c:v>
                </c:pt>
                <c:pt idx="64">
                  <c:v>45035</c:v>
                </c:pt>
                <c:pt idx="65">
                  <c:v>45036</c:v>
                </c:pt>
                <c:pt idx="66">
                  <c:v>45037</c:v>
                </c:pt>
                <c:pt idx="67">
                  <c:v>45040</c:v>
                </c:pt>
                <c:pt idx="68">
                  <c:v>45041</c:v>
                </c:pt>
                <c:pt idx="69">
                  <c:v>45042</c:v>
                </c:pt>
                <c:pt idx="70">
                  <c:v>45043</c:v>
                </c:pt>
                <c:pt idx="71">
                  <c:v>45044</c:v>
                </c:pt>
                <c:pt idx="72">
                  <c:v>45047</c:v>
                </c:pt>
                <c:pt idx="73">
                  <c:v>45048</c:v>
                </c:pt>
                <c:pt idx="74">
                  <c:v>45049</c:v>
                </c:pt>
                <c:pt idx="75">
                  <c:v>45050</c:v>
                </c:pt>
                <c:pt idx="76">
                  <c:v>45051</c:v>
                </c:pt>
                <c:pt idx="77">
                  <c:v>45054</c:v>
                </c:pt>
                <c:pt idx="78">
                  <c:v>45055</c:v>
                </c:pt>
                <c:pt idx="79">
                  <c:v>45056</c:v>
                </c:pt>
                <c:pt idx="80">
                  <c:v>45057</c:v>
                </c:pt>
                <c:pt idx="81">
                  <c:v>45058</c:v>
                </c:pt>
                <c:pt idx="82">
                  <c:v>45061</c:v>
                </c:pt>
                <c:pt idx="83">
                  <c:v>45062</c:v>
                </c:pt>
                <c:pt idx="84">
                  <c:v>45063</c:v>
                </c:pt>
                <c:pt idx="85">
                  <c:v>45064</c:v>
                </c:pt>
                <c:pt idx="86">
                  <c:v>45065</c:v>
                </c:pt>
                <c:pt idx="87">
                  <c:v>45068</c:v>
                </c:pt>
                <c:pt idx="88">
                  <c:v>45069</c:v>
                </c:pt>
                <c:pt idx="89">
                  <c:v>45070</c:v>
                </c:pt>
                <c:pt idx="90">
                  <c:v>45071</c:v>
                </c:pt>
                <c:pt idx="91">
                  <c:v>45072</c:v>
                </c:pt>
                <c:pt idx="92">
                  <c:v>45076</c:v>
                </c:pt>
                <c:pt idx="93">
                  <c:v>45077</c:v>
                </c:pt>
                <c:pt idx="94">
                  <c:v>45078</c:v>
                </c:pt>
                <c:pt idx="95">
                  <c:v>45079</c:v>
                </c:pt>
                <c:pt idx="96">
                  <c:v>45082</c:v>
                </c:pt>
                <c:pt idx="97">
                  <c:v>45083</c:v>
                </c:pt>
                <c:pt idx="98">
                  <c:v>45084</c:v>
                </c:pt>
                <c:pt idx="99">
                  <c:v>45085</c:v>
                </c:pt>
                <c:pt idx="100">
                  <c:v>45086</c:v>
                </c:pt>
                <c:pt idx="101">
                  <c:v>45089</c:v>
                </c:pt>
                <c:pt idx="102">
                  <c:v>45090</c:v>
                </c:pt>
                <c:pt idx="103">
                  <c:v>45091</c:v>
                </c:pt>
                <c:pt idx="104">
                  <c:v>45092</c:v>
                </c:pt>
                <c:pt idx="105">
                  <c:v>45093</c:v>
                </c:pt>
                <c:pt idx="106">
                  <c:v>45097</c:v>
                </c:pt>
                <c:pt idx="107">
                  <c:v>45098</c:v>
                </c:pt>
                <c:pt idx="108">
                  <c:v>45099</c:v>
                </c:pt>
                <c:pt idx="109">
                  <c:v>45100</c:v>
                </c:pt>
                <c:pt idx="110">
                  <c:v>45103</c:v>
                </c:pt>
                <c:pt idx="111">
                  <c:v>45104</c:v>
                </c:pt>
                <c:pt idx="112">
                  <c:v>45105</c:v>
                </c:pt>
                <c:pt idx="113">
                  <c:v>45106</c:v>
                </c:pt>
                <c:pt idx="114">
                  <c:v>45107</c:v>
                </c:pt>
                <c:pt idx="115">
                  <c:v>45110</c:v>
                </c:pt>
                <c:pt idx="116">
                  <c:v>45112</c:v>
                </c:pt>
                <c:pt idx="117">
                  <c:v>45113</c:v>
                </c:pt>
                <c:pt idx="118">
                  <c:v>45114</c:v>
                </c:pt>
                <c:pt idx="119">
                  <c:v>45117</c:v>
                </c:pt>
                <c:pt idx="120">
                  <c:v>45118</c:v>
                </c:pt>
                <c:pt idx="121">
                  <c:v>45119</c:v>
                </c:pt>
                <c:pt idx="122">
                  <c:v>45120</c:v>
                </c:pt>
                <c:pt idx="123">
                  <c:v>45121</c:v>
                </c:pt>
                <c:pt idx="124">
                  <c:v>45124</c:v>
                </c:pt>
                <c:pt idx="125">
                  <c:v>45125</c:v>
                </c:pt>
                <c:pt idx="126">
                  <c:v>45126</c:v>
                </c:pt>
                <c:pt idx="127">
                  <c:v>45127</c:v>
                </c:pt>
                <c:pt idx="128">
                  <c:v>45128</c:v>
                </c:pt>
                <c:pt idx="129">
                  <c:v>45131</c:v>
                </c:pt>
                <c:pt idx="130">
                  <c:v>45132</c:v>
                </c:pt>
                <c:pt idx="131">
                  <c:v>45133</c:v>
                </c:pt>
                <c:pt idx="132">
                  <c:v>45134</c:v>
                </c:pt>
                <c:pt idx="133">
                  <c:v>45135</c:v>
                </c:pt>
                <c:pt idx="134">
                  <c:v>45138</c:v>
                </c:pt>
                <c:pt idx="135">
                  <c:v>45139</c:v>
                </c:pt>
                <c:pt idx="136">
                  <c:v>45140</c:v>
                </c:pt>
                <c:pt idx="137">
                  <c:v>45141</c:v>
                </c:pt>
                <c:pt idx="138">
                  <c:v>45142</c:v>
                </c:pt>
                <c:pt idx="139">
                  <c:v>45145</c:v>
                </c:pt>
                <c:pt idx="140">
                  <c:v>45146</c:v>
                </c:pt>
                <c:pt idx="141">
                  <c:v>45147</c:v>
                </c:pt>
                <c:pt idx="142">
                  <c:v>45148</c:v>
                </c:pt>
                <c:pt idx="143">
                  <c:v>45149</c:v>
                </c:pt>
                <c:pt idx="144">
                  <c:v>45152</c:v>
                </c:pt>
                <c:pt idx="145">
                  <c:v>45153</c:v>
                </c:pt>
                <c:pt idx="146">
                  <c:v>45154</c:v>
                </c:pt>
                <c:pt idx="147">
                  <c:v>45155</c:v>
                </c:pt>
                <c:pt idx="148">
                  <c:v>45156</c:v>
                </c:pt>
                <c:pt idx="149">
                  <c:v>45159</c:v>
                </c:pt>
                <c:pt idx="150">
                  <c:v>45160</c:v>
                </c:pt>
                <c:pt idx="151">
                  <c:v>45161</c:v>
                </c:pt>
                <c:pt idx="152">
                  <c:v>45162</c:v>
                </c:pt>
                <c:pt idx="153">
                  <c:v>45163</c:v>
                </c:pt>
                <c:pt idx="154">
                  <c:v>45166</c:v>
                </c:pt>
                <c:pt idx="155">
                  <c:v>45167</c:v>
                </c:pt>
                <c:pt idx="156">
                  <c:v>45168</c:v>
                </c:pt>
                <c:pt idx="157">
                  <c:v>45169</c:v>
                </c:pt>
                <c:pt idx="158">
                  <c:v>45170</c:v>
                </c:pt>
                <c:pt idx="159">
                  <c:v>45174</c:v>
                </c:pt>
                <c:pt idx="160">
                  <c:v>45175</c:v>
                </c:pt>
                <c:pt idx="161">
                  <c:v>45176</c:v>
                </c:pt>
                <c:pt idx="162">
                  <c:v>45177</c:v>
                </c:pt>
                <c:pt idx="163">
                  <c:v>45180</c:v>
                </c:pt>
                <c:pt idx="164">
                  <c:v>45181</c:v>
                </c:pt>
                <c:pt idx="165">
                  <c:v>45182</c:v>
                </c:pt>
                <c:pt idx="166">
                  <c:v>45183</c:v>
                </c:pt>
                <c:pt idx="167">
                  <c:v>45184</c:v>
                </c:pt>
                <c:pt idx="168">
                  <c:v>45187</c:v>
                </c:pt>
                <c:pt idx="169">
                  <c:v>45188</c:v>
                </c:pt>
                <c:pt idx="170">
                  <c:v>45189</c:v>
                </c:pt>
                <c:pt idx="171">
                  <c:v>45190</c:v>
                </c:pt>
                <c:pt idx="172">
                  <c:v>45191</c:v>
                </c:pt>
                <c:pt idx="173">
                  <c:v>45194</c:v>
                </c:pt>
                <c:pt idx="174">
                  <c:v>45195</c:v>
                </c:pt>
                <c:pt idx="175">
                  <c:v>45196</c:v>
                </c:pt>
                <c:pt idx="176">
                  <c:v>45197</c:v>
                </c:pt>
                <c:pt idx="177">
                  <c:v>45198</c:v>
                </c:pt>
                <c:pt idx="178">
                  <c:v>45201</c:v>
                </c:pt>
                <c:pt idx="179">
                  <c:v>45202</c:v>
                </c:pt>
                <c:pt idx="180">
                  <c:v>45203</c:v>
                </c:pt>
                <c:pt idx="181">
                  <c:v>45204</c:v>
                </c:pt>
                <c:pt idx="182">
                  <c:v>45205</c:v>
                </c:pt>
                <c:pt idx="183">
                  <c:v>45208</c:v>
                </c:pt>
                <c:pt idx="184">
                  <c:v>45209</c:v>
                </c:pt>
                <c:pt idx="185">
                  <c:v>45210</c:v>
                </c:pt>
                <c:pt idx="186">
                  <c:v>45211</c:v>
                </c:pt>
                <c:pt idx="187">
                  <c:v>45212</c:v>
                </c:pt>
                <c:pt idx="188">
                  <c:v>45215</c:v>
                </c:pt>
                <c:pt idx="189">
                  <c:v>45216</c:v>
                </c:pt>
                <c:pt idx="190">
                  <c:v>45217</c:v>
                </c:pt>
                <c:pt idx="191">
                  <c:v>45218</c:v>
                </c:pt>
                <c:pt idx="192">
                  <c:v>45219</c:v>
                </c:pt>
                <c:pt idx="193">
                  <c:v>45222</c:v>
                </c:pt>
                <c:pt idx="194">
                  <c:v>45223</c:v>
                </c:pt>
                <c:pt idx="195">
                  <c:v>45224</c:v>
                </c:pt>
                <c:pt idx="196">
                  <c:v>45225</c:v>
                </c:pt>
                <c:pt idx="197">
                  <c:v>45226</c:v>
                </c:pt>
                <c:pt idx="198">
                  <c:v>45229</c:v>
                </c:pt>
                <c:pt idx="199">
                  <c:v>45230</c:v>
                </c:pt>
                <c:pt idx="200">
                  <c:v>45231</c:v>
                </c:pt>
                <c:pt idx="201">
                  <c:v>45232</c:v>
                </c:pt>
                <c:pt idx="202">
                  <c:v>45233</c:v>
                </c:pt>
                <c:pt idx="203">
                  <c:v>45236</c:v>
                </c:pt>
                <c:pt idx="204">
                  <c:v>45237</c:v>
                </c:pt>
                <c:pt idx="205">
                  <c:v>45238</c:v>
                </c:pt>
                <c:pt idx="206">
                  <c:v>45239</c:v>
                </c:pt>
                <c:pt idx="207">
                  <c:v>45240</c:v>
                </c:pt>
                <c:pt idx="208">
                  <c:v>45243</c:v>
                </c:pt>
                <c:pt idx="209">
                  <c:v>45244</c:v>
                </c:pt>
                <c:pt idx="210">
                  <c:v>45245</c:v>
                </c:pt>
                <c:pt idx="211">
                  <c:v>45246</c:v>
                </c:pt>
                <c:pt idx="212">
                  <c:v>45247</c:v>
                </c:pt>
                <c:pt idx="213">
                  <c:v>45250</c:v>
                </c:pt>
                <c:pt idx="214">
                  <c:v>45251</c:v>
                </c:pt>
                <c:pt idx="215">
                  <c:v>45252</c:v>
                </c:pt>
                <c:pt idx="216">
                  <c:v>45254</c:v>
                </c:pt>
                <c:pt idx="217">
                  <c:v>45257</c:v>
                </c:pt>
                <c:pt idx="218">
                  <c:v>45258</c:v>
                </c:pt>
                <c:pt idx="219">
                  <c:v>45259</c:v>
                </c:pt>
                <c:pt idx="220">
                  <c:v>45260</c:v>
                </c:pt>
                <c:pt idx="221">
                  <c:v>45261</c:v>
                </c:pt>
                <c:pt idx="222">
                  <c:v>45264</c:v>
                </c:pt>
                <c:pt idx="223">
                  <c:v>45265</c:v>
                </c:pt>
                <c:pt idx="224">
                  <c:v>45266</c:v>
                </c:pt>
                <c:pt idx="225">
                  <c:v>45267</c:v>
                </c:pt>
                <c:pt idx="226">
                  <c:v>45268</c:v>
                </c:pt>
                <c:pt idx="227">
                  <c:v>45271</c:v>
                </c:pt>
                <c:pt idx="228">
                  <c:v>45272</c:v>
                </c:pt>
                <c:pt idx="229">
                  <c:v>45273</c:v>
                </c:pt>
                <c:pt idx="230">
                  <c:v>45274</c:v>
                </c:pt>
                <c:pt idx="231">
                  <c:v>45275</c:v>
                </c:pt>
              </c:numCache>
            </c:numRef>
          </c:cat>
          <c:val>
            <c:numRef>
              <c:f>'Volatility Analysis'!$D$22:$D$253</c:f>
              <c:numCache>
                <c:formatCode>General</c:formatCode>
                <c:ptCount val="232"/>
                <c:pt idx="0">
                  <c:v>0.9622863811354041</c:v>
                </c:pt>
                <c:pt idx="1">
                  <c:v>0.95226373091945726</c:v>
                </c:pt>
                <c:pt idx="2">
                  <c:v>0.95219714818067291</c:v>
                </c:pt>
                <c:pt idx="3">
                  <c:v>0.9277488811022363</c:v>
                </c:pt>
                <c:pt idx="4">
                  <c:v>0.96651023588383567</c:v>
                </c:pt>
                <c:pt idx="5">
                  <c:v>0.89863596201970408</c:v>
                </c:pt>
                <c:pt idx="6">
                  <c:v>0.89404242096627395</c:v>
                </c:pt>
                <c:pt idx="7">
                  <c:v>0.81642450470729122</c:v>
                </c:pt>
                <c:pt idx="8">
                  <c:v>0.87020541854414801</c:v>
                </c:pt>
                <c:pt idx="9">
                  <c:v>0.89823164237489694</c:v>
                </c:pt>
                <c:pt idx="10">
                  <c:v>0.90168922564858944</c:v>
                </c:pt>
                <c:pt idx="11">
                  <c:v>0.7164604890078794</c:v>
                </c:pt>
                <c:pt idx="12">
                  <c:v>0.71214856719383257</c:v>
                </c:pt>
                <c:pt idx="13">
                  <c:v>0.68542297108055728</c:v>
                </c:pt>
                <c:pt idx="14">
                  <c:v>0.68539806322896901</c:v>
                </c:pt>
                <c:pt idx="15">
                  <c:v>0.67797882553949407</c:v>
                </c:pt>
                <c:pt idx="16">
                  <c:v>0.6670952904819849</c:v>
                </c:pt>
                <c:pt idx="17">
                  <c:v>0.66622181154534854</c:v>
                </c:pt>
                <c:pt idx="18">
                  <c:v>0.71758762103797935</c:v>
                </c:pt>
                <c:pt idx="19">
                  <c:v>0.71887561052768911</c:v>
                </c:pt>
                <c:pt idx="20">
                  <c:v>0.71954555782696816</c:v>
                </c:pt>
                <c:pt idx="21">
                  <c:v>0.70042207381650801</c:v>
                </c:pt>
                <c:pt idx="22">
                  <c:v>0.75103765086192353</c:v>
                </c:pt>
                <c:pt idx="23">
                  <c:v>0.74590747209504105</c:v>
                </c:pt>
                <c:pt idx="24">
                  <c:v>0.76571980825698771</c:v>
                </c:pt>
                <c:pt idx="25">
                  <c:v>0.76369811525021303</c:v>
                </c:pt>
                <c:pt idx="26">
                  <c:v>0.76323063197618801</c:v>
                </c:pt>
                <c:pt idx="27">
                  <c:v>0.70301917863746821</c:v>
                </c:pt>
                <c:pt idx="28">
                  <c:v>0.63176301005061886</c:v>
                </c:pt>
                <c:pt idx="29">
                  <c:v>0.57441192867667112</c:v>
                </c:pt>
                <c:pt idx="30">
                  <c:v>0.57083120830350509</c:v>
                </c:pt>
                <c:pt idx="31">
                  <c:v>0.60055849395796512</c:v>
                </c:pt>
                <c:pt idx="32">
                  <c:v>0.59931295367184012</c:v>
                </c:pt>
                <c:pt idx="33">
                  <c:v>0.60410634201417068</c:v>
                </c:pt>
                <c:pt idx="34">
                  <c:v>0.60803019808679371</c:v>
                </c:pt>
                <c:pt idx="35">
                  <c:v>0.61463662549833986</c:v>
                </c:pt>
                <c:pt idx="36">
                  <c:v>0.62818589008381776</c:v>
                </c:pt>
                <c:pt idx="37">
                  <c:v>0.61425124690751554</c:v>
                </c:pt>
                <c:pt idx="38">
                  <c:v>0.59479180809711718</c:v>
                </c:pt>
                <c:pt idx="39">
                  <c:v>0.62563515539390602</c:v>
                </c:pt>
                <c:pt idx="40">
                  <c:v>0.55916102241841392</c:v>
                </c:pt>
                <c:pt idx="41">
                  <c:v>0.55679311181169222</c:v>
                </c:pt>
                <c:pt idx="42">
                  <c:v>0.52646654895797929</c:v>
                </c:pt>
                <c:pt idx="43">
                  <c:v>0.51622742647443687</c:v>
                </c:pt>
                <c:pt idx="44">
                  <c:v>0.56050109652959124</c:v>
                </c:pt>
                <c:pt idx="45">
                  <c:v>0.56834178626849075</c:v>
                </c:pt>
                <c:pt idx="46">
                  <c:v>0.56825951937389807</c:v>
                </c:pt>
                <c:pt idx="47">
                  <c:v>0.56215204394090412</c:v>
                </c:pt>
                <c:pt idx="48">
                  <c:v>0.52502980012998468</c:v>
                </c:pt>
                <c:pt idx="49">
                  <c:v>0.52587217431188815</c:v>
                </c:pt>
                <c:pt idx="50">
                  <c:v>0.53394271266961979</c:v>
                </c:pt>
                <c:pt idx="51">
                  <c:v>0.48818641342992003</c:v>
                </c:pt>
                <c:pt idx="52">
                  <c:v>0.51880410233526941</c:v>
                </c:pt>
                <c:pt idx="53">
                  <c:v>0.5640981431154436</c:v>
                </c:pt>
                <c:pt idx="54">
                  <c:v>0.55305555424953756</c:v>
                </c:pt>
                <c:pt idx="55">
                  <c:v>0.55850746521462236</c:v>
                </c:pt>
                <c:pt idx="56">
                  <c:v>0.52375163657076929</c:v>
                </c:pt>
                <c:pt idx="57">
                  <c:v>0.52424240107143827</c:v>
                </c:pt>
                <c:pt idx="58">
                  <c:v>0.52518270595494343</c:v>
                </c:pt>
                <c:pt idx="59">
                  <c:v>0.51194604361456086</c:v>
                </c:pt>
                <c:pt idx="60">
                  <c:v>0.51948661275093067</c:v>
                </c:pt>
                <c:pt idx="61">
                  <c:v>0.5150995284909583</c:v>
                </c:pt>
                <c:pt idx="62">
                  <c:v>0.5094870049957817</c:v>
                </c:pt>
                <c:pt idx="63">
                  <c:v>0.50936261574554176</c:v>
                </c:pt>
                <c:pt idx="64">
                  <c:v>0.42911493919843541</c:v>
                </c:pt>
                <c:pt idx="65">
                  <c:v>0.54593544520842729</c:v>
                </c:pt>
                <c:pt idx="66">
                  <c:v>0.54888746590151005</c:v>
                </c:pt>
                <c:pt idx="67">
                  <c:v>0.54956822908681846</c:v>
                </c:pt>
                <c:pt idx="68">
                  <c:v>0.54669894998500068</c:v>
                </c:pt>
                <c:pt idx="69">
                  <c:v>0.56073021198588335</c:v>
                </c:pt>
                <c:pt idx="70">
                  <c:v>0.57727007735071312</c:v>
                </c:pt>
                <c:pt idx="71">
                  <c:v>0.58782951060128696</c:v>
                </c:pt>
                <c:pt idx="72">
                  <c:v>0.52787493736198399</c:v>
                </c:pt>
                <c:pt idx="73">
                  <c:v>0.49256899351673061</c:v>
                </c:pt>
                <c:pt idx="74">
                  <c:v>0.4942358237867599</c:v>
                </c:pt>
                <c:pt idx="75">
                  <c:v>0.48442519335845713</c:v>
                </c:pt>
                <c:pt idx="76">
                  <c:v>0.53018441367913427</c:v>
                </c:pt>
                <c:pt idx="77">
                  <c:v>0.53263655858223879</c:v>
                </c:pt>
                <c:pt idx="78">
                  <c:v>0.53078471648951464</c:v>
                </c:pt>
                <c:pt idx="79">
                  <c:v>0.51950524770803119</c:v>
                </c:pt>
                <c:pt idx="80">
                  <c:v>0.51324267417880487</c:v>
                </c:pt>
                <c:pt idx="81">
                  <c:v>0.51828507317707873</c:v>
                </c:pt>
                <c:pt idx="82">
                  <c:v>0.51510757138626484</c:v>
                </c:pt>
                <c:pt idx="83">
                  <c:v>0.51454928903383923</c:v>
                </c:pt>
                <c:pt idx="84">
                  <c:v>0.53842356205011821</c:v>
                </c:pt>
                <c:pt idx="85">
                  <c:v>0.38777160621290896</c:v>
                </c:pt>
                <c:pt idx="86">
                  <c:v>0.38987618617914466</c:v>
                </c:pt>
                <c:pt idx="87">
                  <c:v>0.4107666027006141</c:v>
                </c:pt>
                <c:pt idx="88">
                  <c:v>0.41417459957984354</c:v>
                </c:pt>
                <c:pt idx="89">
                  <c:v>0.37804935058162675</c:v>
                </c:pt>
                <c:pt idx="90">
                  <c:v>0.35816452472573523</c:v>
                </c:pt>
                <c:pt idx="91">
                  <c:v>0.37921080914389138</c:v>
                </c:pt>
                <c:pt idx="92">
                  <c:v>0.38537784584962248</c:v>
                </c:pt>
                <c:pt idx="93">
                  <c:v>0.37784842837997112</c:v>
                </c:pt>
                <c:pt idx="94">
                  <c:v>0.37632842444300585</c:v>
                </c:pt>
                <c:pt idx="95">
                  <c:v>0.3797933117402234</c:v>
                </c:pt>
                <c:pt idx="96">
                  <c:v>0.3504750509020616</c:v>
                </c:pt>
                <c:pt idx="97">
                  <c:v>0.35072959065540077</c:v>
                </c:pt>
                <c:pt idx="98">
                  <c:v>0.33452334129842637</c:v>
                </c:pt>
                <c:pt idx="99">
                  <c:v>0.34442542784933095</c:v>
                </c:pt>
                <c:pt idx="100">
                  <c:v>0.35402879849096758</c:v>
                </c:pt>
                <c:pt idx="101">
                  <c:v>0.31792578516472281</c:v>
                </c:pt>
                <c:pt idx="102">
                  <c:v>0.30184613398732801</c:v>
                </c:pt>
                <c:pt idx="103">
                  <c:v>0.31107762744766498</c:v>
                </c:pt>
                <c:pt idx="104">
                  <c:v>0.3123925482647712</c:v>
                </c:pt>
                <c:pt idx="105">
                  <c:v>0.31234179510222476</c:v>
                </c:pt>
                <c:pt idx="106">
                  <c:v>0.33312874764809219</c:v>
                </c:pt>
                <c:pt idx="107">
                  <c:v>0.41719325132156848</c:v>
                </c:pt>
                <c:pt idx="108">
                  <c:v>0.39920680093323274</c:v>
                </c:pt>
                <c:pt idx="109">
                  <c:v>0.41917950705073048</c:v>
                </c:pt>
                <c:pt idx="110">
                  <c:v>0.50542308576759354</c:v>
                </c:pt>
                <c:pt idx="111">
                  <c:v>0.49877331943737008</c:v>
                </c:pt>
                <c:pt idx="112">
                  <c:v>0.48992407887769557</c:v>
                </c:pt>
                <c:pt idx="113">
                  <c:v>0.49054128377521161</c:v>
                </c:pt>
                <c:pt idx="114">
                  <c:v>0.49039642942666628</c:v>
                </c:pt>
                <c:pt idx="115">
                  <c:v>0.52459300731304781</c:v>
                </c:pt>
                <c:pt idx="116">
                  <c:v>0.5246053062611995</c:v>
                </c:pt>
                <c:pt idx="117">
                  <c:v>0.53825033478980944</c:v>
                </c:pt>
                <c:pt idx="118">
                  <c:v>0.54215038154281847</c:v>
                </c:pt>
                <c:pt idx="119">
                  <c:v>0.53429448007198821</c:v>
                </c:pt>
                <c:pt idx="120">
                  <c:v>0.52013365808408496</c:v>
                </c:pt>
                <c:pt idx="121">
                  <c:v>0.51641342060477924</c:v>
                </c:pt>
                <c:pt idx="122">
                  <c:v>0.50792882980211584</c:v>
                </c:pt>
                <c:pt idx="123">
                  <c:v>0.50710562030478534</c:v>
                </c:pt>
                <c:pt idx="124">
                  <c:v>0.51490279737882028</c:v>
                </c:pt>
                <c:pt idx="125">
                  <c:v>0.5132947230628554</c:v>
                </c:pt>
                <c:pt idx="126">
                  <c:v>0.48490260095177284</c:v>
                </c:pt>
                <c:pt idx="127">
                  <c:v>0.57888105373907872</c:v>
                </c:pt>
                <c:pt idx="128">
                  <c:v>0.57574882746019207</c:v>
                </c:pt>
                <c:pt idx="129">
                  <c:v>0.57720440167932441</c:v>
                </c:pt>
                <c:pt idx="130">
                  <c:v>0.52837591091558966</c:v>
                </c:pt>
                <c:pt idx="131">
                  <c:v>0.5147027549121066</c:v>
                </c:pt>
                <c:pt idx="132">
                  <c:v>0.52352695161019469</c:v>
                </c:pt>
                <c:pt idx="133">
                  <c:v>0.54358634692642538</c:v>
                </c:pt>
                <c:pt idx="134">
                  <c:v>0.54086816931622839</c:v>
                </c:pt>
                <c:pt idx="135">
                  <c:v>0.48800498428794425</c:v>
                </c:pt>
                <c:pt idx="136">
                  <c:v>0.49236566746700533</c:v>
                </c:pt>
                <c:pt idx="137">
                  <c:v>0.49658928846438666</c:v>
                </c:pt>
                <c:pt idx="138">
                  <c:v>0.50055969842205461</c:v>
                </c:pt>
                <c:pt idx="139">
                  <c:v>0.49839217575123024</c:v>
                </c:pt>
                <c:pt idx="140">
                  <c:v>0.49828593026180179</c:v>
                </c:pt>
                <c:pt idx="141">
                  <c:v>0.5048263608498188</c:v>
                </c:pt>
                <c:pt idx="142">
                  <c:v>0.499546346183319</c:v>
                </c:pt>
                <c:pt idx="143">
                  <c:v>0.49481472564797363</c:v>
                </c:pt>
                <c:pt idx="144">
                  <c:v>0.47299568111436247</c:v>
                </c:pt>
                <c:pt idx="145">
                  <c:v>0.47164015904288747</c:v>
                </c:pt>
                <c:pt idx="146">
                  <c:v>0.47687503442836182</c:v>
                </c:pt>
                <c:pt idx="147">
                  <c:v>0.34654345827706401</c:v>
                </c:pt>
                <c:pt idx="148">
                  <c:v>0.34768687467045106</c:v>
                </c:pt>
                <c:pt idx="149">
                  <c:v>0.42446461905356569</c:v>
                </c:pt>
                <c:pt idx="150">
                  <c:v>0.42729345441447497</c:v>
                </c:pt>
                <c:pt idx="151">
                  <c:v>0.43439936756796582</c:v>
                </c:pt>
                <c:pt idx="152">
                  <c:v>0.43120914940777771</c:v>
                </c:pt>
                <c:pt idx="153">
                  <c:v>0.42486747221598326</c:v>
                </c:pt>
                <c:pt idx="154">
                  <c:v>0.42418509502341323</c:v>
                </c:pt>
                <c:pt idx="155">
                  <c:v>0.50362675824150449</c:v>
                </c:pt>
                <c:pt idx="156">
                  <c:v>0.49396741509048431</c:v>
                </c:pt>
                <c:pt idx="157">
                  <c:v>0.48873573416635036</c:v>
                </c:pt>
                <c:pt idx="158">
                  <c:v>0.51766291903369743</c:v>
                </c:pt>
                <c:pt idx="159">
                  <c:v>0.54337805260700434</c:v>
                </c:pt>
                <c:pt idx="160">
                  <c:v>0.54692237455493298</c:v>
                </c:pt>
                <c:pt idx="161">
                  <c:v>0.53465146970980237</c:v>
                </c:pt>
                <c:pt idx="162">
                  <c:v>0.53513521948816101</c:v>
                </c:pt>
                <c:pt idx="163">
                  <c:v>0.63117523136305054</c:v>
                </c:pt>
                <c:pt idx="164">
                  <c:v>0.63628221400899532</c:v>
                </c:pt>
                <c:pt idx="165">
                  <c:v>0.62371793532209185</c:v>
                </c:pt>
                <c:pt idx="166">
                  <c:v>0.6063349254796534</c:v>
                </c:pt>
                <c:pt idx="167">
                  <c:v>0.59221776684207683</c:v>
                </c:pt>
                <c:pt idx="168">
                  <c:v>0.60560733363623198</c:v>
                </c:pt>
                <c:pt idx="169">
                  <c:v>0.56200228867727653</c:v>
                </c:pt>
                <c:pt idx="170">
                  <c:v>0.56731342626352654</c:v>
                </c:pt>
                <c:pt idx="171">
                  <c:v>0.5774933281630179</c:v>
                </c:pt>
                <c:pt idx="172">
                  <c:v>0.59018894619931883</c:v>
                </c:pt>
                <c:pt idx="173">
                  <c:v>0.57738590683833202</c:v>
                </c:pt>
                <c:pt idx="174">
                  <c:v>0.57935957984645048</c:v>
                </c:pt>
                <c:pt idx="175">
                  <c:v>0.51274665800804187</c:v>
                </c:pt>
                <c:pt idx="176">
                  <c:v>0.5220080445570352</c:v>
                </c:pt>
                <c:pt idx="177">
                  <c:v>0.52528533379388853</c:v>
                </c:pt>
                <c:pt idx="178">
                  <c:v>0.49043881573457931</c:v>
                </c:pt>
                <c:pt idx="179">
                  <c:v>0.46642539689660595</c:v>
                </c:pt>
                <c:pt idx="180">
                  <c:v>0.50762583755159041</c:v>
                </c:pt>
                <c:pt idx="181">
                  <c:v>0.50794167145982938</c:v>
                </c:pt>
                <c:pt idx="182">
                  <c:v>0.50537417706692955</c:v>
                </c:pt>
                <c:pt idx="183">
                  <c:v>0.3634811188274239</c:v>
                </c:pt>
                <c:pt idx="184">
                  <c:v>0.3606315129205982</c:v>
                </c:pt>
                <c:pt idx="185">
                  <c:v>0.35630057157223466</c:v>
                </c:pt>
                <c:pt idx="186">
                  <c:v>0.35238294507426299</c:v>
                </c:pt>
                <c:pt idx="187">
                  <c:v>0.36539591356080819</c:v>
                </c:pt>
                <c:pt idx="188">
                  <c:v>0.35202854886527052</c:v>
                </c:pt>
                <c:pt idx="189">
                  <c:v>0.35180507725231858</c:v>
                </c:pt>
                <c:pt idx="190">
                  <c:v>0.3872086276407713</c:v>
                </c:pt>
                <c:pt idx="191">
                  <c:v>0.50654269416140829</c:v>
                </c:pt>
                <c:pt idx="192">
                  <c:v>0.50160999353217328</c:v>
                </c:pt>
                <c:pt idx="193">
                  <c:v>0.49902338309805244</c:v>
                </c:pt>
                <c:pt idx="194">
                  <c:v>0.508722165264337</c:v>
                </c:pt>
                <c:pt idx="195">
                  <c:v>0.50991546835682389</c:v>
                </c:pt>
                <c:pt idx="196">
                  <c:v>0.50438900530573805</c:v>
                </c:pt>
                <c:pt idx="197">
                  <c:v>0.49999971447287295</c:v>
                </c:pt>
                <c:pt idx="198">
                  <c:v>0.51581963832383426</c:v>
                </c:pt>
                <c:pt idx="199">
                  <c:v>0.52526193813745425</c:v>
                </c:pt>
                <c:pt idx="200">
                  <c:v>0.47865037102432534</c:v>
                </c:pt>
                <c:pt idx="201">
                  <c:v>0.54370150066157019</c:v>
                </c:pt>
                <c:pt idx="202">
                  <c:v>0.54519611305900573</c:v>
                </c:pt>
                <c:pt idx="203">
                  <c:v>0.54521714588634462</c:v>
                </c:pt>
                <c:pt idx="204">
                  <c:v>0.54415815717510507</c:v>
                </c:pt>
                <c:pt idx="205">
                  <c:v>0.54452129920654113</c:v>
                </c:pt>
                <c:pt idx="206">
                  <c:v>0.57010054026020252</c:v>
                </c:pt>
                <c:pt idx="207">
                  <c:v>0.57613403198222379</c:v>
                </c:pt>
                <c:pt idx="208">
                  <c:v>0.59896918330228954</c:v>
                </c:pt>
                <c:pt idx="209">
                  <c:v>0.64262446242782123</c:v>
                </c:pt>
                <c:pt idx="210">
                  <c:v>0.62549121846582256</c:v>
                </c:pt>
                <c:pt idx="211">
                  <c:v>0.53111642557182415</c:v>
                </c:pt>
                <c:pt idx="212">
                  <c:v>0.50899870759763988</c:v>
                </c:pt>
                <c:pt idx="213">
                  <c:v>0.50871100546297177</c:v>
                </c:pt>
                <c:pt idx="214">
                  <c:v>0.50992671663093603</c:v>
                </c:pt>
                <c:pt idx="215">
                  <c:v>0.51776768033813136</c:v>
                </c:pt>
                <c:pt idx="216">
                  <c:v>0.49919495157203853</c:v>
                </c:pt>
                <c:pt idx="217">
                  <c:v>0.49939341653329306</c:v>
                </c:pt>
                <c:pt idx="218">
                  <c:v>0.47031549044514637</c:v>
                </c:pt>
                <c:pt idx="219">
                  <c:v>0.47581348095878023</c:v>
                </c:pt>
                <c:pt idx="220">
                  <c:v>0.48175458351527944</c:v>
                </c:pt>
                <c:pt idx="221">
                  <c:v>0.44070094144583621</c:v>
                </c:pt>
                <c:pt idx="222">
                  <c:v>0.44526985375462297</c:v>
                </c:pt>
                <c:pt idx="223">
                  <c:v>0.44586208528422311</c:v>
                </c:pt>
                <c:pt idx="224">
                  <c:v>0.44462153367309454</c:v>
                </c:pt>
                <c:pt idx="225">
                  <c:v>0.44568196970264073</c:v>
                </c:pt>
                <c:pt idx="226">
                  <c:v>0.38377272674184842</c:v>
                </c:pt>
                <c:pt idx="227">
                  <c:v>0.38911686628593795</c:v>
                </c:pt>
                <c:pt idx="228">
                  <c:v>0.36920933390431226</c:v>
                </c:pt>
                <c:pt idx="229">
                  <c:v>0.30442099175353071</c:v>
                </c:pt>
                <c:pt idx="230">
                  <c:v>0.34031849490721522</c:v>
                </c:pt>
                <c:pt idx="231">
                  <c:v>0.30540365985781909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51-4627-BD20-F26FDB8C3208}"/>
            </c:ext>
          </c:extLst>
        </c:ser>
        <c:ser>
          <c:idx val="1"/>
          <c:order val="1"/>
          <c:tx>
            <c:strRef>
              <c:f>'Volatility Analysis'!$E$1:$E$21</c:f>
              <c:strCache>
                <c:ptCount val="21"/>
                <c:pt idx="0">
                  <c:v>50 Day Volatility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'Volatility Analysis'!$A$22:$A$253</c:f>
              <c:numCache>
                <c:formatCode>m/d/yyyy</c:formatCode>
                <c:ptCount val="232"/>
                <c:pt idx="0">
                  <c:v>44943</c:v>
                </c:pt>
                <c:pt idx="1">
                  <c:v>44944</c:v>
                </c:pt>
                <c:pt idx="2">
                  <c:v>44945</c:v>
                </c:pt>
                <c:pt idx="3">
                  <c:v>44946</c:v>
                </c:pt>
                <c:pt idx="4">
                  <c:v>44949</c:v>
                </c:pt>
                <c:pt idx="5">
                  <c:v>44950</c:v>
                </c:pt>
                <c:pt idx="6">
                  <c:v>44951</c:v>
                </c:pt>
                <c:pt idx="7">
                  <c:v>44952</c:v>
                </c:pt>
                <c:pt idx="8">
                  <c:v>44953</c:v>
                </c:pt>
                <c:pt idx="9">
                  <c:v>44956</c:v>
                </c:pt>
                <c:pt idx="10">
                  <c:v>44957</c:v>
                </c:pt>
                <c:pt idx="11">
                  <c:v>44958</c:v>
                </c:pt>
                <c:pt idx="12">
                  <c:v>44959</c:v>
                </c:pt>
                <c:pt idx="13">
                  <c:v>44960</c:v>
                </c:pt>
                <c:pt idx="14">
                  <c:v>44963</c:v>
                </c:pt>
                <c:pt idx="15">
                  <c:v>44964</c:v>
                </c:pt>
                <c:pt idx="16">
                  <c:v>44965</c:v>
                </c:pt>
                <c:pt idx="17">
                  <c:v>44966</c:v>
                </c:pt>
                <c:pt idx="18">
                  <c:v>44967</c:v>
                </c:pt>
                <c:pt idx="19">
                  <c:v>44970</c:v>
                </c:pt>
                <c:pt idx="20">
                  <c:v>44971</c:v>
                </c:pt>
                <c:pt idx="21">
                  <c:v>44972</c:v>
                </c:pt>
                <c:pt idx="22">
                  <c:v>44973</c:v>
                </c:pt>
                <c:pt idx="23">
                  <c:v>44974</c:v>
                </c:pt>
                <c:pt idx="24">
                  <c:v>44978</c:v>
                </c:pt>
                <c:pt idx="25">
                  <c:v>44979</c:v>
                </c:pt>
                <c:pt idx="26">
                  <c:v>44980</c:v>
                </c:pt>
                <c:pt idx="27">
                  <c:v>44981</c:v>
                </c:pt>
                <c:pt idx="28">
                  <c:v>44984</c:v>
                </c:pt>
                <c:pt idx="29">
                  <c:v>44985</c:v>
                </c:pt>
                <c:pt idx="30">
                  <c:v>44986</c:v>
                </c:pt>
                <c:pt idx="31">
                  <c:v>44987</c:v>
                </c:pt>
                <c:pt idx="32">
                  <c:v>44988</c:v>
                </c:pt>
                <c:pt idx="33">
                  <c:v>44991</c:v>
                </c:pt>
                <c:pt idx="34">
                  <c:v>44992</c:v>
                </c:pt>
                <c:pt idx="35">
                  <c:v>44993</c:v>
                </c:pt>
                <c:pt idx="36">
                  <c:v>44994</c:v>
                </c:pt>
                <c:pt idx="37">
                  <c:v>44995</c:v>
                </c:pt>
                <c:pt idx="38">
                  <c:v>44998</c:v>
                </c:pt>
                <c:pt idx="39">
                  <c:v>44999</c:v>
                </c:pt>
                <c:pt idx="40">
                  <c:v>45000</c:v>
                </c:pt>
                <c:pt idx="41">
                  <c:v>45001</c:v>
                </c:pt>
                <c:pt idx="42">
                  <c:v>45002</c:v>
                </c:pt>
                <c:pt idx="43">
                  <c:v>45005</c:v>
                </c:pt>
                <c:pt idx="44">
                  <c:v>45006</c:v>
                </c:pt>
                <c:pt idx="45">
                  <c:v>45007</c:v>
                </c:pt>
                <c:pt idx="46">
                  <c:v>45008</c:v>
                </c:pt>
                <c:pt idx="47">
                  <c:v>45009</c:v>
                </c:pt>
                <c:pt idx="48">
                  <c:v>45012</c:v>
                </c:pt>
                <c:pt idx="49">
                  <c:v>45013</c:v>
                </c:pt>
                <c:pt idx="50">
                  <c:v>45014</c:v>
                </c:pt>
                <c:pt idx="51">
                  <c:v>45015</c:v>
                </c:pt>
                <c:pt idx="52">
                  <c:v>45016</c:v>
                </c:pt>
                <c:pt idx="53">
                  <c:v>45019</c:v>
                </c:pt>
                <c:pt idx="54">
                  <c:v>45020</c:v>
                </c:pt>
                <c:pt idx="55">
                  <c:v>45021</c:v>
                </c:pt>
                <c:pt idx="56">
                  <c:v>45022</c:v>
                </c:pt>
                <c:pt idx="57">
                  <c:v>45026</c:v>
                </c:pt>
                <c:pt idx="58">
                  <c:v>45027</c:v>
                </c:pt>
                <c:pt idx="59">
                  <c:v>45028</c:v>
                </c:pt>
                <c:pt idx="60">
                  <c:v>45029</c:v>
                </c:pt>
                <c:pt idx="61">
                  <c:v>45030</c:v>
                </c:pt>
                <c:pt idx="62">
                  <c:v>45033</c:v>
                </c:pt>
                <c:pt idx="63">
                  <c:v>45034</c:v>
                </c:pt>
                <c:pt idx="64">
                  <c:v>45035</c:v>
                </c:pt>
                <c:pt idx="65">
                  <c:v>45036</c:v>
                </c:pt>
                <c:pt idx="66">
                  <c:v>45037</c:v>
                </c:pt>
                <c:pt idx="67">
                  <c:v>45040</c:v>
                </c:pt>
                <c:pt idx="68">
                  <c:v>45041</c:v>
                </c:pt>
                <c:pt idx="69">
                  <c:v>45042</c:v>
                </c:pt>
                <c:pt idx="70">
                  <c:v>45043</c:v>
                </c:pt>
                <c:pt idx="71">
                  <c:v>45044</c:v>
                </c:pt>
                <c:pt idx="72">
                  <c:v>45047</c:v>
                </c:pt>
                <c:pt idx="73">
                  <c:v>45048</c:v>
                </c:pt>
                <c:pt idx="74">
                  <c:v>45049</c:v>
                </c:pt>
                <c:pt idx="75">
                  <c:v>45050</c:v>
                </c:pt>
                <c:pt idx="76">
                  <c:v>45051</c:v>
                </c:pt>
                <c:pt idx="77">
                  <c:v>45054</c:v>
                </c:pt>
                <c:pt idx="78">
                  <c:v>45055</c:v>
                </c:pt>
                <c:pt idx="79">
                  <c:v>45056</c:v>
                </c:pt>
                <c:pt idx="80">
                  <c:v>45057</c:v>
                </c:pt>
                <c:pt idx="81">
                  <c:v>45058</c:v>
                </c:pt>
                <c:pt idx="82">
                  <c:v>45061</c:v>
                </c:pt>
                <c:pt idx="83">
                  <c:v>45062</c:v>
                </c:pt>
                <c:pt idx="84">
                  <c:v>45063</c:v>
                </c:pt>
                <c:pt idx="85">
                  <c:v>45064</c:v>
                </c:pt>
                <c:pt idx="86">
                  <c:v>45065</c:v>
                </c:pt>
                <c:pt idx="87">
                  <c:v>45068</c:v>
                </c:pt>
                <c:pt idx="88">
                  <c:v>45069</c:v>
                </c:pt>
                <c:pt idx="89">
                  <c:v>45070</c:v>
                </c:pt>
                <c:pt idx="90">
                  <c:v>45071</c:v>
                </c:pt>
                <c:pt idx="91">
                  <c:v>45072</c:v>
                </c:pt>
                <c:pt idx="92">
                  <c:v>45076</c:v>
                </c:pt>
                <c:pt idx="93">
                  <c:v>45077</c:v>
                </c:pt>
                <c:pt idx="94">
                  <c:v>45078</c:v>
                </c:pt>
                <c:pt idx="95">
                  <c:v>45079</c:v>
                </c:pt>
                <c:pt idx="96">
                  <c:v>45082</c:v>
                </c:pt>
                <c:pt idx="97">
                  <c:v>45083</c:v>
                </c:pt>
                <c:pt idx="98">
                  <c:v>45084</c:v>
                </c:pt>
                <c:pt idx="99">
                  <c:v>45085</c:v>
                </c:pt>
                <c:pt idx="100">
                  <c:v>45086</c:v>
                </c:pt>
                <c:pt idx="101">
                  <c:v>45089</c:v>
                </c:pt>
                <c:pt idx="102">
                  <c:v>45090</c:v>
                </c:pt>
                <c:pt idx="103">
                  <c:v>45091</c:v>
                </c:pt>
                <c:pt idx="104">
                  <c:v>45092</c:v>
                </c:pt>
                <c:pt idx="105">
                  <c:v>45093</c:v>
                </c:pt>
                <c:pt idx="106">
                  <c:v>45097</c:v>
                </c:pt>
                <c:pt idx="107">
                  <c:v>45098</c:v>
                </c:pt>
                <c:pt idx="108">
                  <c:v>45099</c:v>
                </c:pt>
                <c:pt idx="109">
                  <c:v>45100</c:v>
                </c:pt>
                <c:pt idx="110">
                  <c:v>45103</c:v>
                </c:pt>
                <c:pt idx="111">
                  <c:v>45104</c:v>
                </c:pt>
                <c:pt idx="112">
                  <c:v>45105</c:v>
                </c:pt>
                <c:pt idx="113">
                  <c:v>45106</c:v>
                </c:pt>
                <c:pt idx="114">
                  <c:v>45107</c:v>
                </c:pt>
                <c:pt idx="115">
                  <c:v>45110</c:v>
                </c:pt>
                <c:pt idx="116">
                  <c:v>45112</c:v>
                </c:pt>
                <c:pt idx="117">
                  <c:v>45113</c:v>
                </c:pt>
                <c:pt idx="118">
                  <c:v>45114</c:v>
                </c:pt>
                <c:pt idx="119">
                  <c:v>45117</c:v>
                </c:pt>
                <c:pt idx="120">
                  <c:v>45118</c:v>
                </c:pt>
                <c:pt idx="121">
                  <c:v>45119</c:v>
                </c:pt>
                <c:pt idx="122">
                  <c:v>45120</c:v>
                </c:pt>
                <c:pt idx="123">
                  <c:v>45121</c:v>
                </c:pt>
                <c:pt idx="124">
                  <c:v>45124</c:v>
                </c:pt>
                <c:pt idx="125">
                  <c:v>45125</c:v>
                </c:pt>
                <c:pt idx="126">
                  <c:v>45126</c:v>
                </c:pt>
                <c:pt idx="127">
                  <c:v>45127</c:v>
                </c:pt>
                <c:pt idx="128">
                  <c:v>45128</c:v>
                </c:pt>
                <c:pt idx="129">
                  <c:v>45131</c:v>
                </c:pt>
                <c:pt idx="130">
                  <c:v>45132</c:v>
                </c:pt>
                <c:pt idx="131">
                  <c:v>45133</c:v>
                </c:pt>
                <c:pt idx="132">
                  <c:v>45134</c:v>
                </c:pt>
                <c:pt idx="133">
                  <c:v>45135</c:v>
                </c:pt>
                <c:pt idx="134">
                  <c:v>45138</c:v>
                </c:pt>
                <c:pt idx="135">
                  <c:v>45139</c:v>
                </c:pt>
                <c:pt idx="136">
                  <c:v>45140</c:v>
                </c:pt>
                <c:pt idx="137">
                  <c:v>45141</c:v>
                </c:pt>
                <c:pt idx="138">
                  <c:v>45142</c:v>
                </c:pt>
                <c:pt idx="139">
                  <c:v>45145</c:v>
                </c:pt>
                <c:pt idx="140">
                  <c:v>45146</c:v>
                </c:pt>
                <c:pt idx="141">
                  <c:v>45147</c:v>
                </c:pt>
                <c:pt idx="142">
                  <c:v>45148</c:v>
                </c:pt>
                <c:pt idx="143">
                  <c:v>45149</c:v>
                </c:pt>
                <c:pt idx="144">
                  <c:v>45152</c:v>
                </c:pt>
                <c:pt idx="145">
                  <c:v>45153</c:v>
                </c:pt>
                <c:pt idx="146">
                  <c:v>45154</c:v>
                </c:pt>
                <c:pt idx="147">
                  <c:v>45155</c:v>
                </c:pt>
                <c:pt idx="148">
                  <c:v>45156</c:v>
                </c:pt>
                <c:pt idx="149">
                  <c:v>45159</c:v>
                </c:pt>
                <c:pt idx="150">
                  <c:v>45160</c:v>
                </c:pt>
                <c:pt idx="151">
                  <c:v>45161</c:v>
                </c:pt>
                <c:pt idx="152">
                  <c:v>45162</c:v>
                </c:pt>
                <c:pt idx="153">
                  <c:v>45163</c:v>
                </c:pt>
                <c:pt idx="154">
                  <c:v>45166</c:v>
                </c:pt>
                <c:pt idx="155">
                  <c:v>45167</c:v>
                </c:pt>
                <c:pt idx="156">
                  <c:v>45168</c:v>
                </c:pt>
                <c:pt idx="157">
                  <c:v>45169</c:v>
                </c:pt>
                <c:pt idx="158">
                  <c:v>45170</c:v>
                </c:pt>
                <c:pt idx="159">
                  <c:v>45174</c:v>
                </c:pt>
                <c:pt idx="160">
                  <c:v>45175</c:v>
                </c:pt>
                <c:pt idx="161">
                  <c:v>45176</c:v>
                </c:pt>
                <c:pt idx="162">
                  <c:v>45177</c:v>
                </c:pt>
                <c:pt idx="163">
                  <c:v>45180</c:v>
                </c:pt>
                <c:pt idx="164">
                  <c:v>45181</c:v>
                </c:pt>
                <c:pt idx="165">
                  <c:v>45182</c:v>
                </c:pt>
                <c:pt idx="166">
                  <c:v>45183</c:v>
                </c:pt>
                <c:pt idx="167">
                  <c:v>45184</c:v>
                </c:pt>
                <c:pt idx="168">
                  <c:v>45187</c:v>
                </c:pt>
                <c:pt idx="169">
                  <c:v>45188</c:v>
                </c:pt>
                <c:pt idx="170">
                  <c:v>45189</c:v>
                </c:pt>
                <c:pt idx="171">
                  <c:v>45190</c:v>
                </c:pt>
                <c:pt idx="172">
                  <c:v>45191</c:v>
                </c:pt>
                <c:pt idx="173">
                  <c:v>45194</c:v>
                </c:pt>
                <c:pt idx="174">
                  <c:v>45195</c:v>
                </c:pt>
                <c:pt idx="175">
                  <c:v>45196</c:v>
                </c:pt>
                <c:pt idx="176">
                  <c:v>45197</c:v>
                </c:pt>
                <c:pt idx="177">
                  <c:v>45198</c:v>
                </c:pt>
                <c:pt idx="178">
                  <c:v>45201</c:v>
                </c:pt>
                <c:pt idx="179">
                  <c:v>45202</c:v>
                </c:pt>
                <c:pt idx="180">
                  <c:v>45203</c:v>
                </c:pt>
                <c:pt idx="181">
                  <c:v>45204</c:v>
                </c:pt>
                <c:pt idx="182">
                  <c:v>45205</c:v>
                </c:pt>
                <c:pt idx="183">
                  <c:v>45208</c:v>
                </c:pt>
                <c:pt idx="184">
                  <c:v>45209</c:v>
                </c:pt>
                <c:pt idx="185">
                  <c:v>45210</c:v>
                </c:pt>
                <c:pt idx="186">
                  <c:v>45211</c:v>
                </c:pt>
                <c:pt idx="187">
                  <c:v>45212</c:v>
                </c:pt>
                <c:pt idx="188">
                  <c:v>45215</c:v>
                </c:pt>
                <c:pt idx="189">
                  <c:v>45216</c:v>
                </c:pt>
                <c:pt idx="190">
                  <c:v>45217</c:v>
                </c:pt>
                <c:pt idx="191">
                  <c:v>45218</c:v>
                </c:pt>
                <c:pt idx="192">
                  <c:v>45219</c:v>
                </c:pt>
                <c:pt idx="193">
                  <c:v>45222</c:v>
                </c:pt>
                <c:pt idx="194">
                  <c:v>45223</c:v>
                </c:pt>
                <c:pt idx="195">
                  <c:v>45224</c:v>
                </c:pt>
                <c:pt idx="196">
                  <c:v>45225</c:v>
                </c:pt>
                <c:pt idx="197">
                  <c:v>45226</c:v>
                </c:pt>
                <c:pt idx="198">
                  <c:v>45229</c:v>
                </c:pt>
                <c:pt idx="199">
                  <c:v>45230</c:v>
                </c:pt>
                <c:pt idx="200">
                  <c:v>45231</c:v>
                </c:pt>
                <c:pt idx="201">
                  <c:v>45232</c:v>
                </c:pt>
                <c:pt idx="202">
                  <c:v>45233</c:v>
                </c:pt>
                <c:pt idx="203">
                  <c:v>45236</c:v>
                </c:pt>
                <c:pt idx="204">
                  <c:v>45237</c:v>
                </c:pt>
                <c:pt idx="205">
                  <c:v>45238</c:v>
                </c:pt>
                <c:pt idx="206">
                  <c:v>45239</c:v>
                </c:pt>
                <c:pt idx="207">
                  <c:v>45240</c:v>
                </c:pt>
                <c:pt idx="208">
                  <c:v>45243</c:v>
                </c:pt>
                <c:pt idx="209">
                  <c:v>45244</c:v>
                </c:pt>
                <c:pt idx="210">
                  <c:v>45245</c:v>
                </c:pt>
                <c:pt idx="211">
                  <c:v>45246</c:v>
                </c:pt>
                <c:pt idx="212">
                  <c:v>45247</c:v>
                </c:pt>
                <c:pt idx="213">
                  <c:v>45250</c:v>
                </c:pt>
                <c:pt idx="214">
                  <c:v>45251</c:v>
                </c:pt>
                <c:pt idx="215">
                  <c:v>45252</c:v>
                </c:pt>
                <c:pt idx="216">
                  <c:v>45254</c:v>
                </c:pt>
                <c:pt idx="217">
                  <c:v>45257</c:v>
                </c:pt>
                <c:pt idx="218">
                  <c:v>45258</c:v>
                </c:pt>
                <c:pt idx="219">
                  <c:v>45259</c:v>
                </c:pt>
                <c:pt idx="220">
                  <c:v>45260</c:v>
                </c:pt>
                <c:pt idx="221">
                  <c:v>45261</c:v>
                </c:pt>
                <c:pt idx="222">
                  <c:v>45264</c:v>
                </c:pt>
                <c:pt idx="223">
                  <c:v>45265</c:v>
                </c:pt>
                <c:pt idx="224">
                  <c:v>45266</c:v>
                </c:pt>
                <c:pt idx="225">
                  <c:v>45267</c:v>
                </c:pt>
                <c:pt idx="226">
                  <c:v>45268</c:v>
                </c:pt>
                <c:pt idx="227">
                  <c:v>45271</c:v>
                </c:pt>
                <c:pt idx="228">
                  <c:v>45272</c:v>
                </c:pt>
                <c:pt idx="229">
                  <c:v>45273</c:v>
                </c:pt>
                <c:pt idx="230">
                  <c:v>45274</c:v>
                </c:pt>
                <c:pt idx="231">
                  <c:v>45275</c:v>
                </c:pt>
              </c:numCache>
            </c:numRef>
          </c:cat>
          <c:val>
            <c:numRef>
              <c:f>'Volatility Analysis'!$E$22:$E$253</c:f>
              <c:numCache>
                <c:formatCode>General</c:formatCode>
                <c:ptCount val="232"/>
                <c:pt idx="30">
                  <c:v>0.82423436345692969</c:v>
                </c:pt>
                <c:pt idx="31">
                  <c:v>0.82867044489646302</c:v>
                </c:pt>
                <c:pt idx="32">
                  <c:v>0.83134518252979761</c:v>
                </c:pt>
                <c:pt idx="33">
                  <c:v>0.80796178314950484</c:v>
                </c:pt>
                <c:pt idx="34">
                  <c:v>0.81247069831620566</c:v>
                </c:pt>
                <c:pt idx="35">
                  <c:v>0.78483768674298837</c:v>
                </c:pt>
                <c:pt idx="36">
                  <c:v>0.79393753633533704</c:v>
                </c:pt>
                <c:pt idx="37">
                  <c:v>0.7377812717369181</c:v>
                </c:pt>
                <c:pt idx="38">
                  <c:v>0.73587059086020801</c:v>
                </c:pt>
                <c:pt idx="39">
                  <c:v>0.72474619589953215</c:v>
                </c:pt>
                <c:pt idx="40">
                  <c:v>0.7266499970380047</c:v>
                </c:pt>
                <c:pt idx="41">
                  <c:v>0.65409046961423378</c:v>
                </c:pt>
                <c:pt idx="42">
                  <c:v>0.65177188160952471</c:v>
                </c:pt>
                <c:pt idx="43">
                  <c:v>0.64589728689002524</c:v>
                </c:pt>
                <c:pt idx="44">
                  <c:v>0.66165439651374491</c:v>
                </c:pt>
                <c:pt idx="45">
                  <c:v>0.66021709473755019</c:v>
                </c:pt>
                <c:pt idx="46">
                  <c:v>0.65911970804574804</c:v>
                </c:pt>
                <c:pt idx="47">
                  <c:v>0.65763147221789497</c:v>
                </c:pt>
                <c:pt idx="48">
                  <c:v>0.6574983620316015</c:v>
                </c:pt>
                <c:pt idx="49">
                  <c:v>0.65818836675719117</c:v>
                </c:pt>
                <c:pt idx="50">
                  <c:v>0.64329004308391435</c:v>
                </c:pt>
                <c:pt idx="51">
                  <c:v>0.63993894433674736</c:v>
                </c:pt>
                <c:pt idx="52">
                  <c:v>0.64866810703142486</c:v>
                </c:pt>
                <c:pt idx="53">
                  <c:v>0.66288082908274504</c:v>
                </c:pt>
                <c:pt idx="54">
                  <c:v>0.64599203907346026</c:v>
                </c:pt>
                <c:pt idx="55">
                  <c:v>0.65319689801807335</c:v>
                </c:pt>
                <c:pt idx="56">
                  <c:v>0.65341291775108457</c:v>
                </c:pt>
                <c:pt idx="57">
                  <c:v>0.61267883245133681</c:v>
                </c:pt>
                <c:pt idx="58">
                  <c:v>0.56720552369104105</c:v>
                </c:pt>
                <c:pt idx="59">
                  <c:v>0.55253370160692616</c:v>
                </c:pt>
                <c:pt idx="60">
                  <c:v>0.54969328846399945</c:v>
                </c:pt>
                <c:pt idx="61">
                  <c:v>0.54013026007538589</c:v>
                </c:pt>
                <c:pt idx="62">
                  <c:v>0.53411930705164845</c:v>
                </c:pt>
                <c:pt idx="63">
                  <c:v>0.53468420518304638</c:v>
                </c:pt>
                <c:pt idx="64">
                  <c:v>0.53324585168737271</c:v>
                </c:pt>
                <c:pt idx="65">
                  <c:v>0.57878527457108775</c:v>
                </c:pt>
                <c:pt idx="66">
                  <c:v>0.5769096233432881</c:v>
                </c:pt>
                <c:pt idx="67">
                  <c:v>0.57228274572881188</c:v>
                </c:pt>
                <c:pt idx="68">
                  <c:v>0.56239926613087132</c:v>
                </c:pt>
                <c:pt idx="69">
                  <c:v>0.56933558612379576</c:v>
                </c:pt>
                <c:pt idx="70">
                  <c:v>0.55150704747791401</c:v>
                </c:pt>
                <c:pt idx="71">
                  <c:v>0.55201664343392609</c:v>
                </c:pt>
                <c:pt idx="72">
                  <c:v>0.538843371179345</c:v>
                </c:pt>
                <c:pt idx="73">
                  <c:v>0.53290801295777235</c:v>
                </c:pt>
                <c:pt idx="74">
                  <c:v>0.52122928254649736</c:v>
                </c:pt>
                <c:pt idx="75">
                  <c:v>0.51918513125329024</c:v>
                </c:pt>
                <c:pt idx="76">
                  <c:v>0.53485830055091776</c:v>
                </c:pt>
                <c:pt idx="77">
                  <c:v>0.53315953852641829</c:v>
                </c:pt>
                <c:pt idx="78">
                  <c:v>0.51815527461779998</c:v>
                </c:pt>
                <c:pt idx="79">
                  <c:v>0.5180189784774426</c:v>
                </c:pt>
                <c:pt idx="80">
                  <c:v>0.52040842363202022</c:v>
                </c:pt>
                <c:pt idx="81">
                  <c:v>0.50609395992063666</c:v>
                </c:pt>
                <c:pt idx="82">
                  <c:v>0.49872421696388952</c:v>
                </c:pt>
                <c:pt idx="83">
                  <c:v>0.49730669089665053</c:v>
                </c:pt>
                <c:pt idx="84">
                  <c:v>0.50340041340645625</c:v>
                </c:pt>
                <c:pt idx="85">
                  <c:v>0.50054867829811933</c:v>
                </c:pt>
                <c:pt idx="86">
                  <c:v>0.48851615016292688</c:v>
                </c:pt>
                <c:pt idx="87">
                  <c:v>0.49958774967909891</c:v>
                </c:pt>
                <c:pt idx="88">
                  <c:v>0.501160317073577</c:v>
                </c:pt>
                <c:pt idx="89">
                  <c:v>0.49027888649590423</c:v>
                </c:pt>
                <c:pt idx="90">
                  <c:v>0.48935471443229556</c:v>
                </c:pt>
                <c:pt idx="91">
                  <c:v>0.49813839475934224</c:v>
                </c:pt>
                <c:pt idx="92">
                  <c:v>0.50310127820904571</c:v>
                </c:pt>
                <c:pt idx="93">
                  <c:v>0.50262557604857006</c:v>
                </c:pt>
                <c:pt idx="94">
                  <c:v>0.47525422257627731</c:v>
                </c:pt>
                <c:pt idx="95">
                  <c:v>0.47327301230820934</c:v>
                </c:pt>
                <c:pt idx="96">
                  <c:v>0.47436234088627177</c:v>
                </c:pt>
                <c:pt idx="97">
                  <c:v>0.47463587499476023</c:v>
                </c:pt>
                <c:pt idx="98">
                  <c:v>0.47526209599544461</c:v>
                </c:pt>
                <c:pt idx="99">
                  <c:v>0.48270097849428062</c:v>
                </c:pt>
                <c:pt idx="100">
                  <c:v>0.48721751511201161</c:v>
                </c:pt>
                <c:pt idx="101">
                  <c:v>0.48875090694769452</c:v>
                </c:pt>
                <c:pt idx="102">
                  <c:v>0.47697842176618843</c:v>
                </c:pt>
                <c:pt idx="103">
                  <c:v>0.45206852668497072</c:v>
                </c:pt>
                <c:pt idx="104">
                  <c:v>0.45090385049949128</c:v>
                </c:pt>
                <c:pt idx="105">
                  <c:v>0.44069858276117074</c:v>
                </c:pt>
                <c:pt idx="106">
                  <c:v>0.45168897069233416</c:v>
                </c:pt>
                <c:pt idx="107">
                  <c:v>0.47360611469439018</c:v>
                </c:pt>
                <c:pt idx="108">
                  <c:v>0.47433511857993388</c:v>
                </c:pt>
                <c:pt idx="109">
                  <c:v>0.47292080416144794</c:v>
                </c:pt>
                <c:pt idx="110">
                  <c:v>0.49518321274081578</c:v>
                </c:pt>
                <c:pt idx="111">
                  <c:v>0.49982190821557965</c:v>
                </c:pt>
                <c:pt idx="112">
                  <c:v>0.50130913718927328</c:v>
                </c:pt>
                <c:pt idx="113">
                  <c:v>0.49900331270741893</c:v>
                </c:pt>
                <c:pt idx="114">
                  <c:v>0.49555030578114018</c:v>
                </c:pt>
                <c:pt idx="115">
                  <c:v>0.44531624250319279</c:v>
                </c:pt>
                <c:pt idx="116">
                  <c:v>0.44530388476355548</c:v>
                </c:pt>
                <c:pt idx="117">
                  <c:v>0.44725475937722831</c:v>
                </c:pt>
                <c:pt idx="118">
                  <c:v>0.44632191528025283</c:v>
                </c:pt>
                <c:pt idx="119">
                  <c:v>0.43340204659005621</c:v>
                </c:pt>
                <c:pt idx="120">
                  <c:v>0.42855611273934169</c:v>
                </c:pt>
                <c:pt idx="121">
                  <c:v>0.42720027457001003</c:v>
                </c:pt>
                <c:pt idx="122">
                  <c:v>0.42394792473842635</c:v>
                </c:pt>
                <c:pt idx="123">
                  <c:v>0.42140075299322632</c:v>
                </c:pt>
                <c:pt idx="124">
                  <c:v>0.42325772706183828</c:v>
                </c:pt>
                <c:pt idx="125">
                  <c:v>0.4228622259727563</c:v>
                </c:pt>
                <c:pt idx="126">
                  <c:v>0.41401508823546729</c:v>
                </c:pt>
                <c:pt idx="127">
                  <c:v>0.48607190260853667</c:v>
                </c:pt>
                <c:pt idx="128">
                  <c:v>0.48503501472098887</c:v>
                </c:pt>
                <c:pt idx="129">
                  <c:v>0.487564386565565</c:v>
                </c:pt>
                <c:pt idx="130">
                  <c:v>0.48966379185080011</c:v>
                </c:pt>
                <c:pt idx="131">
                  <c:v>0.48471254187120327</c:v>
                </c:pt>
                <c:pt idx="132">
                  <c:v>0.4922383511438535</c:v>
                </c:pt>
                <c:pt idx="133">
                  <c:v>0.4972845659923758</c:v>
                </c:pt>
                <c:pt idx="134">
                  <c:v>0.49134804619655059</c:v>
                </c:pt>
                <c:pt idx="135">
                  <c:v>0.49636013839638393</c:v>
                </c:pt>
                <c:pt idx="136">
                  <c:v>0.50185327663501667</c:v>
                </c:pt>
                <c:pt idx="137">
                  <c:v>0.49423156139844981</c:v>
                </c:pt>
                <c:pt idx="138">
                  <c:v>0.49547570825301585</c:v>
                </c:pt>
                <c:pt idx="139">
                  <c:v>0.49428895561044278</c:v>
                </c:pt>
                <c:pt idx="140">
                  <c:v>0.49516897530348031</c:v>
                </c:pt>
                <c:pt idx="141">
                  <c:v>0.4931805337173582</c:v>
                </c:pt>
                <c:pt idx="142">
                  <c:v>0.48663992423593283</c:v>
                </c:pt>
                <c:pt idx="143">
                  <c:v>0.48726805758406544</c:v>
                </c:pt>
                <c:pt idx="144">
                  <c:v>0.48740772040783409</c:v>
                </c:pt>
                <c:pt idx="145">
                  <c:v>0.48827260773414249</c:v>
                </c:pt>
                <c:pt idx="146">
                  <c:v>0.49282313919229498</c:v>
                </c:pt>
                <c:pt idx="147">
                  <c:v>0.49576327180388974</c:v>
                </c:pt>
                <c:pt idx="148">
                  <c:v>0.49601527930449002</c:v>
                </c:pt>
                <c:pt idx="149">
                  <c:v>0.51150563328677212</c:v>
                </c:pt>
                <c:pt idx="150">
                  <c:v>0.50358547790777397</c:v>
                </c:pt>
                <c:pt idx="151">
                  <c:v>0.50229306708762034</c:v>
                </c:pt>
                <c:pt idx="152">
                  <c:v>0.49927529534402898</c:v>
                </c:pt>
                <c:pt idx="153">
                  <c:v>0.50668742777448827</c:v>
                </c:pt>
                <c:pt idx="154">
                  <c:v>0.50669518852354301</c:v>
                </c:pt>
                <c:pt idx="155">
                  <c:v>0.53279696881793004</c:v>
                </c:pt>
                <c:pt idx="156">
                  <c:v>0.51911164312563185</c:v>
                </c:pt>
                <c:pt idx="157">
                  <c:v>0.50373092029126676</c:v>
                </c:pt>
                <c:pt idx="158">
                  <c:v>0.51486628215388619</c:v>
                </c:pt>
                <c:pt idx="159">
                  <c:v>0.52119723794222816</c:v>
                </c:pt>
                <c:pt idx="160">
                  <c:v>0.50292783996944956</c:v>
                </c:pt>
                <c:pt idx="161">
                  <c:v>0.49595115966721576</c:v>
                </c:pt>
                <c:pt idx="162">
                  <c:v>0.49364320676733958</c:v>
                </c:pt>
                <c:pt idx="163">
                  <c:v>0.53945553449939987</c:v>
                </c:pt>
                <c:pt idx="164">
                  <c:v>0.54089910811523489</c:v>
                </c:pt>
                <c:pt idx="165">
                  <c:v>0.52019435422689664</c:v>
                </c:pt>
                <c:pt idx="166">
                  <c:v>0.52127995724723875</c:v>
                </c:pt>
                <c:pt idx="167">
                  <c:v>0.51926387747374636</c:v>
                </c:pt>
                <c:pt idx="168">
                  <c:v>0.52450548203028791</c:v>
                </c:pt>
                <c:pt idx="169">
                  <c:v>0.52316186070910742</c:v>
                </c:pt>
                <c:pt idx="170">
                  <c:v>0.52417777293141921</c:v>
                </c:pt>
                <c:pt idx="171">
                  <c:v>0.52702348634585006</c:v>
                </c:pt>
                <c:pt idx="172">
                  <c:v>0.53269288946749849</c:v>
                </c:pt>
                <c:pt idx="173">
                  <c:v>0.53220260127468444</c:v>
                </c:pt>
                <c:pt idx="174">
                  <c:v>0.5267561121985026</c:v>
                </c:pt>
                <c:pt idx="175">
                  <c:v>0.52643087848684167</c:v>
                </c:pt>
                <c:pt idx="176">
                  <c:v>0.53015312319775065</c:v>
                </c:pt>
                <c:pt idx="177">
                  <c:v>0.48036528461318179</c:v>
                </c:pt>
                <c:pt idx="178">
                  <c:v>0.48002183174051805</c:v>
                </c:pt>
                <c:pt idx="179">
                  <c:v>0.47523903462983452</c:v>
                </c:pt>
                <c:pt idx="180">
                  <c:v>0.49268952013286738</c:v>
                </c:pt>
                <c:pt idx="181">
                  <c:v>0.49271744787588256</c:v>
                </c:pt>
                <c:pt idx="182">
                  <c:v>0.4869069354426494</c:v>
                </c:pt>
                <c:pt idx="183">
                  <c:v>0.47788955263815663</c:v>
                </c:pt>
                <c:pt idx="184">
                  <c:v>0.47909430943088327</c:v>
                </c:pt>
                <c:pt idx="185">
                  <c:v>0.47600988658729859</c:v>
                </c:pt>
                <c:pt idx="186">
                  <c:v>0.47336321977186852</c:v>
                </c:pt>
                <c:pt idx="187">
                  <c:v>0.47607249770114107</c:v>
                </c:pt>
                <c:pt idx="188">
                  <c:v>0.47439262423623496</c:v>
                </c:pt>
                <c:pt idx="189">
                  <c:v>0.4739503692242959</c:v>
                </c:pt>
                <c:pt idx="190">
                  <c:v>0.48649164454639748</c:v>
                </c:pt>
                <c:pt idx="191">
                  <c:v>0.52933904771498064</c:v>
                </c:pt>
                <c:pt idx="192">
                  <c:v>0.53420218862504787</c:v>
                </c:pt>
                <c:pt idx="193">
                  <c:v>0.53392627733973275</c:v>
                </c:pt>
                <c:pt idx="194">
                  <c:v>0.5360518555052417</c:v>
                </c:pt>
                <c:pt idx="195">
                  <c:v>0.53400200268151643</c:v>
                </c:pt>
                <c:pt idx="196">
                  <c:v>0.53392966882434245</c:v>
                </c:pt>
                <c:pt idx="197">
                  <c:v>0.53072679997622474</c:v>
                </c:pt>
                <c:pt idx="198">
                  <c:v>0.5405017998878362</c:v>
                </c:pt>
                <c:pt idx="199">
                  <c:v>0.51637347975383918</c:v>
                </c:pt>
                <c:pt idx="200">
                  <c:v>0.51925240402608785</c:v>
                </c:pt>
                <c:pt idx="201">
                  <c:v>0.53692489710770552</c:v>
                </c:pt>
                <c:pt idx="202">
                  <c:v>0.53345206166543702</c:v>
                </c:pt>
                <c:pt idx="203">
                  <c:v>0.52651380034395945</c:v>
                </c:pt>
                <c:pt idx="204">
                  <c:v>0.52754824747732687</c:v>
                </c:pt>
                <c:pt idx="205">
                  <c:v>0.49829944547217153</c:v>
                </c:pt>
                <c:pt idx="206">
                  <c:v>0.51244562234191582</c:v>
                </c:pt>
                <c:pt idx="207">
                  <c:v>0.51544574166346036</c:v>
                </c:pt>
                <c:pt idx="208">
                  <c:v>0.51304515069407441</c:v>
                </c:pt>
                <c:pt idx="209">
                  <c:v>0.52044921566186342</c:v>
                </c:pt>
                <c:pt idx="210">
                  <c:v>0.52183997362759826</c:v>
                </c:pt>
                <c:pt idx="211">
                  <c:v>0.52883383488298719</c:v>
                </c:pt>
                <c:pt idx="212">
                  <c:v>0.52837450778949768</c:v>
                </c:pt>
                <c:pt idx="213">
                  <c:v>0.47922212169189687</c:v>
                </c:pt>
                <c:pt idx="214">
                  <c:v>0.4807077960085327</c:v>
                </c:pt>
                <c:pt idx="215">
                  <c:v>0.48309415784973259</c:v>
                </c:pt>
                <c:pt idx="216">
                  <c:v>0.48124255535959631</c:v>
                </c:pt>
                <c:pt idx="217">
                  <c:v>0.48137576929424769</c:v>
                </c:pt>
                <c:pt idx="218">
                  <c:v>0.48750612619842226</c:v>
                </c:pt>
                <c:pt idx="219">
                  <c:v>0.4877236360365711</c:v>
                </c:pt>
                <c:pt idx="220">
                  <c:v>0.48801842464011946</c:v>
                </c:pt>
                <c:pt idx="221">
                  <c:v>0.48476877092873083</c:v>
                </c:pt>
                <c:pt idx="222">
                  <c:v>0.47607153579328787</c:v>
                </c:pt>
                <c:pt idx="223">
                  <c:v>0.47665950732653245</c:v>
                </c:pt>
                <c:pt idx="224">
                  <c:v>0.47604308050548994</c:v>
                </c:pt>
                <c:pt idx="225">
                  <c:v>0.47586439136278119</c:v>
                </c:pt>
                <c:pt idx="226">
                  <c:v>0.47281817016656585</c:v>
                </c:pt>
                <c:pt idx="227">
                  <c:v>0.47289407685653673</c:v>
                </c:pt>
                <c:pt idx="228">
                  <c:v>0.47325508439025521</c:v>
                </c:pt>
                <c:pt idx="229">
                  <c:v>0.47178462840590424</c:v>
                </c:pt>
                <c:pt idx="230">
                  <c:v>0.4660856072494482</c:v>
                </c:pt>
                <c:pt idx="231">
                  <c:v>0.46660783004897272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51-4627-BD20-F26FDB8C3208}"/>
            </c:ext>
          </c:extLst>
        </c:ser>
        <c:ser>
          <c:idx val="2"/>
          <c:order val="2"/>
          <c:tx>
            <c:strRef>
              <c:f>'Volatility Analysis'!$F$1:$F$21</c:f>
              <c:strCache>
                <c:ptCount val="21"/>
                <c:pt idx="0">
                  <c:v>100 Day Volatility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'Volatility Analysis'!$A$22:$A$253</c:f>
              <c:numCache>
                <c:formatCode>m/d/yyyy</c:formatCode>
                <c:ptCount val="232"/>
                <c:pt idx="0">
                  <c:v>44943</c:v>
                </c:pt>
                <c:pt idx="1">
                  <c:v>44944</c:v>
                </c:pt>
                <c:pt idx="2">
                  <c:v>44945</c:v>
                </c:pt>
                <c:pt idx="3">
                  <c:v>44946</c:v>
                </c:pt>
                <c:pt idx="4">
                  <c:v>44949</c:v>
                </c:pt>
                <c:pt idx="5">
                  <c:v>44950</c:v>
                </c:pt>
                <c:pt idx="6">
                  <c:v>44951</c:v>
                </c:pt>
                <c:pt idx="7">
                  <c:v>44952</c:v>
                </c:pt>
                <c:pt idx="8">
                  <c:v>44953</c:v>
                </c:pt>
                <c:pt idx="9">
                  <c:v>44956</c:v>
                </c:pt>
                <c:pt idx="10">
                  <c:v>44957</c:v>
                </c:pt>
                <c:pt idx="11">
                  <c:v>44958</c:v>
                </c:pt>
                <c:pt idx="12">
                  <c:v>44959</c:v>
                </c:pt>
                <c:pt idx="13">
                  <c:v>44960</c:v>
                </c:pt>
                <c:pt idx="14">
                  <c:v>44963</c:v>
                </c:pt>
                <c:pt idx="15">
                  <c:v>44964</c:v>
                </c:pt>
                <c:pt idx="16">
                  <c:v>44965</c:v>
                </c:pt>
                <c:pt idx="17">
                  <c:v>44966</c:v>
                </c:pt>
                <c:pt idx="18">
                  <c:v>44967</c:v>
                </c:pt>
                <c:pt idx="19">
                  <c:v>44970</c:v>
                </c:pt>
                <c:pt idx="20">
                  <c:v>44971</c:v>
                </c:pt>
                <c:pt idx="21">
                  <c:v>44972</c:v>
                </c:pt>
                <c:pt idx="22">
                  <c:v>44973</c:v>
                </c:pt>
                <c:pt idx="23">
                  <c:v>44974</c:v>
                </c:pt>
                <c:pt idx="24">
                  <c:v>44978</c:v>
                </c:pt>
                <c:pt idx="25">
                  <c:v>44979</c:v>
                </c:pt>
                <c:pt idx="26">
                  <c:v>44980</c:v>
                </c:pt>
                <c:pt idx="27">
                  <c:v>44981</c:v>
                </c:pt>
                <c:pt idx="28">
                  <c:v>44984</c:v>
                </c:pt>
                <c:pt idx="29">
                  <c:v>44985</c:v>
                </c:pt>
                <c:pt idx="30">
                  <c:v>44986</c:v>
                </c:pt>
                <c:pt idx="31">
                  <c:v>44987</c:v>
                </c:pt>
                <c:pt idx="32">
                  <c:v>44988</c:v>
                </c:pt>
                <c:pt idx="33">
                  <c:v>44991</c:v>
                </c:pt>
                <c:pt idx="34">
                  <c:v>44992</c:v>
                </c:pt>
                <c:pt idx="35">
                  <c:v>44993</c:v>
                </c:pt>
                <c:pt idx="36">
                  <c:v>44994</c:v>
                </c:pt>
                <c:pt idx="37">
                  <c:v>44995</c:v>
                </c:pt>
                <c:pt idx="38">
                  <c:v>44998</c:v>
                </c:pt>
                <c:pt idx="39">
                  <c:v>44999</c:v>
                </c:pt>
                <c:pt idx="40">
                  <c:v>45000</c:v>
                </c:pt>
                <c:pt idx="41">
                  <c:v>45001</c:v>
                </c:pt>
                <c:pt idx="42">
                  <c:v>45002</c:v>
                </c:pt>
                <c:pt idx="43">
                  <c:v>45005</c:v>
                </c:pt>
                <c:pt idx="44">
                  <c:v>45006</c:v>
                </c:pt>
                <c:pt idx="45">
                  <c:v>45007</c:v>
                </c:pt>
                <c:pt idx="46">
                  <c:v>45008</c:v>
                </c:pt>
                <c:pt idx="47">
                  <c:v>45009</c:v>
                </c:pt>
                <c:pt idx="48">
                  <c:v>45012</c:v>
                </c:pt>
                <c:pt idx="49">
                  <c:v>45013</c:v>
                </c:pt>
                <c:pt idx="50">
                  <c:v>45014</c:v>
                </c:pt>
                <c:pt idx="51">
                  <c:v>45015</c:v>
                </c:pt>
                <c:pt idx="52">
                  <c:v>45016</c:v>
                </c:pt>
                <c:pt idx="53">
                  <c:v>45019</c:v>
                </c:pt>
                <c:pt idx="54">
                  <c:v>45020</c:v>
                </c:pt>
                <c:pt idx="55">
                  <c:v>45021</c:v>
                </c:pt>
                <c:pt idx="56">
                  <c:v>45022</c:v>
                </c:pt>
                <c:pt idx="57">
                  <c:v>45026</c:v>
                </c:pt>
                <c:pt idx="58">
                  <c:v>45027</c:v>
                </c:pt>
                <c:pt idx="59">
                  <c:v>45028</c:v>
                </c:pt>
                <c:pt idx="60">
                  <c:v>45029</c:v>
                </c:pt>
                <c:pt idx="61">
                  <c:v>45030</c:v>
                </c:pt>
                <c:pt idx="62">
                  <c:v>45033</c:v>
                </c:pt>
                <c:pt idx="63">
                  <c:v>45034</c:v>
                </c:pt>
                <c:pt idx="64">
                  <c:v>45035</c:v>
                </c:pt>
                <c:pt idx="65">
                  <c:v>45036</c:v>
                </c:pt>
                <c:pt idx="66">
                  <c:v>45037</c:v>
                </c:pt>
                <c:pt idx="67">
                  <c:v>45040</c:v>
                </c:pt>
                <c:pt idx="68">
                  <c:v>45041</c:v>
                </c:pt>
                <c:pt idx="69">
                  <c:v>45042</c:v>
                </c:pt>
                <c:pt idx="70">
                  <c:v>45043</c:v>
                </c:pt>
                <c:pt idx="71">
                  <c:v>45044</c:v>
                </c:pt>
                <c:pt idx="72">
                  <c:v>45047</c:v>
                </c:pt>
                <c:pt idx="73">
                  <c:v>45048</c:v>
                </c:pt>
                <c:pt idx="74">
                  <c:v>45049</c:v>
                </c:pt>
                <c:pt idx="75">
                  <c:v>45050</c:v>
                </c:pt>
                <c:pt idx="76">
                  <c:v>45051</c:v>
                </c:pt>
                <c:pt idx="77">
                  <c:v>45054</c:v>
                </c:pt>
                <c:pt idx="78">
                  <c:v>45055</c:v>
                </c:pt>
                <c:pt idx="79">
                  <c:v>45056</c:v>
                </c:pt>
                <c:pt idx="80">
                  <c:v>45057</c:v>
                </c:pt>
                <c:pt idx="81">
                  <c:v>45058</c:v>
                </c:pt>
                <c:pt idx="82">
                  <c:v>45061</c:v>
                </c:pt>
                <c:pt idx="83">
                  <c:v>45062</c:v>
                </c:pt>
                <c:pt idx="84">
                  <c:v>45063</c:v>
                </c:pt>
                <c:pt idx="85">
                  <c:v>45064</c:v>
                </c:pt>
                <c:pt idx="86">
                  <c:v>45065</c:v>
                </c:pt>
                <c:pt idx="87">
                  <c:v>45068</c:v>
                </c:pt>
                <c:pt idx="88">
                  <c:v>45069</c:v>
                </c:pt>
                <c:pt idx="89">
                  <c:v>45070</c:v>
                </c:pt>
                <c:pt idx="90">
                  <c:v>45071</c:v>
                </c:pt>
                <c:pt idx="91">
                  <c:v>45072</c:v>
                </c:pt>
                <c:pt idx="92">
                  <c:v>45076</c:v>
                </c:pt>
                <c:pt idx="93">
                  <c:v>45077</c:v>
                </c:pt>
                <c:pt idx="94">
                  <c:v>45078</c:v>
                </c:pt>
                <c:pt idx="95">
                  <c:v>45079</c:v>
                </c:pt>
                <c:pt idx="96">
                  <c:v>45082</c:v>
                </c:pt>
                <c:pt idx="97">
                  <c:v>45083</c:v>
                </c:pt>
                <c:pt idx="98">
                  <c:v>45084</c:v>
                </c:pt>
                <c:pt idx="99">
                  <c:v>45085</c:v>
                </c:pt>
                <c:pt idx="100">
                  <c:v>45086</c:v>
                </c:pt>
                <c:pt idx="101">
                  <c:v>45089</c:v>
                </c:pt>
                <c:pt idx="102">
                  <c:v>45090</c:v>
                </c:pt>
                <c:pt idx="103">
                  <c:v>45091</c:v>
                </c:pt>
                <c:pt idx="104">
                  <c:v>45092</c:v>
                </c:pt>
                <c:pt idx="105">
                  <c:v>45093</c:v>
                </c:pt>
                <c:pt idx="106">
                  <c:v>45097</c:v>
                </c:pt>
                <c:pt idx="107">
                  <c:v>45098</c:v>
                </c:pt>
                <c:pt idx="108">
                  <c:v>45099</c:v>
                </c:pt>
                <c:pt idx="109">
                  <c:v>45100</c:v>
                </c:pt>
                <c:pt idx="110">
                  <c:v>45103</c:v>
                </c:pt>
                <c:pt idx="111">
                  <c:v>45104</c:v>
                </c:pt>
                <c:pt idx="112">
                  <c:v>45105</c:v>
                </c:pt>
                <c:pt idx="113">
                  <c:v>45106</c:v>
                </c:pt>
                <c:pt idx="114">
                  <c:v>45107</c:v>
                </c:pt>
                <c:pt idx="115">
                  <c:v>45110</c:v>
                </c:pt>
                <c:pt idx="116">
                  <c:v>45112</c:v>
                </c:pt>
                <c:pt idx="117">
                  <c:v>45113</c:v>
                </c:pt>
                <c:pt idx="118">
                  <c:v>45114</c:v>
                </c:pt>
                <c:pt idx="119">
                  <c:v>45117</c:v>
                </c:pt>
                <c:pt idx="120">
                  <c:v>45118</c:v>
                </c:pt>
                <c:pt idx="121">
                  <c:v>45119</c:v>
                </c:pt>
                <c:pt idx="122">
                  <c:v>45120</c:v>
                </c:pt>
                <c:pt idx="123">
                  <c:v>45121</c:v>
                </c:pt>
                <c:pt idx="124">
                  <c:v>45124</c:v>
                </c:pt>
                <c:pt idx="125">
                  <c:v>45125</c:v>
                </c:pt>
                <c:pt idx="126">
                  <c:v>45126</c:v>
                </c:pt>
                <c:pt idx="127">
                  <c:v>45127</c:v>
                </c:pt>
                <c:pt idx="128">
                  <c:v>45128</c:v>
                </c:pt>
                <c:pt idx="129">
                  <c:v>45131</c:v>
                </c:pt>
                <c:pt idx="130">
                  <c:v>45132</c:v>
                </c:pt>
                <c:pt idx="131">
                  <c:v>45133</c:v>
                </c:pt>
                <c:pt idx="132">
                  <c:v>45134</c:v>
                </c:pt>
                <c:pt idx="133">
                  <c:v>45135</c:v>
                </c:pt>
                <c:pt idx="134">
                  <c:v>45138</c:v>
                </c:pt>
                <c:pt idx="135">
                  <c:v>45139</c:v>
                </c:pt>
                <c:pt idx="136">
                  <c:v>45140</c:v>
                </c:pt>
                <c:pt idx="137">
                  <c:v>45141</c:v>
                </c:pt>
                <c:pt idx="138">
                  <c:v>45142</c:v>
                </c:pt>
                <c:pt idx="139">
                  <c:v>45145</c:v>
                </c:pt>
                <c:pt idx="140">
                  <c:v>45146</c:v>
                </c:pt>
                <c:pt idx="141">
                  <c:v>45147</c:v>
                </c:pt>
                <c:pt idx="142">
                  <c:v>45148</c:v>
                </c:pt>
                <c:pt idx="143">
                  <c:v>45149</c:v>
                </c:pt>
                <c:pt idx="144">
                  <c:v>45152</c:v>
                </c:pt>
                <c:pt idx="145">
                  <c:v>45153</c:v>
                </c:pt>
                <c:pt idx="146">
                  <c:v>45154</c:v>
                </c:pt>
                <c:pt idx="147">
                  <c:v>45155</c:v>
                </c:pt>
                <c:pt idx="148">
                  <c:v>45156</c:v>
                </c:pt>
                <c:pt idx="149">
                  <c:v>45159</c:v>
                </c:pt>
                <c:pt idx="150">
                  <c:v>45160</c:v>
                </c:pt>
                <c:pt idx="151">
                  <c:v>45161</c:v>
                </c:pt>
                <c:pt idx="152">
                  <c:v>45162</c:v>
                </c:pt>
                <c:pt idx="153">
                  <c:v>45163</c:v>
                </c:pt>
                <c:pt idx="154">
                  <c:v>45166</c:v>
                </c:pt>
                <c:pt idx="155">
                  <c:v>45167</c:v>
                </c:pt>
                <c:pt idx="156">
                  <c:v>45168</c:v>
                </c:pt>
                <c:pt idx="157">
                  <c:v>45169</c:v>
                </c:pt>
                <c:pt idx="158">
                  <c:v>45170</c:v>
                </c:pt>
                <c:pt idx="159">
                  <c:v>45174</c:v>
                </c:pt>
                <c:pt idx="160">
                  <c:v>45175</c:v>
                </c:pt>
                <c:pt idx="161">
                  <c:v>45176</c:v>
                </c:pt>
                <c:pt idx="162">
                  <c:v>45177</c:v>
                </c:pt>
                <c:pt idx="163">
                  <c:v>45180</c:v>
                </c:pt>
                <c:pt idx="164">
                  <c:v>45181</c:v>
                </c:pt>
                <c:pt idx="165">
                  <c:v>45182</c:v>
                </c:pt>
                <c:pt idx="166">
                  <c:v>45183</c:v>
                </c:pt>
                <c:pt idx="167">
                  <c:v>45184</c:v>
                </c:pt>
                <c:pt idx="168">
                  <c:v>45187</c:v>
                </c:pt>
                <c:pt idx="169">
                  <c:v>45188</c:v>
                </c:pt>
                <c:pt idx="170">
                  <c:v>45189</c:v>
                </c:pt>
                <c:pt idx="171">
                  <c:v>45190</c:v>
                </c:pt>
                <c:pt idx="172">
                  <c:v>45191</c:v>
                </c:pt>
                <c:pt idx="173">
                  <c:v>45194</c:v>
                </c:pt>
                <c:pt idx="174">
                  <c:v>45195</c:v>
                </c:pt>
                <c:pt idx="175">
                  <c:v>45196</c:v>
                </c:pt>
                <c:pt idx="176">
                  <c:v>45197</c:v>
                </c:pt>
                <c:pt idx="177">
                  <c:v>45198</c:v>
                </c:pt>
                <c:pt idx="178">
                  <c:v>45201</c:v>
                </c:pt>
                <c:pt idx="179">
                  <c:v>45202</c:v>
                </c:pt>
                <c:pt idx="180">
                  <c:v>45203</c:v>
                </c:pt>
                <c:pt idx="181">
                  <c:v>45204</c:v>
                </c:pt>
                <c:pt idx="182">
                  <c:v>45205</c:v>
                </c:pt>
                <c:pt idx="183">
                  <c:v>45208</c:v>
                </c:pt>
                <c:pt idx="184">
                  <c:v>45209</c:v>
                </c:pt>
                <c:pt idx="185">
                  <c:v>45210</c:v>
                </c:pt>
                <c:pt idx="186">
                  <c:v>45211</c:v>
                </c:pt>
                <c:pt idx="187">
                  <c:v>45212</c:v>
                </c:pt>
                <c:pt idx="188">
                  <c:v>45215</c:v>
                </c:pt>
                <c:pt idx="189">
                  <c:v>45216</c:v>
                </c:pt>
                <c:pt idx="190">
                  <c:v>45217</c:v>
                </c:pt>
                <c:pt idx="191">
                  <c:v>45218</c:v>
                </c:pt>
                <c:pt idx="192">
                  <c:v>45219</c:v>
                </c:pt>
                <c:pt idx="193">
                  <c:v>45222</c:v>
                </c:pt>
                <c:pt idx="194">
                  <c:v>45223</c:v>
                </c:pt>
                <c:pt idx="195">
                  <c:v>45224</c:v>
                </c:pt>
                <c:pt idx="196">
                  <c:v>45225</c:v>
                </c:pt>
                <c:pt idx="197">
                  <c:v>45226</c:v>
                </c:pt>
                <c:pt idx="198">
                  <c:v>45229</c:v>
                </c:pt>
                <c:pt idx="199">
                  <c:v>45230</c:v>
                </c:pt>
                <c:pt idx="200">
                  <c:v>45231</c:v>
                </c:pt>
                <c:pt idx="201">
                  <c:v>45232</c:v>
                </c:pt>
                <c:pt idx="202">
                  <c:v>45233</c:v>
                </c:pt>
                <c:pt idx="203">
                  <c:v>45236</c:v>
                </c:pt>
                <c:pt idx="204">
                  <c:v>45237</c:v>
                </c:pt>
                <c:pt idx="205">
                  <c:v>45238</c:v>
                </c:pt>
                <c:pt idx="206">
                  <c:v>45239</c:v>
                </c:pt>
                <c:pt idx="207">
                  <c:v>45240</c:v>
                </c:pt>
                <c:pt idx="208">
                  <c:v>45243</c:v>
                </c:pt>
                <c:pt idx="209">
                  <c:v>45244</c:v>
                </c:pt>
                <c:pt idx="210">
                  <c:v>45245</c:v>
                </c:pt>
                <c:pt idx="211">
                  <c:v>45246</c:v>
                </c:pt>
                <c:pt idx="212">
                  <c:v>45247</c:v>
                </c:pt>
                <c:pt idx="213">
                  <c:v>45250</c:v>
                </c:pt>
                <c:pt idx="214">
                  <c:v>45251</c:v>
                </c:pt>
                <c:pt idx="215">
                  <c:v>45252</c:v>
                </c:pt>
                <c:pt idx="216">
                  <c:v>45254</c:v>
                </c:pt>
                <c:pt idx="217">
                  <c:v>45257</c:v>
                </c:pt>
                <c:pt idx="218">
                  <c:v>45258</c:v>
                </c:pt>
                <c:pt idx="219">
                  <c:v>45259</c:v>
                </c:pt>
                <c:pt idx="220">
                  <c:v>45260</c:v>
                </c:pt>
                <c:pt idx="221">
                  <c:v>45261</c:v>
                </c:pt>
                <c:pt idx="222">
                  <c:v>45264</c:v>
                </c:pt>
                <c:pt idx="223">
                  <c:v>45265</c:v>
                </c:pt>
                <c:pt idx="224">
                  <c:v>45266</c:v>
                </c:pt>
                <c:pt idx="225">
                  <c:v>45267</c:v>
                </c:pt>
                <c:pt idx="226">
                  <c:v>45268</c:v>
                </c:pt>
                <c:pt idx="227">
                  <c:v>45271</c:v>
                </c:pt>
                <c:pt idx="228">
                  <c:v>45272</c:v>
                </c:pt>
                <c:pt idx="229">
                  <c:v>45273</c:v>
                </c:pt>
                <c:pt idx="230">
                  <c:v>45274</c:v>
                </c:pt>
                <c:pt idx="231">
                  <c:v>45275</c:v>
                </c:pt>
              </c:numCache>
            </c:numRef>
          </c:cat>
          <c:val>
            <c:numRef>
              <c:f>'Volatility Analysis'!$F$22:$F$253</c:f>
              <c:numCache>
                <c:formatCode>General</c:formatCode>
                <c:ptCount val="232"/>
                <c:pt idx="80">
                  <c:v>0.68899233887557076</c:v>
                </c:pt>
                <c:pt idx="81">
                  <c:v>0.68564010197683734</c:v>
                </c:pt>
                <c:pt idx="82">
                  <c:v>0.68583613303504387</c:v>
                </c:pt>
                <c:pt idx="83">
                  <c:v>0.67210060041261555</c:v>
                </c:pt>
                <c:pt idx="84">
                  <c:v>0.67526452068745724</c:v>
                </c:pt>
                <c:pt idx="85">
                  <c:v>0.65802757241832865</c:v>
                </c:pt>
                <c:pt idx="86">
                  <c:v>0.65755682666214299</c:v>
                </c:pt>
                <c:pt idx="87">
                  <c:v>0.62976421420070494</c:v>
                </c:pt>
                <c:pt idx="88">
                  <c:v>0.62921413784953006</c:v>
                </c:pt>
                <c:pt idx="89">
                  <c:v>0.61907281948403448</c:v>
                </c:pt>
                <c:pt idx="90">
                  <c:v>0.61901192610410705</c:v>
                </c:pt>
                <c:pt idx="91">
                  <c:v>0.58358965111099859</c:v>
                </c:pt>
                <c:pt idx="92">
                  <c:v>0.58195312048905334</c:v>
                </c:pt>
                <c:pt idx="93">
                  <c:v>0.57932824924814197</c:v>
                </c:pt>
                <c:pt idx="94">
                  <c:v>0.57887770439863562</c:v>
                </c:pt>
                <c:pt idx="95">
                  <c:v>0.57429924351932249</c:v>
                </c:pt>
                <c:pt idx="96">
                  <c:v>0.57415192571524687</c:v>
                </c:pt>
                <c:pt idx="97">
                  <c:v>0.57239003452607173</c:v>
                </c:pt>
                <c:pt idx="98">
                  <c:v>0.57253699716895667</c:v>
                </c:pt>
                <c:pt idx="99">
                  <c:v>0.57529948917840978</c:v>
                </c:pt>
                <c:pt idx="100">
                  <c:v>0.56827848650775448</c:v>
                </c:pt>
                <c:pt idx="101">
                  <c:v>0.56715369299418339</c:v>
                </c:pt>
                <c:pt idx="102">
                  <c:v>0.5680753231543676</c:v>
                </c:pt>
                <c:pt idx="103">
                  <c:v>0.56471436967388899</c:v>
                </c:pt>
                <c:pt idx="104">
                  <c:v>0.55423574051082924</c:v>
                </c:pt>
                <c:pt idx="105">
                  <c:v>0.55451932342177068</c:v>
                </c:pt>
                <c:pt idx="106">
                  <c:v>0.55932568711310204</c:v>
                </c:pt>
                <c:pt idx="107">
                  <c:v>0.54574092816731679</c:v>
                </c:pt>
                <c:pt idx="108">
                  <c:v>0.52238801281958314</c:v>
                </c:pt>
                <c:pt idx="109">
                  <c:v>0.51350468464680055</c:v>
                </c:pt>
                <c:pt idx="110">
                  <c:v>0.52137739064969713</c:v>
                </c:pt>
                <c:pt idx="111">
                  <c:v>0.51969554746238167</c:v>
                </c:pt>
                <c:pt idx="112">
                  <c:v>0.51790542690221986</c:v>
                </c:pt>
                <c:pt idx="113">
                  <c:v>0.51782557889480607</c:v>
                </c:pt>
                <c:pt idx="114">
                  <c:v>0.51709318252913317</c:v>
                </c:pt>
                <c:pt idx="115">
                  <c:v>0.52681837357764216</c:v>
                </c:pt>
                <c:pt idx="116">
                  <c:v>0.52602473263615568</c:v>
                </c:pt>
                <c:pt idx="117">
                  <c:v>0.52577863108104761</c:v>
                </c:pt>
                <c:pt idx="118">
                  <c:v>0.51873622153535437</c:v>
                </c:pt>
                <c:pt idx="119">
                  <c:v>0.51928487005833823</c:v>
                </c:pt>
                <c:pt idx="120">
                  <c:v>0.50728023531777822</c:v>
                </c:pt>
                <c:pt idx="121">
                  <c:v>0.50623800613909853</c:v>
                </c:pt>
                <c:pt idx="122">
                  <c:v>0.4975251123016769</c:v>
                </c:pt>
                <c:pt idx="123">
                  <c:v>0.49580933877691991</c:v>
                </c:pt>
                <c:pt idx="124">
                  <c:v>0.48930895556384818</c:v>
                </c:pt>
                <c:pt idx="125">
                  <c:v>0.4889226245670224</c:v>
                </c:pt>
                <c:pt idx="126">
                  <c:v>0.48921585730701461</c:v>
                </c:pt>
                <c:pt idx="127">
                  <c:v>0.5154610116208459</c:v>
                </c:pt>
                <c:pt idx="128">
                  <c:v>0.50953959871773158</c:v>
                </c:pt>
                <c:pt idx="129">
                  <c:v>0.51170964320135215</c:v>
                </c:pt>
                <c:pt idx="130">
                  <c:v>0.51168876133332708</c:v>
                </c:pt>
                <c:pt idx="131">
                  <c:v>0.50169209762518241</c:v>
                </c:pt>
                <c:pt idx="132">
                  <c:v>0.50232104454832638</c:v>
                </c:pt>
                <c:pt idx="133">
                  <c:v>0.50466374860343022</c:v>
                </c:pt>
                <c:pt idx="134">
                  <c:v>0.50149169582142028</c:v>
                </c:pt>
                <c:pt idx="135">
                  <c:v>0.50041090322176862</c:v>
                </c:pt>
                <c:pt idx="136">
                  <c:v>0.49509926359666451</c:v>
                </c:pt>
                <c:pt idx="137">
                  <c:v>0.49578728118288684</c:v>
                </c:pt>
                <c:pt idx="138">
                  <c:v>0.49740560390381638</c:v>
                </c:pt>
                <c:pt idx="139">
                  <c:v>0.49246405724444736</c:v>
                </c:pt>
                <c:pt idx="140">
                  <c:v>0.49182980622675776</c:v>
                </c:pt>
                <c:pt idx="141">
                  <c:v>0.4939782628062182</c:v>
                </c:pt>
                <c:pt idx="142">
                  <c:v>0.49263446835368913</c:v>
                </c:pt>
                <c:pt idx="143">
                  <c:v>0.49261616785170104</c:v>
                </c:pt>
                <c:pt idx="144">
                  <c:v>0.47917438154406827</c:v>
                </c:pt>
                <c:pt idx="145">
                  <c:v>0.47841726065807827</c:v>
                </c:pt>
                <c:pt idx="146">
                  <c:v>0.48143738960146054</c:v>
                </c:pt>
                <c:pt idx="147">
                  <c:v>0.48353315489566262</c:v>
                </c:pt>
                <c:pt idx="148">
                  <c:v>0.48433544012672397</c:v>
                </c:pt>
                <c:pt idx="149">
                  <c:v>0.4961770789961219</c:v>
                </c:pt>
                <c:pt idx="150">
                  <c:v>0.49496701863943171</c:v>
                </c:pt>
                <c:pt idx="151">
                  <c:v>0.49538061733698485</c:v>
                </c:pt>
                <c:pt idx="152">
                  <c:v>0.488781700209099</c:v>
                </c:pt>
                <c:pt idx="153">
                  <c:v>0.48098852194167846</c:v>
                </c:pt>
                <c:pt idx="154">
                  <c:v>0.48051476671896964</c:v>
                </c:pt>
                <c:pt idx="155">
                  <c:v>0.48970002077256891</c:v>
                </c:pt>
                <c:pt idx="156">
                  <c:v>0.48966323416463592</c:v>
                </c:pt>
                <c:pt idx="157">
                  <c:v>0.48956401439575087</c:v>
                </c:pt>
                <c:pt idx="158">
                  <c:v>0.49717839814684389</c:v>
                </c:pt>
                <c:pt idx="159">
                  <c:v>0.49831230262588899</c:v>
                </c:pt>
                <c:pt idx="160">
                  <c:v>0.49773931154987272</c:v>
                </c:pt>
                <c:pt idx="161">
                  <c:v>0.49763700922195808</c:v>
                </c:pt>
                <c:pt idx="162">
                  <c:v>0.49804336360646234</c:v>
                </c:pt>
                <c:pt idx="163">
                  <c:v>0.51884208620234473</c:v>
                </c:pt>
                <c:pt idx="164">
                  <c:v>0.5191122550919518</c:v>
                </c:pt>
                <c:pt idx="165">
                  <c:v>0.49033596720967826</c:v>
                </c:pt>
                <c:pt idx="166">
                  <c:v>0.49057249351140686</c:v>
                </c:pt>
                <c:pt idx="167">
                  <c:v>0.48978879169851713</c:v>
                </c:pt>
                <c:pt idx="168">
                  <c:v>0.4929912825600774</c:v>
                </c:pt>
                <c:pt idx="169">
                  <c:v>0.48665677658022838</c:v>
                </c:pt>
                <c:pt idx="170">
                  <c:v>0.48433443858156733</c:v>
                </c:pt>
                <c:pt idx="171">
                  <c:v>0.48578045089698135</c:v>
                </c:pt>
                <c:pt idx="172">
                  <c:v>0.49069580840492216</c:v>
                </c:pt>
                <c:pt idx="173">
                  <c:v>0.4902582674201299</c:v>
                </c:pt>
                <c:pt idx="174">
                  <c:v>0.49090545698059779</c:v>
                </c:pt>
                <c:pt idx="175">
                  <c:v>0.49184704982406335</c:v>
                </c:pt>
                <c:pt idx="176">
                  <c:v>0.48648391986513967</c:v>
                </c:pt>
                <c:pt idx="177">
                  <c:v>0.48673817742474262</c:v>
                </c:pt>
                <c:pt idx="178">
                  <c:v>0.48576102554547329</c:v>
                </c:pt>
                <c:pt idx="179">
                  <c:v>0.48715714396906534</c:v>
                </c:pt>
                <c:pt idx="180">
                  <c:v>0.4939230045609655</c:v>
                </c:pt>
                <c:pt idx="181">
                  <c:v>0.49202314570557054</c:v>
                </c:pt>
                <c:pt idx="182">
                  <c:v>0.49151811026778569</c:v>
                </c:pt>
                <c:pt idx="183">
                  <c:v>0.49164426161557628</c:v>
                </c:pt>
                <c:pt idx="184">
                  <c:v>0.48801457469739518</c:v>
                </c:pt>
                <c:pt idx="185">
                  <c:v>0.48766646668880642</c:v>
                </c:pt>
                <c:pt idx="186">
                  <c:v>0.48812726678648261</c:v>
                </c:pt>
                <c:pt idx="187">
                  <c:v>0.48599559005866921</c:v>
                </c:pt>
                <c:pt idx="188">
                  <c:v>0.48516394782633554</c:v>
                </c:pt>
                <c:pt idx="189">
                  <c:v>0.48423358091778435</c:v>
                </c:pt>
                <c:pt idx="190">
                  <c:v>0.49122738742269201</c:v>
                </c:pt>
                <c:pt idx="191">
                  <c:v>0.51158127804636211</c:v>
                </c:pt>
                <c:pt idx="192">
                  <c:v>0.51136430961017809</c:v>
                </c:pt>
                <c:pt idx="193">
                  <c:v>0.51092755301644344</c:v>
                </c:pt>
                <c:pt idx="194">
                  <c:v>0.51123278972006525</c:v>
                </c:pt>
                <c:pt idx="195">
                  <c:v>0.50984653988232576</c:v>
                </c:pt>
                <c:pt idx="196">
                  <c:v>0.51159628943810209</c:v>
                </c:pt>
                <c:pt idx="197">
                  <c:v>0.51099632777821757</c:v>
                </c:pt>
                <c:pt idx="198">
                  <c:v>0.51616291368604839</c:v>
                </c:pt>
                <c:pt idx="199">
                  <c:v>0.51173810602585301</c:v>
                </c:pt>
                <c:pt idx="200">
                  <c:v>0.50904454931875187</c:v>
                </c:pt>
                <c:pt idx="201">
                  <c:v>0.51728346402466785</c:v>
                </c:pt>
                <c:pt idx="202">
                  <c:v>0.51416158623993968</c:v>
                </c:pt>
                <c:pt idx="203">
                  <c:v>0.51408249073303114</c:v>
                </c:pt>
                <c:pt idx="204">
                  <c:v>0.51460817931398029</c:v>
                </c:pt>
                <c:pt idx="205">
                  <c:v>0.5136691736870953</c:v>
                </c:pt>
                <c:pt idx="206">
                  <c:v>0.51363537016533667</c:v>
                </c:pt>
                <c:pt idx="207">
                  <c:v>0.50784777477688814</c:v>
                </c:pt>
                <c:pt idx="208">
                  <c:v>0.51135908575762978</c:v>
                </c:pt>
                <c:pt idx="209">
                  <c:v>0.51833195955572342</c:v>
                </c:pt>
                <c:pt idx="210">
                  <c:v>0.51003999777506781</c:v>
                </c:pt>
                <c:pt idx="211">
                  <c:v>0.5102165439774653</c:v>
                </c:pt>
                <c:pt idx="212">
                  <c:v>0.50873487453797395</c:v>
                </c:pt>
                <c:pt idx="213">
                  <c:v>0.50875414872920544</c:v>
                </c:pt>
                <c:pt idx="214">
                  <c:v>0.50949042718667403</c:v>
                </c:pt>
                <c:pt idx="215">
                  <c:v>0.49979004067784721</c:v>
                </c:pt>
                <c:pt idx="216">
                  <c:v>0.49959394727411344</c:v>
                </c:pt>
                <c:pt idx="217">
                  <c:v>0.49866439207515267</c:v>
                </c:pt>
                <c:pt idx="218">
                  <c:v>0.50381791597621828</c:v>
                </c:pt>
                <c:pt idx="219">
                  <c:v>0.50333921447787844</c:v>
                </c:pt>
                <c:pt idx="220">
                  <c:v>0.5039560383720787</c:v>
                </c:pt>
                <c:pt idx="221">
                  <c:v>0.50377441991435401</c:v>
                </c:pt>
                <c:pt idx="222">
                  <c:v>0.50281407727659566</c:v>
                </c:pt>
                <c:pt idx="223">
                  <c:v>0.50287269800937995</c:v>
                </c:pt>
                <c:pt idx="224">
                  <c:v>0.50010373330789137</c:v>
                </c:pt>
                <c:pt idx="225">
                  <c:v>0.50034477940823163</c:v>
                </c:pt>
                <c:pt idx="226">
                  <c:v>0.50039068892676841</c:v>
                </c:pt>
                <c:pt idx="227">
                  <c:v>0.47423210571589092</c:v>
                </c:pt>
                <c:pt idx="228">
                  <c:v>0.47425641166273802</c:v>
                </c:pt>
                <c:pt idx="229">
                  <c:v>0.47120753362356987</c:v>
                </c:pt>
                <c:pt idx="230">
                  <c:v>0.47715905486263044</c:v>
                </c:pt>
                <c:pt idx="231">
                  <c:v>0.47741289481074123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D51-4627-BD20-F26FDB8C32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5799887"/>
        <c:axId val="1"/>
      </c:lineChart>
      <c:dateAx>
        <c:axId val="735799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YEARLY VOLATILITY OVER THE PERIOD OF 20, 50 AND 100 DAYS FOR THE YEAR 2023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Offset val="100"/>
        <c:baseTimeUnit val="days"/>
      </c:date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sTOCK VOLATILITY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5799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VOLUME ANALYSIS OF TESLA STOCK FOR THE YEAR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72000556665869"/>
          <c:y val="0.14136550210333265"/>
          <c:w val="0.87107873437734995"/>
          <c:h val="0.6596850688141056"/>
        </c:manualLayout>
      </c:layout>
      <c:scatterChart>
        <c:scatterStyle val="lineMarker"/>
        <c:varyColors val="0"/>
        <c:ser>
          <c:idx val="0"/>
          <c:order val="0"/>
          <c:tx>
            <c:strRef>
              <c:f>'Volumne Analysis'!$B$1</c:f>
              <c:strCache>
                <c:ptCount val="1"/>
                <c:pt idx="0">
                  <c:v>Volume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'Volumne Analysis'!$A$2:$A$253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xVal>
          <c:yVal>
            <c:numRef>
              <c:f>'Volumne Analysis'!$B$2:$B$253</c:f>
              <c:numCache>
                <c:formatCode>General</c:formatCode>
                <c:ptCount val="252"/>
                <c:pt idx="0">
                  <c:v>122334500</c:v>
                </c:pt>
                <c:pt idx="1">
                  <c:v>139032200</c:v>
                </c:pt>
                <c:pt idx="2">
                  <c:v>139390600</c:v>
                </c:pt>
                <c:pt idx="3">
                  <c:v>159563300</c:v>
                </c:pt>
                <c:pt idx="4">
                  <c:v>145417400</c:v>
                </c:pt>
                <c:pt idx="5">
                  <c:v>210090300</c:v>
                </c:pt>
                <c:pt idx="6">
                  <c:v>166989700</c:v>
                </c:pt>
                <c:pt idx="7">
                  <c:v>208643400</c:v>
                </c:pt>
                <c:pt idx="8">
                  <c:v>221070500</c:v>
                </c:pt>
                <c:pt idx="9">
                  <c:v>221923300</c:v>
                </c:pt>
                <c:pt idx="10">
                  <c:v>157777300</c:v>
                </c:pt>
                <c:pt idx="11">
                  <c:v>231402800</c:v>
                </c:pt>
                <c:pt idx="12">
                  <c:v>180389000</c:v>
                </c:pt>
                <c:pt idx="13">
                  <c:v>157986300</c:v>
                </c:pt>
                <c:pt idx="14">
                  <c:v>220911100</c:v>
                </c:pt>
                <c:pt idx="15">
                  <c:v>190284000</c:v>
                </c:pt>
                <c:pt idx="16">
                  <c:v>167642500</c:v>
                </c:pt>
                <c:pt idx="17">
                  <c:v>183810800</c:v>
                </c:pt>
                <c:pt idx="18">
                  <c:v>169400900</c:v>
                </c:pt>
                <c:pt idx="19">
                  <c:v>180714100</c:v>
                </c:pt>
                <c:pt idx="20">
                  <c:v>186477000</c:v>
                </c:pt>
                <c:pt idx="21">
                  <c:v>195680300</c:v>
                </c:pt>
                <c:pt idx="22">
                  <c:v>170291900</c:v>
                </c:pt>
                <c:pt idx="23">
                  <c:v>138858100</c:v>
                </c:pt>
                <c:pt idx="24">
                  <c:v>203119200</c:v>
                </c:pt>
                <c:pt idx="25">
                  <c:v>158699100</c:v>
                </c:pt>
                <c:pt idx="26">
                  <c:v>192734300</c:v>
                </c:pt>
                <c:pt idx="27">
                  <c:v>234815100</c:v>
                </c:pt>
                <c:pt idx="28">
                  <c:v>306590600</c:v>
                </c:pt>
                <c:pt idx="29">
                  <c:v>230878800</c:v>
                </c:pt>
                <c:pt idx="30">
                  <c:v>196813500</c:v>
                </c:pt>
                <c:pt idx="31">
                  <c:v>213806300</c:v>
                </c:pt>
                <c:pt idx="32">
                  <c:v>217448300</c:v>
                </c:pt>
                <c:pt idx="33">
                  <c:v>232662000</c:v>
                </c:pt>
                <c:pt idx="34">
                  <c:v>186188100</c:v>
                </c:pt>
                <c:pt idx="35">
                  <c:v>186010300</c:v>
                </c:pt>
                <c:pt idx="36">
                  <c:v>180673600</c:v>
                </c:pt>
                <c:pt idx="37">
                  <c:v>215431400</c:v>
                </c:pt>
                <c:pt idx="38">
                  <c:v>204754100</c:v>
                </c:pt>
                <c:pt idx="39">
                  <c:v>172475500</c:v>
                </c:pt>
                <c:pt idx="40">
                  <c:v>216455700</c:v>
                </c:pt>
                <c:pt idx="41">
                  <c:v>181006400</c:v>
                </c:pt>
                <c:pt idx="42">
                  <c:v>229586500</c:v>
                </c:pt>
                <c:pt idx="43">
                  <c:v>213738500</c:v>
                </c:pt>
                <c:pt idx="44">
                  <c:v>180018600</c:v>
                </c:pt>
                <c:pt idx="45">
                  <c:v>191828500</c:v>
                </c:pt>
                <c:pt idx="46">
                  <c:v>146360000</c:v>
                </c:pt>
                <c:pt idx="47">
                  <c:v>142228100</c:v>
                </c:pt>
                <c:pt idx="48">
                  <c:v>161028300</c:v>
                </c:pt>
                <c:pt idx="49">
                  <c:v>153144900</c:v>
                </c:pt>
                <c:pt idx="50">
                  <c:v>156852800</c:v>
                </c:pt>
                <c:pt idx="51">
                  <c:v>181500700</c:v>
                </c:pt>
                <c:pt idx="52">
                  <c:v>154193300</c:v>
                </c:pt>
                <c:pt idx="53">
                  <c:v>128100100</c:v>
                </c:pt>
                <c:pt idx="54">
                  <c:v>148125800</c:v>
                </c:pt>
                <c:pt idx="55">
                  <c:v>151897800</c:v>
                </c:pt>
                <c:pt idx="56">
                  <c:v>170023800</c:v>
                </c:pt>
                <c:pt idx="57">
                  <c:v>191488900</c:v>
                </c:pt>
                <c:pt idx="58">
                  <c:v>167790300</c:v>
                </c:pt>
                <c:pt idx="59">
                  <c:v>143717900</c:v>
                </c:pt>
                <c:pt idx="60">
                  <c:v>145995600</c:v>
                </c:pt>
                <c:pt idx="61">
                  <c:v>121136800</c:v>
                </c:pt>
                <c:pt idx="62">
                  <c:v>133197100</c:v>
                </c:pt>
                <c:pt idx="63">
                  <c:v>129684400</c:v>
                </c:pt>
                <c:pt idx="64">
                  <c:v>153391400</c:v>
                </c:pt>
                <c:pt idx="65">
                  <c:v>150376400</c:v>
                </c:pt>
                <c:pt idx="66">
                  <c:v>144193900</c:v>
                </c:pt>
                <c:pt idx="67">
                  <c:v>116312400</c:v>
                </c:pt>
                <c:pt idx="68">
                  <c:v>120851600</c:v>
                </c:pt>
                <c:pt idx="69">
                  <c:v>98654600</c:v>
                </c:pt>
                <c:pt idx="70">
                  <c:v>123660000</c:v>
                </c:pt>
                <c:pt idx="71">
                  <c:v>110252200</c:v>
                </c:pt>
                <c:pt idx="72">
                  <c:v>170222100</c:v>
                </c:pt>
                <c:pt idx="73">
                  <c:v>169545900</c:v>
                </c:pt>
                <c:pt idx="74">
                  <c:v>126463800</c:v>
                </c:pt>
                <c:pt idx="75">
                  <c:v>133882500</c:v>
                </c:pt>
                <c:pt idx="76">
                  <c:v>123857900</c:v>
                </c:pt>
                <c:pt idx="77">
                  <c:v>142154600</c:v>
                </c:pt>
                <c:pt idx="78">
                  <c:v>115770900</c:v>
                </c:pt>
                <c:pt idx="79">
                  <c:v>150256300</c:v>
                </c:pt>
                <c:pt idx="80">
                  <c:v>112933000</c:v>
                </c:pt>
                <c:pt idx="81">
                  <c:v>96438700</c:v>
                </c:pt>
                <c:pt idx="82">
                  <c:v>116662200</c:v>
                </c:pt>
                <c:pt idx="83">
                  <c:v>92067000</c:v>
                </c:pt>
                <c:pt idx="84">
                  <c:v>125732700</c:v>
                </c:pt>
                <c:pt idx="85">
                  <c:v>210970800</c:v>
                </c:pt>
                <c:pt idx="86">
                  <c:v>123539000</c:v>
                </c:pt>
                <c:pt idx="87">
                  <c:v>140006600</c:v>
                </c:pt>
                <c:pt idx="88">
                  <c:v>121999300</c:v>
                </c:pt>
                <c:pt idx="89">
                  <c:v>153364100</c:v>
                </c:pt>
                <c:pt idx="90">
                  <c:v>127015200</c:v>
                </c:pt>
                <c:pt idx="91">
                  <c:v>122515800</c:v>
                </c:pt>
                <c:pt idx="92">
                  <c:v>109015000</c:v>
                </c:pt>
                <c:pt idx="93">
                  <c:v>128259700</c:v>
                </c:pt>
                <c:pt idx="94">
                  <c:v>119728000</c:v>
                </c:pt>
                <c:pt idx="95">
                  <c:v>95108500</c:v>
                </c:pt>
                <c:pt idx="96">
                  <c:v>107440900</c:v>
                </c:pt>
                <c:pt idx="97">
                  <c:v>112249400</c:v>
                </c:pt>
                <c:pt idx="98">
                  <c:v>88965000</c:v>
                </c:pt>
                <c:pt idx="99">
                  <c:v>119840700</c:v>
                </c:pt>
                <c:pt idx="100">
                  <c:v>103889900</c:v>
                </c:pt>
                <c:pt idx="101">
                  <c:v>157577100</c:v>
                </c:pt>
                <c:pt idx="102">
                  <c:v>105592500</c:v>
                </c:pt>
                <c:pt idx="103">
                  <c:v>98288800</c:v>
                </c:pt>
                <c:pt idx="104">
                  <c:v>125473600</c:v>
                </c:pt>
                <c:pt idx="105">
                  <c:v>109520300</c:v>
                </c:pt>
                <c:pt idx="106">
                  <c:v>136024200</c:v>
                </c:pt>
                <c:pt idx="107">
                  <c:v>132001400</c:v>
                </c:pt>
                <c:pt idx="108">
                  <c:v>156952100</c:v>
                </c:pt>
                <c:pt idx="109">
                  <c:v>137605100</c:v>
                </c:pt>
                <c:pt idx="110">
                  <c:v>96870700</c:v>
                </c:pt>
                <c:pt idx="111">
                  <c:v>162061500</c:v>
                </c:pt>
                <c:pt idx="112">
                  <c:v>128818700</c:v>
                </c:pt>
                <c:pt idx="113">
                  <c:v>150711700</c:v>
                </c:pt>
                <c:pt idx="114">
                  <c:v>148029900</c:v>
                </c:pt>
                <c:pt idx="115">
                  <c:v>164129000</c:v>
                </c:pt>
                <c:pt idx="116">
                  <c:v>151143100</c:v>
                </c:pt>
                <c:pt idx="117">
                  <c:v>146911600</c:v>
                </c:pt>
                <c:pt idx="118">
                  <c:v>185710800</c:v>
                </c:pt>
                <c:pt idx="119">
                  <c:v>164489700</c:v>
                </c:pt>
                <c:pt idx="120">
                  <c:v>199882300</c:v>
                </c:pt>
                <c:pt idx="121">
                  <c:v>150337900</c:v>
                </c:pt>
                <c:pt idx="122">
                  <c:v>162384300</c:v>
                </c:pt>
                <c:pt idx="123">
                  <c:v>170575500</c:v>
                </c:pt>
                <c:pt idx="124">
                  <c:v>160171200</c:v>
                </c:pt>
                <c:pt idx="125">
                  <c:v>167563700</c:v>
                </c:pt>
                <c:pt idx="126">
                  <c:v>165611200</c:v>
                </c:pt>
                <c:pt idx="127">
                  <c:v>211797100</c:v>
                </c:pt>
                <c:pt idx="128">
                  <c:v>166875900</c:v>
                </c:pt>
                <c:pt idx="129">
                  <c:v>176584100</c:v>
                </c:pt>
                <c:pt idx="130">
                  <c:v>179990600</c:v>
                </c:pt>
                <c:pt idx="131">
                  <c:v>164968200</c:v>
                </c:pt>
                <c:pt idx="132">
                  <c:v>159770800</c:v>
                </c:pt>
                <c:pt idx="133">
                  <c:v>131283400</c:v>
                </c:pt>
                <c:pt idx="134">
                  <c:v>112267600</c:v>
                </c:pt>
                <c:pt idx="135">
                  <c:v>119685900</c:v>
                </c:pt>
                <c:pt idx="136">
                  <c:v>131530900</c:v>
                </c:pt>
                <c:pt idx="137">
                  <c:v>120332100</c:v>
                </c:pt>
                <c:pt idx="138">
                  <c:v>113602000</c:v>
                </c:pt>
                <c:pt idx="139">
                  <c:v>119425400</c:v>
                </c:pt>
                <c:pt idx="140">
                  <c:v>91972400</c:v>
                </c:pt>
                <c:pt idx="141">
                  <c:v>95672100</c:v>
                </c:pt>
                <c:pt idx="142">
                  <c:v>112681500</c:v>
                </c:pt>
                <c:pt idx="143">
                  <c:v>119771100</c:v>
                </c:pt>
                <c:pt idx="144">
                  <c:v>131569600</c:v>
                </c:pt>
                <c:pt idx="145">
                  <c:v>112434700</c:v>
                </c:pt>
                <c:pt idx="146">
                  <c:v>142355400</c:v>
                </c:pt>
                <c:pt idx="147">
                  <c:v>175158300</c:v>
                </c:pt>
                <c:pt idx="148">
                  <c:v>161050100</c:v>
                </c:pt>
                <c:pt idx="149">
                  <c:v>136508500</c:v>
                </c:pt>
                <c:pt idx="150">
                  <c:v>112757300</c:v>
                </c:pt>
                <c:pt idx="151">
                  <c:v>95856200</c:v>
                </c:pt>
                <c:pt idx="152">
                  <c:v>103697300</c:v>
                </c:pt>
                <c:pt idx="153">
                  <c:v>111446000</c:v>
                </c:pt>
                <c:pt idx="154">
                  <c:v>84582200</c:v>
                </c:pt>
                <c:pt idx="155">
                  <c:v>83166000</c:v>
                </c:pt>
                <c:pt idx="156">
                  <c:v>101752900</c:v>
                </c:pt>
                <c:pt idx="157">
                  <c:v>97569100</c:v>
                </c:pt>
                <c:pt idx="158">
                  <c:v>99242600</c:v>
                </c:pt>
                <c:pt idx="159">
                  <c:v>111097900</c:v>
                </c:pt>
                <c:pt idx="160">
                  <c:v>96642200</c:v>
                </c:pt>
                <c:pt idx="161">
                  <c:v>101596300</c:v>
                </c:pt>
                <c:pt idx="162">
                  <c:v>109498600</c:v>
                </c:pt>
                <c:pt idx="163">
                  <c:v>98866600</c:v>
                </c:pt>
                <c:pt idx="164">
                  <c:v>98595300</c:v>
                </c:pt>
                <c:pt idx="165">
                  <c:v>88197600</c:v>
                </c:pt>
                <c:pt idx="166">
                  <c:v>112484500</c:v>
                </c:pt>
                <c:pt idx="167">
                  <c:v>120718400</c:v>
                </c:pt>
                <c:pt idx="168">
                  <c:v>135813700</c:v>
                </c:pt>
                <c:pt idx="169">
                  <c:v>135702700</c:v>
                </c:pt>
                <c:pt idx="170">
                  <c:v>130597900</c:v>
                </c:pt>
                <c:pt idx="171">
                  <c:v>101077600</c:v>
                </c:pt>
                <c:pt idx="172">
                  <c:v>99777400</c:v>
                </c:pt>
                <c:pt idx="173">
                  <c:v>106612200</c:v>
                </c:pt>
                <c:pt idx="174">
                  <c:v>107673700</c:v>
                </c:pt>
                <c:pt idx="175">
                  <c:v>134047600</c:v>
                </c:pt>
                <c:pt idx="176">
                  <c:v>121988400</c:v>
                </c:pt>
                <c:pt idx="177">
                  <c:v>108861700</c:v>
                </c:pt>
                <c:pt idx="178">
                  <c:v>132272500</c:v>
                </c:pt>
                <c:pt idx="179">
                  <c:v>129469600</c:v>
                </c:pt>
                <c:pt idx="180">
                  <c:v>116959800</c:v>
                </c:pt>
                <c:pt idx="181">
                  <c:v>115312900</c:v>
                </c:pt>
                <c:pt idx="182">
                  <c:v>118367700</c:v>
                </c:pt>
                <c:pt idx="183">
                  <c:v>174667900</c:v>
                </c:pt>
                <c:pt idx="184">
                  <c:v>135999900</c:v>
                </c:pt>
                <c:pt idx="185">
                  <c:v>111673700</c:v>
                </c:pt>
                <c:pt idx="186">
                  <c:v>107709800</c:v>
                </c:pt>
                <c:pt idx="187">
                  <c:v>133422800</c:v>
                </c:pt>
                <c:pt idx="188">
                  <c:v>101543300</c:v>
                </c:pt>
                <c:pt idx="189">
                  <c:v>103704000</c:v>
                </c:pt>
                <c:pt idx="190">
                  <c:v>122514600</c:v>
                </c:pt>
                <c:pt idx="191">
                  <c:v>119531000</c:v>
                </c:pt>
                <c:pt idx="192">
                  <c:v>127524100</c:v>
                </c:pt>
                <c:pt idx="193">
                  <c:v>104636600</c:v>
                </c:pt>
                <c:pt idx="194">
                  <c:v>101993600</c:v>
                </c:pt>
                <c:pt idx="195">
                  <c:v>136597200</c:v>
                </c:pt>
                <c:pt idx="196">
                  <c:v>117058900</c:v>
                </c:pt>
                <c:pt idx="197">
                  <c:v>128346200</c:v>
                </c:pt>
                <c:pt idx="198">
                  <c:v>123810400</c:v>
                </c:pt>
                <c:pt idx="199">
                  <c:v>101985300</c:v>
                </c:pt>
                <c:pt idx="200">
                  <c:v>129721600</c:v>
                </c:pt>
                <c:pt idx="201">
                  <c:v>119159200</c:v>
                </c:pt>
                <c:pt idx="202">
                  <c:v>117947000</c:v>
                </c:pt>
                <c:pt idx="203">
                  <c:v>101377900</c:v>
                </c:pt>
                <c:pt idx="204">
                  <c:v>122656000</c:v>
                </c:pt>
                <c:pt idx="205">
                  <c:v>103706300</c:v>
                </c:pt>
                <c:pt idx="206">
                  <c:v>111508100</c:v>
                </c:pt>
                <c:pt idx="207">
                  <c:v>102073800</c:v>
                </c:pt>
                <c:pt idx="208">
                  <c:v>88917200</c:v>
                </c:pt>
                <c:pt idx="209">
                  <c:v>93562900</c:v>
                </c:pt>
                <c:pt idx="210">
                  <c:v>125147800</c:v>
                </c:pt>
                <c:pt idx="211">
                  <c:v>170772700</c:v>
                </c:pt>
                <c:pt idx="212">
                  <c:v>137734000</c:v>
                </c:pt>
                <c:pt idx="213">
                  <c:v>150683400</c:v>
                </c:pt>
                <c:pt idx="214">
                  <c:v>118231100</c:v>
                </c:pt>
                <c:pt idx="215">
                  <c:v>107065100</c:v>
                </c:pt>
                <c:pt idx="216">
                  <c:v>115112600</c:v>
                </c:pt>
                <c:pt idx="217">
                  <c:v>94881200</c:v>
                </c:pt>
                <c:pt idx="218">
                  <c:v>136448200</c:v>
                </c:pt>
                <c:pt idx="219">
                  <c:v>118068300</c:v>
                </c:pt>
                <c:pt idx="220">
                  <c:v>121661700</c:v>
                </c:pt>
                <c:pt idx="221">
                  <c:v>125987600</c:v>
                </c:pt>
                <c:pt idx="222">
                  <c:v>119281000</c:v>
                </c:pt>
                <c:pt idx="223">
                  <c:v>117335800</c:v>
                </c:pt>
                <c:pt idx="224">
                  <c:v>116900100</c:v>
                </c:pt>
                <c:pt idx="225">
                  <c:v>106584800</c:v>
                </c:pt>
                <c:pt idx="226">
                  <c:v>142110500</c:v>
                </c:pt>
                <c:pt idx="227">
                  <c:v>130994000</c:v>
                </c:pt>
                <c:pt idx="228">
                  <c:v>140447600</c:v>
                </c:pt>
                <c:pt idx="229">
                  <c:v>149771600</c:v>
                </c:pt>
                <c:pt idx="230">
                  <c:v>150354000</c:v>
                </c:pt>
                <c:pt idx="231">
                  <c:v>136816800</c:v>
                </c:pt>
                <c:pt idx="232">
                  <c:v>142532800</c:v>
                </c:pt>
                <c:pt idx="233">
                  <c:v>116320100</c:v>
                </c:pt>
                <c:pt idx="234">
                  <c:v>122288000</c:v>
                </c:pt>
                <c:pt idx="235">
                  <c:v>117950600</c:v>
                </c:pt>
                <c:pt idx="236">
                  <c:v>65125200</c:v>
                </c:pt>
                <c:pt idx="237">
                  <c:v>112031800</c:v>
                </c:pt>
                <c:pt idx="238">
                  <c:v>148549900</c:v>
                </c:pt>
                <c:pt idx="239">
                  <c:v>135401300</c:v>
                </c:pt>
                <c:pt idx="240">
                  <c:v>132353200</c:v>
                </c:pt>
                <c:pt idx="241">
                  <c:v>121173500</c:v>
                </c:pt>
                <c:pt idx="242">
                  <c:v>104099800</c:v>
                </c:pt>
                <c:pt idx="243">
                  <c:v>137971100</c:v>
                </c:pt>
                <c:pt idx="244">
                  <c:v>126436200</c:v>
                </c:pt>
                <c:pt idx="245">
                  <c:v>107142300</c:v>
                </c:pt>
                <c:pt idx="246">
                  <c:v>102980100</c:v>
                </c:pt>
                <c:pt idx="247">
                  <c:v>97913900</c:v>
                </c:pt>
                <c:pt idx="248">
                  <c:v>95328300</c:v>
                </c:pt>
                <c:pt idx="249">
                  <c:v>146286300</c:v>
                </c:pt>
                <c:pt idx="250">
                  <c:v>160829200</c:v>
                </c:pt>
                <c:pt idx="251">
                  <c:v>135175345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EE-4846-8972-DB98F82B4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4976368"/>
        <c:axId val="1"/>
      </c:scatterChart>
      <c:valAx>
        <c:axId val="804976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MONTHLY STOCK SELLING VOLUME FOR THE YEAR 2023</a:t>
                </a:r>
              </a:p>
            </c:rich>
          </c:tx>
          <c:layout>
            <c:manualLayout>
              <c:xMode val="edge"/>
              <c:yMode val="edge"/>
              <c:x val="0.33724317559085315"/>
              <c:y val="0.95167814288226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2700000" spcFirstLastPara="1" vertOverflow="ellipsis" wrap="square" anchor="b" anchorCtr="0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STOCK SELLING VOLUME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976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ON-BALANCE VOLUMNE FOR THE YEAR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'Volumne Analysis'!$D$1</c:f>
              <c:strCache>
                <c:ptCount val="1"/>
                <c:pt idx="0">
                  <c:v>OBV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'Volumne Analysis'!$A$2:$A$253</c:f>
              <c:numCache>
                <c:formatCode>m/d/yyyy</c:formatCode>
                <c:ptCount val="252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cat>
          <c:val>
            <c:numRef>
              <c:f>'Volumne Analysis'!$D$2:$D$253</c:f>
              <c:numCache>
                <c:formatCode>General</c:formatCode>
                <c:ptCount val="252"/>
                <c:pt idx="0">
                  <c:v>0</c:v>
                </c:pt>
                <c:pt idx="1">
                  <c:v>-139032200</c:v>
                </c:pt>
                <c:pt idx="2">
                  <c:v>-278422800</c:v>
                </c:pt>
                <c:pt idx="3">
                  <c:v>-437986100</c:v>
                </c:pt>
                <c:pt idx="4">
                  <c:v>-583403500</c:v>
                </c:pt>
                <c:pt idx="5">
                  <c:v>-793493800</c:v>
                </c:pt>
                <c:pt idx="6">
                  <c:v>-960483500</c:v>
                </c:pt>
                <c:pt idx="7">
                  <c:v>-1169126900</c:v>
                </c:pt>
                <c:pt idx="8">
                  <c:v>-948056400</c:v>
                </c:pt>
                <c:pt idx="9">
                  <c:v>-726133100</c:v>
                </c:pt>
                <c:pt idx="10">
                  <c:v>-568355800</c:v>
                </c:pt>
                <c:pt idx="11">
                  <c:v>-799758600</c:v>
                </c:pt>
                <c:pt idx="12">
                  <c:v>-619369600</c:v>
                </c:pt>
                <c:pt idx="13">
                  <c:v>-777355900</c:v>
                </c:pt>
                <c:pt idx="14">
                  <c:v>-556444800</c:v>
                </c:pt>
                <c:pt idx="15">
                  <c:v>-366160800</c:v>
                </c:pt>
                <c:pt idx="16">
                  <c:v>-533803300</c:v>
                </c:pt>
                <c:pt idx="17">
                  <c:v>-349992500</c:v>
                </c:pt>
                <c:pt idx="18">
                  <c:v>-180591600</c:v>
                </c:pt>
                <c:pt idx="19">
                  <c:v>-361305700</c:v>
                </c:pt>
                <c:pt idx="20">
                  <c:v>-174828700</c:v>
                </c:pt>
                <c:pt idx="21">
                  <c:v>-370509000</c:v>
                </c:pt>
                <c:pt idx="22">
                  <c:v>-540800900</c:v>
                </c:pt>
                <c:pt idx="23">
                  <c:v>-401942800</c:v>
                </c:pt>
                <c:pt idx="24">
                  <c:v>-198823600</c:v>
                </c:pt>
                <c:pt idx="25">
                  <c:v>-40124500</c:v>
                </c:pt>
                <c:pt idx="26">
                  <c:v>152609800</c:v>
                </c:pt>
                <c:pt idx="27">
                  <c:v>387424900</c:v>
                </c:pt>
                <c:pt idx="28">
                  <c:v>694015500</c:v>
                </c:pt>
                <c:pt idx="29">
                  <c:v>463136700</c:v>
                </c:pt>
                <c:pt idx="30">
                  <c:v>659950200</c:v>
                </c:pt>
                <c:pt idx="31">
                  <c:v>873756500</c:v>
                </c:pt>
                <c:pt idx="32">
                  <c:v>1091204800</c:v>
                </c:pt>
                <c:pt idx="33">
                  <c:v>1323866800</c:v>
                </c:pt>
                <c:pt idx="34">
                  <c:v>1510054900</c:v>
                </c:pt>
                <c:pt idx="35">
                  <c:v>1696065200</c:v>
                </c:pt>
                <c:pt idx="36">
                  <c:v>1876738800</c:v>
                </c:pt>
                <c:pt idx="37">
                  <c:v>2092170200</c:v>
                </c:pt>
                <c:pt idx="38">
                  <c:v>1887416100</c:v>
                </c:pt>
                <c:pt idx="39">
                  <c:v>1714940600</c:v>
                </c:pt>
                <c:pt idx="40">
                  <c:v>1931396300</c:v>
                </c:pt>
                <c:pt idx="41">
                  <c:v>2112402700</c:v>
                </c:pt>
                <c:pt idx="42">
                  <c:v>1882816200</c:v>
                </c:pt>
                <c:pt idx="43">
                  <c:v>2096554700</c:v>
                </c:pt>
                <c:pt idx="44">
                  <c:v>1916536100</c:v>
                </c:pt>
                <c:pt idx="45">
                  <c:v>2108364600</c:v>
                </c:pt>
                <c:pt idx="46">
                  <c:v>2254724600</c:v>
                </c:pt>
                <c:pt idx="47">
                  <c:v>2112496500</c:v>
                </c:pt>
                <c:pt idx="48">
                  <c:v>2273524800</c:v>
                </c:pt>
                <c:pt idx="49">
                  <c:v>2120379900</c:v>
                </c:pt>
                <c:pt idx="50">
                  <c:v>1963527100</c:v>
                </c:pt>
                <c:pt idx="51">
                  <c:v>1782026400</c:v>
                </c:pt>
                <c:pt idx="52">
                  <c:v>1936219700</c:v>
                </c:pt>
                <c:pt idx="53">
                  <c:v>1808119600</c:v>
                </c:pt>
                <c:pt idx="54">
                  <c:v>1659993800</c:v>
                </c:pt>
                <c:pt idx="55">
                  <c:v>1508096000</c:v>
                </c:pt>
                <c:pt idx="56">
                  <c:v>1338072200</c:v>
                </c:pt>
                <c:pt idx="57">
                  <c:v>1529561100</c:v>
                </c:pt>
                <c:pt idx="58">
                  <c:v>1697351400</c:v>
                </c:pt>
                <c:pt idx="59">
                  <c:v>1841069300</c:v>
                </c:pt>
                <c:pt idx="60">
                  <c:v>1695073700</c:v>
                </c:pt>
                <c:pt idx="61">
                  <c:v>1816210500</c:v>
                </c:pt>
                <c:pt idx="62">
                  <c:v>1683013400</c:v>
                </c:pt>
                <c:pt idx="63">
                  <c:v>1812697800</c:v>
                </c:pt>
                <c:pt idx="64">
                  <c:v>1966089200</c:v>
                </c:pt>
                <c:pt idx="65">
                  <c:v>1815712800</c:v>
                </c:pt>
                <c:pt idx="66">
                  <c:v>1959906700</c:v>
                </c:pt>
                <c:pt idx="67">
                  <c:v>1843594300</c:v>
                </c:pt>
                <c:pt idx="68">
                  <c:v>1964445900</c:v>
                </c:pt>
                <c:pt idx="69">
                  <c:v>1865791300</c:v>
                </c:pt>
                <c:pt idx="70">
                  <c:v>1989451300</c:v>
                </c:pt>
                <c:pt idx="71">
                  <c:v>2099703500</c:v>
                </c:pt>
                <c:pt idx="72">
                  <c:v>2269925600</c:v>
                </c:pt>
                <c:pt idx="73">
                  <c:v>2100379700</c:v>
                </c:pt>
                <c:pt idx="74">
                  <c:v>1973915900</c:v>
                </c:pt>
                <c:pt idx="75">
                  <c:v>1840033400</c:v>
                </c:pt>
                <c:pt idx="76">
                  <c:v>1716175500</c:v>
                </c:pt>
                <c:pt idx="77">
                  <c:v>1574020900</c:v>
                </c:pt>
                <c:pt idx="78">
                  <c:v>1689791800</c:v>
                </c:pt>
                <c:pt idx="79">
                  <c:v>1539535500</c:v>
                </c:pt>
                <c:pt idx="80">
                  <c:v>1652468500</c:v>
                </c:pt>
                <c:pt idx="81">
                  <c:v>1556029800</c:v>
                </c:pt>
                <c:pt idx="82">
                  <c:v>1672692000</c:v>
                </c:pt>
                <c:pt idx="83">
                  <c:v>1580625000</c:v>
                </c:pt>
                <c:pt idx="84">
                  <c:v>1454892300</c:v>
                </c:pt>
                <c:pt idx="85">
                  <c:v>1243921500</c:v>
                </c:pt>
                <c:pt idx="86">
                  <c:v>1367460500</c:v>
                </c:pt>
                <c:pt idx="87">
                  <c:v>1227453900</c:v>
                </c:pt>
                <c:pt idx="88">
                  <c:v>1105454600</c:v>
                </c:pt>
                <c:pt idx="89">
                  <c:v>952090500</c:v>
                </c:pt>
                <c:pt idx="90">
                  <c:v>1079105700</c:v>
                </c:pt>
                <c:pt idx="91">
                  <c:v>1201621500</c:v>
                </c:pt>
                <c:pt idx="92">
                  <c:v>1092606500</c:v>
                </c:pt>
                <c:pt idx="93">
                  <c:v>964346800</c:v>
                </c:pt>
                <c:pt idx="94">
                  <c:v>1084074800</c:v>
                </c:pt>
                <c:pt idx="95">
                  <c:v>1179183300</c:v>
                </c:pt>
                <c:pt idx="96">
                  <c:v>1286624200</c:v>
                </c:pt>
                <c:pt idx="97">
                  <c:v>1398873600</c:v>
                </c:pt>
                <c:pt idx="98">
                  <c:v>1309908600</c:v>
                </c:pt>
                <c:pt idx="99">
                  <c:v>1190067900</c:v>
                </c:pt>
                <c:pt idx="100">
                  <c:v>1293957800</c:v>
                </c:pt>
                <c:pt idx="101">
                  <c:v>1136380700</c:v>
                </c:pt>
                <c:pt idx="102">
                  <c:v>1030788200</c:v>
                </c:pt>
                <c:pt idx="103">
                  <c:v>1129077000</c:v>
                </c:pt>
                <c:pt idx="104">
                  <c:v>1254550600</c:v>
                </c:pt>
                <c:pt idx="105">
                  <c:v>1364070900</c:v>
                </c:pt>
                <c:pt idx="106">
                  <c:v>1500095100</c:v>
                </c:pt>
                <c:pt idx="107">
                  <c:v>1632096500</c:v>
                </c:pt>
                <c:pt idx="108">
                  <c:v>1475144400</c:v>
                </c:pt>
                <c:pt idx="109">
                  <c:v>1337539300</c:v>
                </c:pt>
                <c:pt idx="110">
                  <c:v>1434410000</c:v>
                </c:pt>
                <c:pt idx="111">
                  <c:v>1596471500</c:v>
                </c:pt>
                <c:pt idx="112">
                  <c:v>1725290200</c:v>
                </c:pt>
                <c:pt idx="113">
                  <c:v>1876001900</c:v>
                </c:pt>
                <c:pt idx="114">
                  <c:v>2024031800</c:v>
                </c:pt>
                <c:pt idx="115">
                  <c:v>2188160800</c:v>
                </c:pt>
                <c:pt idx="116">
                  <c:v>2339303900</c:v>
                </c:pt>
                <c:pt idx="117">
                  <c:v>2486215500</c:v>
                </c:pt>
                <c:pt idx="118">
                  <c:v>2671926300</c:v>
                </c:pt>
                <c:pt idx="119">
                  <c:v>2836416000</c:v>
                </c:pt>
                <c:pt idx="120">
                  <c:v>3036298300</c:v>
                </c:pt>
                <c:pt idx="121">
                  <c:v>3186636200</c:v>
                </c:pt>
                <c:pt idx="122">
                  <c:v>3349020500</c:v>
                </c:pt>
                <c:pt idx="123">
                  <c:v>3178445000</c:v>
                </c:pt>
                <c:pt idx="124">
                  <c:v>3018273800</c:v>
                </c:pt>
                <c:pt idx="125">
                  <c:v>3185837500</c:v>
                </c:pt>
                <c:pt idx="126">
                  <c:v>3351448700</c:v>
                </c:pt>
                <c:pt idx="127">
                  <c:v>3139651600</c:v>
                </c:pt>
                <c:pt idx="128">
                  <c:v>3306527500</c:v>
                </c:pt>
                <c:pt idx="129">
                  <c:v>3129943400</c:v>
                </c:pt>
                <c:pt idx="130">
                  <c:v>2949952800</c:v>
                </c:pt>
                <c:pt idx="131">
                  <c:v>3114921000</c:v>
                </c:pt>
                <c:pt idx="132">
                  <c:v>3274691800</c:v>
                </c:pt>
                <c:pt idx="133">
                  <c:v>3405975200</c:v>
                </c:pt>
                <c:pt idx="134">
                  <c:v>3518242800</c:v>
                </c:pt>
                <c:pt idx="135">
                  <c:v>3637928700</c:v>
                </c:pt>
                <c:pt idx="136">
                  <c:v>3769459600</c:v>
                </c:pt>
                <c:pt idx="137">
                  <c:v>3649127500</c:v>
                </c:pt>
                <c:pt idx="138">
                  <c:v>3535525500</c:v>
                </c:pt>
                <c:pt idx="139">
                  <c:v>3416100100</c:v>
                </c:pt>
                <c:pt idx="140">
                  <c:v>3508072500</c:v>
                </c:pt>
                <c:pt idx="141">
                  <c:v>3603744600</c:v>
                </c:pt>
                <c:pt idx="142">
                  <c:v>3716426100</c:v>
                </c:pt>
                <c:pt idx="143">
                  <c:v>3836197200</c:v>
                </c:pt>
                <c:pt idx="144">
                  <c:v>3967766800</c:v>
                </c:pt>
                <c:pt idx="145">
                  <c:v>4080201500</c:v>
                </c:pt>
                <c:pt idx="146">
                  <c:v>3937846100</c:v>
                </c:pt>
                <c:pt idx="147">
                  <c:v>3762687800</c:v>
                </c:pt>
                <c:pt idx="148">
                  <c:v>3601637700</c:v>
                </c:pt>
                <c:pt idx="149">
                  <c:v>3738146200</c:v>
                </c:pt>
                <c:pt idx="150">
                  <c:v>3625388900</c:v>
                </c:pt>
                <c:pt idx="151">
                  <c:v>3529532700</c:v>
                </c:pt>
                <c:pt idx="152">
                  <c:v>3425835400</c:v>
                </c:pt>
                <c:pt idx="153">
                  <c:v>3537281400</c:v>
                </c:pt>
                <c:pt idx="154">
                  <c:v>3621863600</c:v>
                </c:pt>
                <c:pt idx="155">
                  <c:v>3538697600</c:v>
                </c:pt>
                <c:pt idx="156">
                  <c:v>3436944700</c:v>
                </c:pt>
                <c:pt idx="157">
                  <c:v>3534513800</c:v>
                </c:pt>
                <c:pt idx="158">
                  <c:v>3435271200</c:v>
                </c:pt>
                <c:pt idx="159">
                  <c:v>3324173300</c:v>
                </c:pt>
                <c:pt idx="160">
                  <c:v>3227531100</c:v>
                </c:pt>
                <c:pt idx="161">
                  <c:v>3125934800</c:v>
                </c:pt>
                <c:pt idx="162">
                  <c:v>3235433400</c:v>
                </c:pt>
                <c:pt idx="163">
                  <c:v>3136566800</c:v>
                </c:pt>
                <c:pt idx="164">
                  <c:v>3037971500</c:v>
                </c:pt>
                <c:pt idx="165">
                  <c:v>2949773900</c:v>
                </c:pt>
                <c:pt idx="166">
                  <c:v>2837289400</c:v>
                </c:pt>
                <c:pt idx="167">
                  <c:v>2716571000</c:v>
                </c:pt>
                <c:pt idx="168">
                  <c:v>2580757300</c:v>
                </c:pt>
                <c:pt idx="169">
                  <c:v>2716460000</c:v>
                </c:pt>
                <c:pt idx="170">
                  <c:v>2847057900</c:v>
                </c:pt>
                <c:pt idx="171">
                  <c:v>2948135500</c:v>
                </c:pt>
                <c:pt idx="172">
                  <c:v>2848358100</c:v>
                </c:pt>
                <c:pt idx="173">
                  <c:v>2954970300</c:v>
                </c:pt>
                <c:pt idx="174">
                  <c:v>3062644000</c:v>
                </c:pt>
                <c:pt idx="175">
                  <c:v>3196691600</c:v>
                </c:pt>
                <c:pt idx="176">
                  <c:v>3074703200</c:v>
                </c:pt>
                <c:pt idx="177">
                  <c:v>3183564900</c:v>
                </c:pt>
                <c:pt idx="178">
                  <c:v>3051292400</c:v>
                </c:pt>
                <c:pt idx="179">
                  <c:v>3180762000</c:v>
                </c:pt>
                <c:pt idx="180">
                  <c:v>3063802200</c:v>
                </c:pt>
                <c:pt idx="181">
                  <c:v>2948489300</c:v>
                </c:pt>
                <c:pt idx="182">
                  <c:v>2830121600</c:v>
                </c:pt>
                <c:pt idx="183">
                  <c:v>3004789500</c:v>
                </c:pt>
                <c:pt idx="184">
                  <c:v>2868789600</c:v>
                </c:pt>
                <c:pt idx="185">
                  <c:v>2980463300</c:v>
                </c:pt>
                <c:pt idx="186">
                  <c:v>3088173100</c:v>
                </c:pt>
                <c:pt idx="187">
                  <c:v>2954750300</c:v>
                </c:pt>
                <c:pt idx="188">
                  <c:v>2853207000</c:v>
                </c:pt>
                <c:pt idx="189">
                  <c:v>2956911000</c:v>
                </c:pt>
                <c:pt idx="190">
                  <c:v>2834396400</c:v>
                </c:pt>
                <c:pt idx="191">
                  <c:v>2714865400</c:v>
                </c:pt>
                <c:pt idx="192">
                  <c:v>2587341300</c:v>
                </c:pt>
                <c:pt idx="193">
                  <c:v>2691977900</c:v>
                </c:pt>
                <c:pt idx="194">
                  <c:v>2589984300</c:v>
                </c:pt>
                <c:pt idx="195">
                  <c:v>2453387100</c:v>
                </c:pt>
                <c:pt idx="196">
                  <c:v>2570446000</c:v>
                </c:pt>
                <c:pt idx="197">
                  <c:v>2698792200</c:v>
                </c:pt>
                <c:pt idx="198">
                  <c:v>2822602600</c:v>
                </c:pt>
                <c:pt idx="199">
                  <c:v>2720617300</c:v>
                </c:pt>
                <c:pt idx="200">
                  <c:v>2850338900</c:v>
                </c:pt>
                <c:pt idx="201">
                  <c:v>2731179700</c:v>
                </c:pt>
                <c:pt idx="202">
                  <c:v>2849126700</c:v>
                </c:pt>
                <c:pt idx="203">
                  <c:v>2747748800</c:v>
                </c:pt>
                <c:pt idx="204">
                  <c:v>2870404800</c:v>
                </c:pt>
                <c:pt idx="205">
                  <c:v>2766698500</c:v>
                </c:pt>
                <c:pt idx="206">
                  <c:v>2655190400</c:v>
                </c:pt>
                <c:pt idx="207">
                  <c:v>2553116600</c:v>
                </c:pt>
                <c:pt idx="208">
                  <c:v>2642033800</c:v>
                </c:pt>
                <c:pt idx="209">
                  <c:v>2735596700</c:v>
                </c:pt>
                <c:pt idx="210">
                  <c:v>2610448900</c:v>
                </c:pt>
                <c:pt idx="211">
                  <c:v>2439676200</c:v>
                </c:pt>
                <c:pt idx="212">
                  <c:v>2301942200</c:v>
                </c:pt>
                <c:pt idx="213">
                  <c:v>2452625600</c:v>
                </c:pt>
                <c:pt idx="214">
                  <c:v>2570856700</c:v>
                </c:pt>
                <c:pt idx="215">
                  <c:v>2463791600</c:v>
                </c:pt>
                <c:pt idx="216">
                  <c:v>2348679000</c:v>
                </c:pt>
                <c:pt idx="217">
                  <c:v>2443560200</c:v>
                </c:pt>
                <c:pt idx="218">
                  <c:v>2307112000</c:v>
                </c:pt>
                <c:pt idx="219">
                  <c:v>2425180300</c:v>
                </c:pt>
                <c:pt idx="220">
                  <c:v>2546842000</c:v>
                </c:pt>
                <c:pt idx="221">
                  <c:v>2672829600</c:v>
                </c:pt>
                <c:pt idx="222">
                  <c:v>2792110600</c:v>
                </c:pt>
                <c:pt idx="223">
                  <c:v>2674774800</c:v>
                </c:pt>
                <c:pt idx="224">
                  <c:v>2791674900</c:v>
                </c:pt>
                <c:pt idx="225">
                  <c:v>2685090100</c:v>
                </c:pt>
                <c:pt idx="226">
                  <c:v>2542979600</c:v>
                </c:pt>
                <c:pt idx="227">
                  <c:v>2673973600</c:v>
                </c:pt>
                <c:pt idx="228">
                  <c:v>2814421200</c:v>
                </c:pt>
                <c:pt idx="229">
                  <c:v>2964192800</c:v>
                </c:pt>
                <c:pt idx="230">
                  <c:v>3114546800</c:v>
                </c:pt>
                <c:pt idx="231">
                  <c:v>2977730000</c:v>
                </c:pt>
                <c:pt idx="232">
                  <c:v>3120262800</c:v>
                </c:pt>
                <c:pt idx="233">
                  <c:v>3236582900</c:v>
                </c:pt>
                <c:pt idx="234">
                  <c:v>3358870900</c:v>
                </c:pt>
                <c:pt idx="235">
                  <c:v>3240920300</c:v>
                </c:pt>
                <c:pt idx="236">
                  <c:v>3306045500</c:v>
                </c:pt>
                <c:pt idx="237">
                  <c:v>3418077300</c:v>
                </c:pt>
                <c:pt idx="238">
                  <c:v>3566627200</c:v>
                </c:pt>
                <c:pt idx="239">
                  <c:v>3431225900</c:v>
                </c:pt>
                <c:pt idx="240">
                  <c:v>3298872700</c:v>
                </c:pt>
                <c:pt idx="241">
                  <c:v>3177699200</c:v>
                </c:pt>
                <c:pt idx="242">
                  <c:v>3073599400</c:v>
                </c:pt>
                <c:pt idx="243">
                  <c:v>3211570500</c:v>
                </c:pt>
                <c:pt idx="244">
                  <c:v>3338006700</c:v>
                </c:pt>
                <c:pt idx="245">
                  <c:v>3445149000</c:v>
                </c:pt>
                <c:pt idx="246">
                  <c:v>3548129100</c:v>
                </c:pt>
                <c:pt idx="247">
                  <c:v>3450215200</c:v>
                </c:pt>
                <c:pt idx="248">
                  <c:v>3354886900</c:v>
                </c:pt>
                <c:pt idx="249">
                  <c:v>3501173200</c:v>
                </c:pt>
                <c:pt idx="250">
                  <c:v>3662002400</c:v>
                </c:pt>
                <c:pt idx="251">
                  <c:v>3797177745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B2-4555-8AC3-F607A3D15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8521680"/>
        <c:axId val="1015945840"/>
      </c:lineChart>
      <c:dateAx>
        <c:axId val="7985216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015945840"/>
        <c:crosses val="autoZero"/>
        <c:auto val="1"/>
        <c:lblOffset val="100"/>
        <c:baseTimeUnit val="days"/>
      </c:dateAx>
      <c:valAx>
        <c:axId val="101594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ON BALANCE VOLUME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852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SEASONAL</a:t>
            </a:r>
            <a:r>
              <a:rPr lang="en-US" baseline="0"/>
              <a:t> TREND IN AVERAGE MONTHLY PRICE FOR THE YEAR 2023</a:t>
            </a:r>
            <a:endParaRPr lang="en-US"/>
          </a:p>
        </c:rich>
      </c:tx>
      <c:layout>
        <c:manualLayout>
          <c:xMode val="edge"/>
          <c:yMode val="edge"/>
          <c:x val="0.2653864734299517"/>
          <c:y val="1.83795640473536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30165799751272E-2"/>
          <c:y val="0.12856152512998267"/>
          <c:w val="0.88531773975147965"/>
          <c:h val="0.60731969595654967"/>
        </c:manualLayout>
      </c:layout>
      <c:scatterChart>
        <c:scatterStyle val="lineMarker"/>
        <c:varyColors val="0"/>
        <c:ser>
          <c:idx val="0"/>
          <c:order val="0"/>
          <c:tx>
            <c:strRef>
              <c:f>'Seasonal Trends'!$D$1</c:f>
              <c:strCache>
                <c:ptCount val="1"/>
                <c:pt idx="0">
                  <c:v>Average Prices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'Seasonal Trends'!$A$2:$A$254</c:f>
              <c:numCache>
                <c:formatCode>m/d/yyyy</c:formatCode>
                <c:ptCount val="253"/>
                <c:pt idx="0">
                  <c:v>44910</c:v>
                </c:pt>
                <c:pt idx="1">
                  <c:v>44911</c:v>
                </c:pt>
                <c:pt idx="2">
                  <c:v>44914</c:v>
                </c:pt>
                <c:pt idx="3">
                  <c:v>44915</c:v>
                </c:pt>
                <c:pt idx="4">
                  <c:v>44916</c:v>
                </c:pt>
                <c:pt idx="5">
                  <c:v>44917</c:v>
                </c:pt>
                <c:pt idx="6">
                  <c:v>44918</c:v>
                </c:pt>
                <c:pt idx="7">
                  <c:v>44922</c:v>
                </c:pt>
                <c:pt idx="8">
                  <c:v>44923</c:v>
                </c:pt>
                <c:pt idx="9">
                  <c:v>44924</c:v>
                </c:pt>
                <c:pt idx="10">
                  <c:v>44925</c:v>
                </c:pt>
                <c:pt idx="11">
                  <c:v>44929</c:v>
                </c:pt>
                <c:pt idx="12">
                  <c:v>44930</c:v>
                </c:pt>
                <c:pt idx="13">
                  <c:v>44931</c:v>
                </c:pt>
                <c:pt idx="14">
                  <c:v>44932</c:v>
                </c:pt>
                <c:pt idx="15">
                  <c:v>44935</c:v>
                </c:pt>
                <c:pt idx="16">
                  <c:v>44936</c:v>
                </c:pt>
                <c:pt idx="17">
                  <c:v>44937</c:v>
                </c:pt>
                <c:pt idx="18">
                  <c:v>44938</c:v>
                </c:pt>
                <c:pt idx="19">
                  <c:v>44939</c:v>
                </c:pt>
                <c:pt idx="20">
                  <c:v>44943</c:v>
                </c:pt>
                <c:pt idx="21">
                  <c:v>44944</c:v>
                </c:pt>
                <c:pt idx="22">
                  <c:v>44945</c:v>
                </c:pt>
                <c:pt idx="23">
                  <c:v>44946</c:v>
                </c:pt>
                <c:pt idx="24">
                  <c:v>44949</c:v>
                </c:pt>
                <c:pt idx="25">
                  <c:v>44950</c:v>
                </c:pt>
                <c:pt idx="26">
                  <c:v>44951</c:v>
                </c:pt>
                <c:pt idx="27">
                  <c:v>44952</c:v>
                </c:pt>
                <c:pt idx="28">
                  <c:v>44953</c:v>
                </c:pt>
                <c:pt idx="29">
                  <c:v>44956</c:v>
                </c:pt>
                <c:pt idx="30">
                  <c:v>44957</c:v>
                </c:pt>
                <c:pt idx="31">
                  <c:v>44958</c:v>
                </c:pt>
                <c:pt idx="32">
                  <c:v>44959</c:v>
                </c:pt>
                <c:pt idx="33">
                  <c:v>44960</c:v>
                </c:pt>
                <c:pt idx="34">
                  <c:v>44963</c:v>
                </c:pt>
                <c:pt idx="35">
                  <c:v>44964</c:v>
                </c:pt>
                <c:pt idx="36">
                  <c:v>44965</c:v>
                </c:pt>
                <c:pt idx="37">
                  <c:v>44966</c:v>
                </c:pt>
                <c:pt idx="38">
                  <c:v>44967</c:v>
                </c:pt>
                <c:pt idx="39">
                  <c:v>44970</c:v>
                </c:pt>
                <c:pt idx="40">
                  <c:v>44971</c:v>
                </c:pt>
                <c:pt idx="41">
                  <c:v>44972</c:v>
                </c:pt>
                <c:pt idx="42">
                  <c:v>44973</c:v>
                </c:pt>
                <c:pt idx="43">
                  <c:v>44974</c:v>
                </c:pt>
                <c:pt idx="44">
                  <c:v>44978</c:v>
                </c:pt>
                <c:pt idx="45">
                  <c:v>44979</c:v>
                </c:pt>
                <c:pt idx="46">
                  <c:v>44980</c:v>
                </c:pt>
                <c:pt idx="47">
                  <c:v>44981</c:v>
                </c:pt>
                <c:pt idx="48">
                  <c:v>44984</c:v>
                </c:pt>
                <c:pt idx="49">
                  <c:v>44985</c:v>
                </c:pt>
                <c:pt idx="50">
                  <c:v>44986</c:v>
                </c:pt>
                <c:pt idx="51">
                  <c:v>44987</c:v>
                </c:pt>
                <c:pt idx="52">
                  <c:v>44988</c:v>
                </c:pt>
                <c:pt idx="53">
                  <c:v>44991</c:v>
                </c:pt>
                <c:pt idx="54">
                  <c:v>44992</c:v>
                </c:pt>
                <c:pt idx="55">
                  <c:v>44993</c:v>
                </c:pt>
                <c:pt idx="56">
                  <c:v>44994</c:v>
                </c:pt>
                <c:pt idx="57">
                  <c:v>44995</c:v>
                </c:pt>
                <c:pt idx="58">
                  <c:v>44998</c:v>
                </c:pt>
                <c:pt idx="59">
                  <c:v>44999</c:v>
                </c:pt>
                <c:pt idx="60">
                  <c:v>45000</c:v>
                </c:pt>
                <c:pt idx="61">
                  <c:v>45001</c:v>
                </c:pt>
                <c:pt idx="62">
                  <c:v>45002</c:v>
                </c:pt>
                <c:pt idx="63">
                  <c:v>45005</c:v>
                </c:pt>
                <c:pt idx="64">
                  <c:v>45006</c:v>
                </c:pt>
                <c:pt idx="65">
                  <c:v>45007</c:v>
                </c:pt>
                <c:pt idx="66">
                  <c:v>45008</c:v>
                </c:pt>
                <c:pt idx="67">
                  <c:v>45009</c:v>
                </c:pt>
                <c:pt idx="68">
                  <c:v>45012</c:v>
                </c:pt>
                <c:pt idx="69">
                  <c:v>45013</c:v>
                </c:pt>
                <c:pt idx="70">
                  <c:v>45014</c:v>
                </c:pt>
                <c:pt idx="71">
                  <c:v>45015</c:v>
                </c:pt>
                <c:pt idx="72">
                  <c:v>45016</c:v>
                </c:pt>
                <c:pt idx="73">
                  <c:v>45019</c:v>
                </c:pt>
                <c:pt idx="74">
                  <c:v>45020</c:v>
                </c:pt>
                <c:pt idx="75">
                  <c:v>45021</c:v>
                </c:pt>
                <c:pt idx="76">
                  <c:v>45022</c:v>
                </c:pt>
                <c:pt idx="77">
                  <c:v>45026</c:v>
                </c:pt>
                <c:pt idx="78">
                  <c:v>45027</c:v>
                </c:pt>
                <c:pt idx="79">
                  <c:v>45028</c:v>
                </c:pt>
                <c:pt idx="80">
                  <c:v>45029</c:v>
                </c:pt>
                <c:pt idx="81">
                  <c:v>45030</c:v>
                </c:pt>
                <c:pt idx="82">
                  <c:v>45033</c:v>
                </c:pt>
                <c:pt idx="83">
                  <c:v>45034</c:v>
                </c:pt>
                <c:pt idx="84">
                  <c:v>45035</c:v>
                </c:pt>
                <c:pt idx="85">
                  <c:v>45036</c:v>
                </c:pt>
                <c:pt idx="86">
                  <c:v>45037</c:v>
                </c:pt>
                <c:pt idx="87">
                  <c:v>45040</c:v>
                </c:pt>
                <c:pt idx="88">
                  <c:v>45041</c:v>
                </c:pt>
                <c:pt idx="89">
                  <c:v>45042</c:v>
                </c:pt>
                <c:pt idx="90">
                  <c:v>45043</c:v>
                </c:pt>
                <c:pt idx="91">
                  <c:v>45044</c:v>
                </c:pt>
                <c:pt idx="92">
                  <c:v>45047</c:v>
                </c:pt>
                <c:pt idx="93">
                  <c:v>45048</c:v>
                </c:pt>
                <c:pt idx="94">
                  <c:v>45049</c:v>
                </c:pt>
                <c:pt idx="95">
                  <c:v>45050</c:v>
                </c:pt>
                <c:pt idx="96">
                  <c:v>45051</c:v>
                </c:pt>
                <c:pt idx="97">
                  <c:v>45054</c:v>
                </c:pt>
                <c:pt idx="98">
                  <c:v>45055</c:v>
                </c:pt>
                <c:pt idx="99">
                  <c:v>45056</c:v>
                </c:pt>
                <c:pt idx="100">
                  <c:v>45057</c:v>
                </c:pt>
                <c:pt idx="101">
                  <c:v>45058</c:v>
                </c:pt>
                <c:pt idx="102">
                  <c:v>45061</c:v>
                </c:pt>
                <c:pt idx="103">
                  <c:v>45062</c:v>
                </c:pt>
                <c:pt idx="104">
                  <c:v>45063</c:v>
                </c:pt>
                <c:pt idx="105">
                  <c:v>45064</c:v>
                </c:pt>
                <c:pt idx="106">
                  <c:v>45065</c:v>
                </c:pt>
                <c:pt idx="107">
                  <c:v>45068</c:v>
                </c:pt>
                <c:pt idx="108">
                  <c:v>45069</c:v>
                </c:pt>
                <c:pt idx="109">
                  <c:v>45070</c:v>
                </c:pt>
                <c:pt idx="110">
                  <c:v>45071</c:v>
                </c:pt>
                <c:pt idx="111">
                  <c:v>45072</c:v>
                </c:pt>
                <c:pt idx="112">
                  <c:v>45076</c:v>
                </c:pt>
                <c:pt idx="113">
                  <c:v>45077</c:v>
                </c:pt>
                <c:pt idx="114">
                  <c:v>45078</c:v>
                </c:pt>
                <c:pt idx="115">
                  <c:v>45079</c:v>
                </c:pt>
                <c:pt idx="116">
                  <c:v>45082</c:v>
                </c:pt>
                <c:pt idx="117">
                  <c:v>45083</c:v>
                </c:pt>
                <c:pt idx="118">
                  <c:v>45084</c:v>
                </c:pt>
                <c:pt idx="119">
                  <c:v>45085</c:v>
                </c:pt>
                <c:pt idx="120">
                  <c:v>45086</c:v>
                </c:pt>
                <c:pt idx="121">
                  <c:v>45089</c:v>
                </c:pt>
                <c:pt idx="122">
                  <c:v>45090</c:v>
                </c:pt>
                <c:pt idx="123">
                  <c:v>45091</c:v>
                </c:pt>
                <c:pt idx="124">
                  <c:v>45092</c:v>
                </c:pt>
                <c:pt idx="125">
                  <c:v>45093</c:v>
                </c:pt>
                <c:pt idx="126">
                  <c:v>45097</c:v>
                </c:pt>
                <c:pt idx="127">
                  <c:v>45098</c:v>
                </c:pt>
                <c:pt idx="128">
                  <c:v>45099</c:v>
                </c:pt>
                <c:pt idx="129">
                  <c:v>45100</c:v>
                </c:pt>
                <c:pt idx="130">
                  <c:v>45103</c:v>
                </c:pt>
                <c:pt idx="131">
                  <c:v>45104</c:v>
                </c:pt>
                <c:pt idx="132">
                  <c:v>45105</c:v>
                </c:pt>
                <c:pt idx="133">
                  <c:v>45106</c:v>
                </c:pt>
                <c:pt idx="134">
                  <c:v>45107</c:v>
                </c:pt>
                <c:pt idx="135">
                  <c:v>45110</c:v>
                </c:pt>
                <c:pt idx="136">
                  <c:v>45112</c:v>
                </c:pt>
                <c:pt idx="137">
                  <c:v>45113</c:v>
                </c:pt>
                <c:pt idx="138">
                  <c:v>45114</c:v>
                </c:pt>
                <c:pt idx="139">
                  <c:v>45117</c:v>
                </c:pt>
                <c:pt idx="140">
                  <c:v>45118</c:v>
                </c:pt>
                <c:pt idx="141">
                  <c:v>45119</c:v>
                </c:pt>
                <c:pt idx="142">
                  <c:v>45120</c:v>
                </c:pt>
                <c:pt idx="143">
                  <c:v>45121</c:v>
                </c:pt>
                <c:pt idx="144">
                  <c:v>45124</c:v>
                </c:pt>
                <c:pt idx="145">
                  <c:v>45125</c:v>
                </c:pt>
                <c:pt idx="146">
                  <c:v>45126</c:v>
                </c:pt>
                <c:pt idx="147">
                  <c:v>45127</c:v>
                </c:pt>
                <c:pt idx="148">
                  <c:v>45128</c:v>
                </c:pt>
                <c:pt idx="149">
                  <c:v>45131</c:v>
                </c:pt>
                <c:pt idx="150">
                  <c:v>45132</c:v>
                </c:pt>
                <c:pt idx="151">
                  <c:v>45133</c:v>
                </c:pt>
                <c:pt idx="152">
                  <c:v>45134</c:v>
                </c:pt>
                <c:pt idx="153">
                  <c:v>45135</c:v>
                </c:pt>
                <c:pt idx="154">
                  <c:v>45138</c:v>
                </c:pt>
                <c:pt idx="155">
                  <c:v>45139</c:v>
                </c:pt>
                <c:pt idx="156">
                  <c:v>45140</c:v>
                </c:pt>
                <c:pt idx="157">
                  <c:v>45141</c:v>
                </c:pt>
                <c:pt idx="158">
                  <c:v>45142</c:v>
                </c:pt>
                <c:pt idx="159">
                  <c:v>45145</c:v>
                </c:pt>
                <c:pt idx="160">
                  <c:v>45146</c:v>
                </c:pt>
                <c:pt idx="161">
                  <c:v>45147</c:v>
                </c:pt>
                <c:pt idx="162">
                  <c:v>45148</c:v>
                </c:pt>
                <c:pt idx="163">
                  <c:v>45149</c:v>
                </c:pt>
                <c:pt idx="164">
                  <c:v>45152</c:v>
                </c:pt>
                <c:pt idx="165">
                  <c:v>45153</c:v>
                </c:pt>
                <c:pt idx="166">
                  <c:v>45154</c:v>
                </c:pt>
                <c:pt idx="167">
                  <c:v>45155</c:v>
                </c:pt>
                <c:pt idx="168">
                  <c:v>45156</c:v>
                </c:pt>
                <c:pt idx="169">
                  <c:v>45159</c:v>
                </c:pt>
                <c:pt idx="170">
                  <c:v>45160</c:v>
                </c:pt>
                <c:pt idx="171">
                  <c:v>45161</c:v>
                </c:pt>
                <c:pt idx="172">
                  <c:v>45162</c:v>
                </c:pt>
                <c:pt idx="173">
                  <c:v>45163</c:v>
                </c:pt>
                <c:pt idx="174">
                  <c:v>45166</c:v>
                </c:pt>
                <c:pt idx="175">
                  <c:v>45167</c:v>
                </c:pt>
                <c:pt idx="176">
                  <c:v>45168</c:v>
                </c:pt>
                <c:pt idx="177">
                  <c:v>45169</c:v>
                </c:pt>
                <c:pt idx="178">
                  <c:v>45170</c:v>
                </c:pt>
                <c:pt idx="179">
                  <c:v>45174</c:v>
                </c:pt>
                <c:pt idx="180">
                  <c:v>45175</c:v>
                </c:pt>
                <c:pt idx="181">
                  <c:v>45176</c:v>
                </c:pt>
                <c:pt idx="182">
                  <c:v>45177</c:v>
                </c:pt>
                <c:pt idx="183">
                  <c:v>45180</c:v>
                </c:pt>
                <c:pt idx="184">
                  <c:v>45181</c:v>
                </c:pt>
                <c:pt idx="185">
                  <c:v>45182</c:v>
                </c:pt>
                <c:pt idx="186">
                  <c:v>45183</c:v>
                </c:pt>
                <c:pt idx="187">
                  <c:v>45184</c:v>
                </c:pt>
                <c:pt idx="188">
                  <c:v>45187</c:v>
                </c:pt>
                <c:pt idx="189">
                  <c:v>45188</c:v>
                </c:pt>
                <c:pt idx="190">
                  <c:v>45189</c:v>
                </c:pt>
                <c:pt idx="191">
                  <c:v>45190</c:v>
                </c:pt>
                <c:pt idx="192">
                  <c:v>45191</c:v>
                </c:pt>
                <c:pt idx="193">
                  <c:v>45194</c:v>
                </c:pt>
                <c:pt idx="194">
                  <c:v>45195</c:v>
                </c:pt>
                <c:pt idx="195">
                  <c:v>45196</c:v>
                </c:pt>
                <c:pt idx="196">
                  <c:v>45197</c:v>
                </c:pt>
                <c:pt idx="197">
                  <c:v>45198</c:v>
                </c:pt>
                <c:pt idx="198">
                  <c:v>45201</c:v>
                </c:pt>
                <c:pt idx="199">
                  <c:v>45202</c:v>
                </c:pt>
                <c:pt idx="200">
                  <c:v>45203</c:v>
                </c:pt>
                <c:pt idx="201">
                  <c:v>45204</c:v>
                </c:pt>
                <c:pt idx="202">
                  <c:v>45205</c:v>
                </c:pt>
                <c:pt idx="203">
                  <c:v>45208</c:v>
                </c:pt>
                <c:pt idx="204">
                  <c:v>45209</c:v>
                </c:pt>
                <c:pt idx="205">
                  <c:v>45210</c:v>
                </c:pt>
                <c:pt idx="206">
                  <c:v>45211</c:v>
                </c:pt>
                <c:pt idx="207">
                  <c:v>45212</c:v>
                </c:pt>
                <c:pt idx="208">
                  <c:v>45215</c:v>
                </c:pt>
                <c:pt idx="209">
                  <c:v>45216</c:v>
                </c:pt>
                <c:pt idx="210">
                  <c:v>45217</c:v>
                </c:pt>
                <c:pt idx="211">
                  <c:v>45218</c:v>
                </c:pt>
                <c:pt idx="212">
                  <c:v>45219</c:v>
                </c:pt>
                <c:pt idx="213">
                  <c:v>45222</c:v>
                </c:pt>
                <c:pt idx="214">
                  <c:v>45223</c:v>
                </c:pt>
                <c:pt idx="215">
                  <c:v>45224</c:v>
                </c:pt>
                <c:pt idx="216">
                  <c:v>45225</c:v>
                </c:pt>
                <c:pt idx="217">
                  <c:v>45226</c:v>
                </c:pt>
                <c:pt idx="218">
                  <c:v>45229</c:v>
                </c:pt>
                <c:pt idx="219">
                  <c:v>45230</c:v>
                </c:pt>
                <c:pt idx="220">
                  <c:v>45231</c:v>
                </c:pt>
                <c:pt idx="221">
                  <c:v>45232</c:v>
                </c:pt>
                <c:pt idx="222">
                  <c:v>45233</c:v>
                </c:pt>
                <c:pt idx="223">
                  <c:v>45236</c:v>
                </c:pt>
                <c:pt idx="224">
                  <c:v>45237</c:v>
                </c:pt>
                <c:pt idx="225">
                  <c:v>45238</c:v>
                </c:pt>
                <c:pt idx="226">
                  <c:v>45239</c:v>
                </c:pt>
                <c:pt idx="227">
                  <c:v>45240</c:v>
                </c:pt>
                <c:pt idx="228">
                  <c:v>45243</c:v>
                </c:pt>
                <c:pt idx="229">
                  <c:v>45244</c:v>
                </c:pt>
                <c:pt idx="230">
                  <c:v>45245</c:v>
                </c:pt>
                <c:pt idx="231">
                  <c:v>45246</c:v>
                </c:pt>
                <c:pt idx="232">
                  <c:v>45247</c:v>
                </c:pt>
                <c:pt idx="233">
                  <c:v>45250</c:v>
                </c:pt>
                <c:pt idx="234">
                  <c:v>45251</c:v>
                </c:pt>
                <c:pt idx="235">
                  <c:v>45252</c:v>
                </c:pt>
                <c:pt idx="236">
                  <c:v>45254</c:v>
                </c:pt>
                <c:pt idx="237">
                  <c:v>45257</c:v>
                </c:pt>
                <c:pt idx="238">
                  <c:v>45258</c:v>
                </c:pt>
                <c:pt idx="239">
                  <c:v>45259</c:v>
                </c:pt>
                <c:pt idx="240">
                  <c:v>45260</c:v>
                </c:pt>
                <c:pt idx="241">
                  <c:v>45261</c:v>
                </c:pt>
                <c:pt idx="242">
                  <c:v>45264</c:v>
                </c:pt>
                <c:pt idx="243">
                  <c:v>45265</c:v>
                </c:pt>
                <c:pt idx="244">
                  <c:v>45266</c:v>
                </c:pt>
                <c:pt idx="245">
                  <c:v>45267</c:v>
                </c:pt>
                <c:pt idx="246">
                  <c:v>45268</c:v>
                </c:pt>
                <c:pt idx="247">
                  <c:v>45271</c:v>
                </c:pt>
                <c:pt idx="248">
                  <c:v>45272</c:v>
                </c:pt>
                <c:pt idx="249">
                  <c:v>45273</c:v>
                </c:pt>
                <c:pt idx="250">
                  <c:v>45274</c:v>
                </c:pt>
                <c:pt idx="251">
                  <c:v>45275</c:v>
                </c:pt>
              </c:numCache>
            </c:numRef>
          </c:xVal>
          <c:yVal>
            <c:numRef>
              <c:f>'Seasonal Trends'!$D$2:$D$254</c:f>
              <c:numCache>
                <c:formatCode>General</c:formatCode>
                <c:ptCount val="253"/>
                <c:pt idx="10">
                  <c:v>186.7281812272727</c:v>
                </c:pt>
                <c:pt idx="30">
                  <c:v>186.7281812272727</c:v>
                </c:pt>
                <c:pt idx="49">
                  <c:v>186.7281812272727</c:v>
                </c:pt>
                <c:pt idx="72">
                  <c:v>186.7281812272727</c:v>
                </c:pt>
                <c:pt idx="91">
                  <c:v>186.7281812272727</c:v>
                </c:pt>
                <c:pt idx="113">
                  <c:v>175.79908963636365</c:v>
                </c:pt>
                <c:pt idx="134">
                  <c:v>246.09047590476192</c:v>
                </c:pt>
                <c:pt idx="154">
                  <c:v>273.50550009999995</c:v>
                </c:pt>
                <c:pt idx="177">
                  <c:v>242.33304295652175</c:v>
                </c:pt>
                <c:pt idx="197">
                  <c:v>256.96800004999994</c:v>
                </c:pt>
                <c:pt idx="219">
                  <c:v>236.90772663636369</c:v>
                </c:pt>
                <c:pt idx="240">
                  <c:v>229.41190528571431</c:v>
                </c:pt>
                <c:pt idx="251">
                  <c:v>186.7281812272727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64-4B4A-9B5B-957DC03E7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377904"/>
        <c:axId val="1146491872"/>
      </c:scatterChart>
      <c:valAx>
        <c:axId val="718377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MONTHLY</a:t>
                </a:r>
                <a:r>
                  <a:rPr lang="en-IN" baseline="0"/>
                  <a:t> AVERAGE PRICE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43117054661645554"/>
              <c:y val="0.9208291836603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491872"/>
        <c:crosses val="autoZero"/>
        <c:crossBetween val="midCat"/>
      </c:valAx>
      <c:valAx>
        <c:axId val="114649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PRICES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2.2574365704286968E-2"/>
              <c:y val="0.340246734793262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377904"/>
        <c:crossesAt val="4485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0.3611</cdr:x>
      <cdr:y>0.42437</cdr:y>
    </cdr:from>
    <cdr:to>
      <cdr:x>0.43269</cdr:x>
      <cdr:y>0.49159</cdr:y>
    </cdr:to>
    <cdr:sp macro="" textlink="">
      <cdr:nvSpPr>
        <cdr:cNvPr id="2051" name="Straight Connector 13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2600837" y="1727870"/>
          <a:ext cx="514981" cy="264356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IN"/>
        </a:p>
      </cdr:txBody>
    </cdr:sp>
  </cdr:relSizeAnchor>
  <cdr:relSizeAnchor xmlns:cdr="http://schemas.openxmlformats.org/drawingml/2006/chartDrawing">
    <cdr:from>
      <cdr:x>0.59276</cdr:x>
      <cdr:y>0.20648</cdr:y>
    </cdr:from>
    <cdr:to>
      <cdr:x>0.66246</cdr:x>
      <cdr:y>0.29598</cdr:y>
    </cdr:to>
    <cdr:sp macro="" textlink="">
      <cdr:nvSpPr>
        <cdr:cNvPr id="2053" name="Straight Connector 1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>
          <a:off x="4267114" y="864535"/>
          <a:ext cx="501333" cy="354294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IN"/>
        </a:p>
      </cdr:txBody>
    </cdr:sp>
  </cdr:relSizeAnchor>
  <cdr:relSizeAnchor xmlns:cdr="http://schemas.openxmlformats.org/drawingml/2006/chartDrawing">
    <cdr:from>
      <cdr:x>0.84062</cdr:x>
      <cdr:y>0.29099</cdr:y>
    </cdr:from>
    <cdr:to>
      <cdr:x>0.9092</cdr:x>
      <cdr:y>0.35844</cdr:y>
    </cdr:to>
    <cdr:sp macro="" textlink="">
      <cdr:nvSpPr>
        <cdr:cNvPr id="2058" name="Straight Connector 27"/>
        <cdr:cNvSpPr>
          <a:spLocks xmlns:a="http://schemas.openxmlformats.org/drawingml/2006/main" noChangeShapeType="1"/>
        </cdr:cNvSpPr>
      </cdr:nvSpPr>
      <cdr:spPr bwMode="auto">
        <a:xfrm xmlns:a="http://schemas.openxmlformats.org/drawingml/2006/main" flipV="1">
          <a:off x="6049870" y="1198476"/>
          <a:ext cx="493321" cy="267294"/>
        </a:xfrm>
        <a:prstGeom xmlns:a="http://schemas.openxmlformats.org/drawingml/2006/main" prst="line">
          <a:avLst/>
        </a:prstGeom>
        <a:ln xmlns:a="http://schemas.openxmlformats.org/drawingml/2006/main">
          <a:headEnd/>
          <a:tailEnd type="none" w="med" len="med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IN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12/18/2023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12/18/2023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Annual Review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TESLA STOCK MARKET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December 17, 2023</a:t>
            </a:r>
          </a:p>
          <a:p>
            <a:r>
              <a:rPr lang="en-US" dirty="0"/>
              <a:t>-Anagha Vinayak Kamat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Analysis for the year 2023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F6ED187-D348-94A4-A19A-FF9F0BC8E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343072"/>
              </p:ext>
            </p:extLst>
          </p:nvPr>
        </p:nvGraphicFramePr>
        <p:xfrm>
          <a:off x="838200" y="1335115"/>
          <a:ext cx="10515600" cy="4697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7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Analysis for the year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CED69-6F44-52C3-7637-D7553D39AD77}"/>
              </a:ext>
            </a:extLst>
          </p:cNvPr>
          <p:cNvSpPr txBox="1"/>
          <p:nvPr/>
        </p:nvSpPr>
        <p:spPr>
          <a:xfrm>
            <a:off x="838200" y="20320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graph volume of the stocks sold throughout the year is analyzed. We can see the volume of stocks selling was at a constant rate with highest number of stocks being sold by the end of January or February beginning and lowest stocks sold in the beginning of December.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Overall, On-Balance Volume (OBV) appeared to be in a good state with an increment over the period. Although, still there occurred multiple downfalls but on a broader perspective, stock selling power was increased over the course of time. </a:t>
            </a:r>
          </a:p>
        </p:txBody>
      </p:sp>
    </p:spTree>
    <p:extLst>
      <p:ext uri="{BB962C8B-B14F-4D97-AF65-F5344CB8AC3E}">
        <p14:creationId xmlns:p14="http://schemas.microsoft.com/office/powerpoint/2010/main" val="243270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Trend for the year 2023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01E030-E267-BEE2-03A3-7418E6346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682365"/>
              </p:ext>
            </p:extLst>
          </p:nvPr>
        </p:nvGraphicFramePr>
        <p:xfrm>
          <a:off x="838200" y="1636824"/>
          <a:ext cx="10515600" cy="4145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02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 Trend for the year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CED69-6F44-52C3-7637-D7553D39AD77}"/>
              </a:ext>
            </a:extLst>
          </p:cNvPr>
          <p:cNvSpPr txBox="1"/>
          <p:nvPr/>
        </p:nvSpPr>
        <p:spPr>
          <a:xfrm>
            <a:off x="838200" y="2032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77631-6D39-F314-3791-F98ABD8BE422}"/>
              </a:ext>
            </a:extLst>
          </p:cNvPr>
          <p:cNvSpPr txBox="1"/>
          <p:nvPr/>
        </p:nvSpPr>
        <p:spPr>
          <a:xfrm>
            <a:off x="838200" y="1549400"/>
            <a:ext cx="10515599" cy="3064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6BEFC-474D-BE5B-EE9A-5AF6BD8ABE03}"/>
              </a:ext>
            </a:extLst>
          </p:cNvPr>
          <p:cNvSpPr txBox="1"/>
          <p:nvPr/>
        </p:nvSpPr>
        <p:spPr>
          <a:xfrm>
            <a:off x="838200" y="20320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 trend was observed monthly and from the beginning of the year till mid-May stocks were stable.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slight declined observed in the stocks around May end and June start.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Although, a sudden rise was seen in June end with a continuous increase till July 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small downfall appeared in the end of August and since then the stocks seem to be declining over a longer period.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note, a slight increment observed during late September.</a:t>
            </a:r>
          </a:p>
        </p:txBody>
      </p:sp>
    </p:spTree>
    <p:extLst>
      <p:ext uri="{BB962C8B-B14F-4D97-AF65-F5344CB8AC3E}">
        <p14:creationId xmlns:p14="http://schemas.microsoft.com/office/powerpoint/2010/main" val="231052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2F236-C85B-2972-4C54-A541400F3506}"/>
              </a:ext>
            </a:extLst>
          </p:cNvPr>
          <p:cNvSpPr txBox="1"/>
          <p:nvPr/>
        </p:nvSpPr>
        <p:spPr>
          <a:xfrm>
            <a:off x="660400" y="1845733"/>
            <a:ext cx="1069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stock prices declined by the end of the year considering the long-term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OBV appeared to be increase when stock prices reduced indicating strong potential buyers that can turnaround the stock strengths.</a:t>
            </a:r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conclude, we can say that it might be a good time to invest in Tesla Inc. stocks since the prices are running low and volume of stocks sells is high indicating potential change in the market state.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5103671"/>
            <a:ext cx="4143375" cy="346214"/>
          </a:xfrm>
        </p:spPr>
        <p:txBody>
          <a:bodyPr/>
          <a:lstStyle/>
          <a:p>
            <a:r>
              <a:rPr lang="en-US" dirty="0"/>
              <a:t>Anagha Vinayak Kamat</a:t>
            </a:r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Analytical Results from last year 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Closing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 all.</a:t>
            </a:r>
          </a:p>
          <a:p>
            <a:pPr marL="0" indent="0">
              <a:buNone/>
            </a:pPr>
            <a:r>
              <a:rPr lang="en-US" dirty="0"/>
              <a:t>This is a sample project presented as a part of skill proofing. In this project I have analyzed stock market data of Tesla Inc. and presented data analysis on the results outcome.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Results from last year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Appeared for the year 2023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9D603B5-DB67-C104-545A-3AEA49A6A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805609"/>
              </p:ext>
            </p:extLst>
          </p:nvPr>
        </p:nvGraphicFramePr>
        <p:xfrm>
          <a:off x="838198" y="1566333"/>
          <a:ext cx="10515599" cy="4520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Appeared for the year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CED69-6F44-52C3-7637-D7553D39AD77}"/>
              </a:ext>
            </a:extLst>
          </p:cNvPr>
          <p:cNvSpPr txBox="1"/>
          <p:nvPr/>
        </p:nvSpPr>
        <p:spPr>
          <a:xfrm>
            <a:off x="838200" y="20320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 has been observed in 3 patterns; 20-day, 50-day and 100-day.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seemed that over a longer period (100-day), the pattern seemed to be in a steady state. Although, peak occurred somewhere between end of  May and beginning of June.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20-day interval showed higher fluctuations in the closing prices with highest closing price occurring in the mid of July.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50-day interval showed a relatively steady w.r.t. 20-day interval.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Altogether, it seemed even if there are high fluctuations throughout the year at a regular interval, but long-term results indicates a decline in the stock closing prices.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Analysis for the year 2023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7C6CE02-2991-81AD-D6B2-74E2B7494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76588"/>
              </p:ext>
            </p:extLst>
          </p:nvPr>
        </p:nvGraphicFramePr>
        <p:xfrm>
          <a:off x="838201" y="1721981"/>
          <a:ext cx="10515599" cy="4501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117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Analysis for the year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CED69-6F44-52C3-7637-D7553D39AD77}"/>
              </a:ext>
            </a:extLst>
          </p:cNvPr>
          <p:cNvSpPr txBox="1"/>
          <p:nvPr/>
        </p:nvSpPr>
        <p:spPr>
          <a:xfrm>
            <a:off x="838200" y="20320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Trends shows that there exists higher volatility within stock prices extreme fluctuations has been observed.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Stocks appeared to be high in the beginning of the year but eventually declined with a whopping difference from being closer to 1 to going down between 0.2 to 0.4.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note, that even with high fluctuations, stock prices from March seemed to be a little bit steady and running between the similar range on a long-term basis.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above observations were specific to shorter rolling period viz. 20 days. Although, for longer rolling periods viz. 50 and 100 days, stocks appeared to be heavily fluctuating yet in a specific range as mentioned above.</a:t>
            </a:r>
          </a:p>
        </p:txBody>
      </p:sp>
    </p:spTree>
    <p:extLst>
      <p:ext uri="{BB962C8B-B14F-4D97-AF65-F5344CB8AC3E}">
        <p14:creationId xmlns:p14="http://schemas.microsoft.com/office/powerpoint/2010/main" val="181778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Analysis for the year 2023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DC25ED7-CC5E-C102-3E05-A7FA0AAEB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849893"/>
              </p:ext>
            </p:extLst>
          </p:nvPr>
        </p:nvGraphicFramePr>
        <p:xfrm>
          <a:off x="838200" y="1418135"/>
          <a:ext cx="10515599" cy="480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54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117</TotalTime>
  <Words>706</Words>
  <Application>Microsoft Office PowerPoint</Application>
  <PresentationFormat>Widescreen</PresentationFormat>
  <Paragraphs>62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Wingdings</vt:lpstr>
      <vt:lpstr>Office Theme</vt:lpstr>
      <vt:lpstr>Annual Review</vt:lpstr>
      <vt:lpstr>Agenda</vt:lpstr>
      <vt:lpstr>Introduction</vt:lpstr>
      <vt:lpstr>Results from last year</vt:lpstr>
      <vt:lpstr>Trend Appeared for the year 2023</vt:lpstr>
      <vt:lpstr>Trend Appeared for the year 2023</vt:lpstr>
      <vt:lpstr>Volatility Analysis for the year 2023</vt:lpstr>
      <vt:lpstr>Volatility Analysis for the year 2023</vt:lpstr>
      <vt:lpstr>Volume Analysis for the year 2023</vt:lpstr>
      <vt:lpstr>Volume Analysis for the year 2023</vt:lpstr>
      <vt:lpstr>Volume Analysis for the year 2023</vt:lpstr>
      <vt:lpstr>Seasonal Trend for the year 2023</vt:lpstr>
      <vt:lpstr>Seasonal Trend for the year 2023</vt:lpstr>
      <vt:lpstr>Summary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Anagha Vinayak Kamat</dc:creator>
  <cp:lastModifiedBy>Anagha Vinayak Kamat</cp:lastModifiedBy>
  <cp:revision>2</cp:revision>
  <dcterms:created xsi:type="dcterms:W3CDTF">2023-12-17T01:38:40Z</dcterms:created>
  <dcterms:modified xsi:type="dcterms:W3CDTF">2023-12-18T01:06:51Z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