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58" r:id="rId4"/>
    <p:sldId id="259" r:id="rId5"/>
    <p:sldId id="289" r:id="rId6"/>
    <p:sldId id="260" r:id="rId7"/>
    <p:sldId id="296" r:id="rId8"/>
    <p:sldId id="261" r:id="rId9"/>
    <p:sldId id="291" r:id="rId10"/>
    <p:sldId id="290" r:id="rId11"/>
    <p:sldId id="262" r:id="rId12"/>
    <p:sldId id="295" r:id="rId13"/>
    <p:sldId id="292" r:id="rId14"/>
    <p:sldId id="266" r:id="rId15"/>
    <p:sldId id="294" r:id="rId16"/>
  </p:sldIdLst>
  <p:sldSz cx="9144000" cy="5143500" type="screen16x9"/>
  <p:notesSz cx="6858000" cy="9144000"/>
  <p:embeddedFontLst>
    <p:embeddedFont>
      <p:font typeface="Albert Sans" panose="020B0604020202020204" charset="0"/>
      <p:regular r:id="rId18"/>
      <p:bold r:id="rId19"/>
      <p:italic r:id="rId20"/>
      <p:boldItalic r:id="rId21"/>
    </p:embeddedFont>
    <p:embeddedFont>
      <p:font typeface="Bebas Neue" panose="020B0606020202050201" pitchFamily="34" charset="0"/>
      <p:regular r:id="rId22"/>
    </p:embeddedFont>
    <p:embeddedFont>
      <p:font typeface="Cormorant Garamond" panose="020B0604020202020204" charset="0"/>
      <p:regular r:id="rId23"/>
      <p:bold r:id="rId24"/>
      <p:italic r:id="rId25"/>
      <p:boldItalic r:id="rId26"/>
    </p:embeddedFont>
    <p:embeddedFont>
      <p:font typeface="Cormorant Garamond SemiBold" panose="020B0604020202020204" charset="0"/>
      <p:regular r:id="rId27"/>
      <p:bold r:id="rId28"/>
      <p:italic r:id="rId29"/>
      <p:boldItalic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61C80F-B14D-43F3-A31C-8F07978E6B8C}">
  <a:tblStyle styleId="{4861C80F-B14D-43F3-A31C-8F07978E6B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80" d="100"/>
          <a:sy n="80"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ac35fea836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ac35fea836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a:extLst>
            <a:ext uri="{FF2B5EF4-FFF2-40B4-BE49-F238E27FC236}">
              <a16:creationId xmlns:a16="http://schemas.microsoft.com/office/drawing/2014/main" id="{AFC07ABA-15CA-FB25-466A-C1B5E86F6A56}"/>
            </a:ext>
          </a:extLst>
        </p:cNvPr>
        <p:cNvGrpSpPr/>
        <p:nvPr/>
      </p:nvGrpSpPr>
      <p:grpSpPr>
        <a:xfrm>
          <a:off x="0" y="0"/>
          <a:ext cx="0" cy="0"/>
          <a:chOff x="0" y="0"/>
          <a:chExt cx="0" cy="0"/>
        </a:xfrm>
      </p:grpSpPr>
      <p:sp>
        <p:nvSpPr>
          <p:cNvPr id="286" name="Google Shape;286;g54dda1946d_6_322:notes">
            <a:extLst>
              <a:ext uri="{FF2B5EF4-FFF2-40B4-BE49-F238E27FC236}">
                <a16:creationId xmlns:a16="http://schemas.microsoft.com/office/drawing/2014/main" id="{AAA345FB-1BBB-A298-BE7E-853FDFF9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4dda1946d_6_322:notes">
            <a:extLst>
              <a:ext uri="{FF2B5EF4-FFF2-40B4-BE49-F238E27FC236}">
                <a16:creationId xmlns:a16="http://schemas.microsoft.com/office/drawing/2014/main" id="{4CF20BB5-E9F3-688F-C4B0-F71B49E3DE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48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3c823060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3c823060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2850" y="1515513"/>
            <a:ext cx="5898300" cy="1500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None/>
              <a:defRPr sz="4500">
                <a:solidFill>
                  <a:schemeClr val="lt1"/>
                </a:solidFill>
                <a:latin typeface="Cormorant Garamond"/>
                <a:ea typeface="Cormorant Garamond"/>
                <a:cs typeface="Cormorant Garamond"/>
                <a:sym typeface="Cormorant Garamond"/>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1622850" y="3209188"/>
            <a:ext cx="5898300" cy="41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6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11" name="Google Shape;11;p2"/>
          <p:cNvGrpSpPr/>
          <p:nvPr/>
        </p:nvGrpSpPr>
        <p:grpSpPr>
          <a:xfrm>
            <a:off x="-1461692" y="-1145516"/>
            <a:ext cx="12067528" cy="7434620"/>
            <a:chOff x="-1111651" y="-929861"/>
            <a:chExt cx="11367302" cy="7003222"/>
          </a:xfrm>
        </p:grpSpPr>
        <p:cxnSp>
          <p:nvCxnSpPr>
            <p:cNvPr id="12" name="Google Shape;12;p2"/>
            <p:cNvCxnSpPr/>
            <p:nvPr/>
          </p:nvCxnSpPr>
          <p:spPr>
            <a:xfrm>
              <a:off x="1567500" y="539500"/>
              <a:ext cx="6863400" cy="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13;p2"/>
            <p:cNvCxnSpPr/>
            <p:nvPr/>
          </p:nvCxnSpPr>
          <p:spPr>
            <a:xfrm>
              <a:off x="713250" y="4604000"/>
              <a:ext cx="6863400" cy="0"/>
            </a:xfrm>
            <a:prstGeom prst="straightConnector1">
              <a:avLst/>
            </a:prstGeom>
            <a:noFill/>
            <a:ln w="9525" cap="flat" cmpd="sng">
              <a:solidFill>
                <a:schemeClr val="lt1"/>
              </a:solidFill>
              <a:prstDash val="solid"/>
              <a:round/>
              <a:headEnd type="none" w="med" len="med"/>
              <a:tailEnd type="none" w="med" len="med"/>
            </a:ln>
          </p:spPr>
        </p:cxnSp>
        <p:grpSp>
          <p:nvGrpSpPr>
            <p:cNvPr id="14" name="Google Shape;14;p2"/>
            <p:cNvGrpSpPr/>
            <p:nvPr/>
          </p:nvGrpSpPr>
          <p:grpSpPr>
            <a:xfrm>
              <a:off x="-1111651" y="-929861"/>
              <a:ext cx="3841252" cy="3069722"/>
              <a:chOff x="-1108761" y="-855024"/>
              <a:chExt cx="3091800" cy="2470800"/>
            </a:xfrm>
          </p:grpSpPr>
          <p:cxnSp>
            <p:nvCxnSpPr>
              <p:cNvPr id="15" name="Google Shape;15;p2"/>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16" name="Google Shape;16;p2"/>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cxnSp>
          <p:nvCxnSpPr>
            <p:cNvPr id="17" name="Google Shape;17;p2"/>
            <p:cNvCxnSpPr/>
            <p:nvPr/>
          </p:nvCxnSpPr>
          <p:spPr>
            <a:xfrm>
              <a:off x="8430775" y="539500"/>
              <a:ext cx="0" cy="3564600"/>
            </a:xfrm>
            <a:prstGeom prst="straightConnector1">
              <a:avLst/>
            </a:prstGeom>
            <a:noFill/>
            <a:ln w="9525" cap="flat" cmpd="sng">
              <a:solidFill>
                <a:schemeClr val="lt1"/>
              </a:solidFill>
              <a:prstDash val="solid"/>
              <a:round/>
              <a:headEnd type="none" w="med" len="med"/>
              <a:tailEnd type="none" w="med" len="med"/>
            </a:ln>
          </p:spPr>
        </p:cxnSp>
        <p:cxnSp>
          <p:nvCxnSpPr>
            <p:cNvPr id="18" name="Google Shape;18;p2"/>
            <p:cNvCxnSpPr/>
            <p:nvPr/>
          </p:nvCxnSpPr>
          <p:spPr>
            <a:xfrm>
              <a:off x="712275" y="1039500"/>
              <a:ext cx="0" cy="3564600"/>
            </a:xfrm>
            <a:prstGeom prst="straightConnector1">
              <a:avLst/>
            </a:prstGeom>
            <a:noFill/>
            <a:ln w="9525" cap="flat" cmpd="sng">
              <a:solidFill>
                <a:schemeClr val="lt1"/>
              </a:solidFill>
              <a:prstDash val="solid"/>
              <a:round/>
              <a:headEnd type="none" w="med" len="med"/>
              <a:tailEnd type="none" w="med" len="med"/>
            </a:ln>
          </p:spPr>
        </p:cxnSp>
        <p:grpSp>
          <p:nvGrpSpPr>
            <p:cNvPr id="19" name="Google Shape;19;p2"/>
            <p:cNvGrpSpPr/>
            <p:nvPr/>
          </p:nvGrpSpPr>
          <p:grpSpPr>
            <a:xfrm rot="10800000">
              <a:off x="6414399" y="3003639"/>
              <a:ext cx="3841252" cy="3069722"/>
              <a:chOff x="-1108761" y="-855024"/>
              <a:chExt cx="3091800" cy="2470800"/>
            </a:xfrm>
          </p:grpSpPr>
          <p:cxnSp>
            <p:nvCxnSpPr>
              <p:cNvPr id="20" name="Google Shape;20;p2"/>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21" name="Google Shape;21;p2"/>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1">
    <p:bg>
      <p:bgPr>
        <a:solidFill>
          <a:schemeClr val="dk1"/>
        </a:solidFill>
        <a:effectLst/>
      </p:bgPr>
    </p:bg>
    <p:spTree>
      <p:nvGrpSpPr>
        <p:cNvPr id="1" name="Shape 123"/>
        <p:cNvGrpSpPr/>
        <p:nvPr/>
      </p:nvGrpSpPr>
      <p:grpSpPr>
        <a:xfrm>
          <a:off x="0" y="0"/>
          <a:ext cx="0" cy="0"/>
          <a:chOff x="0" y="0"/>
          <a:chExt cx="0" cy="0"/>
        </a:xfrm>
      </p:grpSpPr>
      <p:sp>
        <p:nvSpPr>
          <p:cNvPr id="124" name="Google Shape;124;p13"/>
          <p:cNvSpPr txBox="1">
            <a:spLocks noGrp="1"/>
          </p:cNvSpPr>
          <p:nvPr>
            <p:ph type="title"/>
          </p:nvPr>
        </p:nvSpPr>
        <p:spPr>
          <a:xfrm>
            <a:off x="720000" y="53950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125" name="Google Shape;125;p13"/>
          <p:cNvSpPr txBox="1">
            <a:spLocks noGrp="1"/>
          </p:cNvSpPr>
          <p:nvPr>
            <p:ph type="title" idx="2"/>
          </p:nvPr>
        </p:nvSpPr>
        <p:spPr>
          <a:xfrm>
            <a:off x="2483764" y="1373000"/>
            <a:ext cx="52251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126" name="Google Shape;126;p13"/>
          <p:cNvSpPr txBox="1">
            <a:spLocks noGrp="1"/>
          </p:cNvSpPr>
          <p:nvPr>
            <p:ph type="subTitle" idx="1"/>
          </p:nvPr>
        </p:nvSpPr>
        <p:spPr>
          <a:xfrm>
            <a:off x="2483761" y="1824499"/>
            <a:ext cx="5225100" cy="527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None/>
              <a:defRPr sz="1100">
                <a:solidFill>
                  <a:schemeClr val="dk2"/>
                </a:solidFill>
              </a:defRPr>
            </a:lvl1pPr>
            <a:lvl2pPr lvl="1" algn="ctr" rtl="0">
              <a:lnSpc>
                <a:spcPct val="100000"/>
              </a:lnSpc>
              <a:spcBef>
                <a:spcPts val="0"/>
              </a:spcBef>
              <a:spcAft>
                <a:spcPts val="0"/>
              </a:spcAft>
              <a:buClr>
                <a:schemeClr val="dk2"/>
              </a:buClr>
              <a:buSzPts val="1100"/>
              <a:buNone/>
              <a:defRPr sz="1100">
                <a:solidFill>
                  <a:schemeClr val="dk2"/>
                </a:solidFill>
              </a:defRPr>
            </a:lvl2pPr>
            <a:lvl3pPr lvl="2" algn="ctr" rtl="0">
              <a:lnSpc>
                <a:spcPct val="100000"/>
              </a:lnSpc>
              <a:spcBef>
                <a:spcPts val="0"/>
              </a:spcBef>
              <a:spcAft>
                <a:spcPts val="0"/>
              </a:spcAft>
              <a:buClr>
                <a:schemeClr val="dk2"/>
              </a:buClr>
              <a:buSzPts val="1100"/>
              <a:buNone/>
              <a:defRPr sz="1100">
                <a:solidFill>
                  <a:schemeClr val="dk2"/>
                </a:solidFill>
              </a:defRPr>
            </a:lvl3pPr>
            <a:lvl4pPr lvl="3" algn="ctr" rtl="0">
              <a:lnSpc>
                <a:spcPct val="100000"/>
              </a:lnSpc>
              <a:spcBef>
                <a:spcPts val="0"/>
              </a:spcBef>
              <a:spcAft>
                <a:spcPts val="0"/>
              </a:spcAft>
              <a:buClr>
                <a:schemeClr val="dk2"/>
              </a:buClr>
              <a:buSzPts val="1100"/>
              <a:buNone/>
              <a:defRPr sz="1100">
                <a:solidFill>
                  <a:schemeClr val="dk2"/>
                </a:solidFill>
              </a:defRPr>
            </a:lvl4pPr>
            <a:lvl5pPr lvl="4" algn="ctr" rtl="0">
              <a:lnSpc>
                <a:spcPct val="100000"/>
              </a:lnSpc>
              <a:spcBef>
                <a:spcPts val="0"/>
              </a:spcBef>
              <a:spcAft>
                <a:spcPts val="0"/>
              </a:spcAft>
              <a:buClr>
                <a:schemeClr val="dk2"/>
              </a:buClr>
              <a:buSzPts val="1100"/>
              <a:buNone/>
              <a:defRPr sz="1100">
                <a:solidFill>
                  <a:schemeClr val="dk2"/>
                </a:solidFill>
              </a:defRPr>
            </a:lvl5pPr>
            <a:lvl6pPr lvl="5" algn="ctr" rtl="0">
              <a:lnSpc>
                <a:spcPct val="100000"/>
              </a:lnSpc>
              <a:spcBef>
                <a:spcPts val="0"/>
              </a:spcBef>
              <a:spcAft>
                <a:spcPts val="0"/>
              </a:spcAft>
              <a:buClr>
                <a:schemeClr val="dk2"/>
              </a:buClr>
              <a:buSzPts val="1100"/>
              <a:buNone/>
              <a:defRPr sz="1100">
                <a:solidFill>
                  <a:schemeClr val="dk2"/>
                </a:solidFill>
              </a:defRPr>
            </a:lvl6pPr>
            <a:lvl7pPr lvl="6" algn="ctr" rtl="0">
              <a:lnSpc>
                <a:spcPct val="100000"/>
              </a:lnSpc>
              <a:spcBef>
                <a:spcPts val="0"/>
              </a:spcBef>
              <a:spcAft>
                <a:spcPts val="0"/>
              </a:spcAft>
              <a:buClr>
                <a:schemeClr val="dk2"/>
              </a:buClr>
              <a:buSzPts val="1100"/>
              <a:buNone/>
              <a:defRPr sz="1100">
                <a:solidFill>
                  <a:schemeClr val="dk2"/>
                </a:solidFill>
              </a:defRPr>
            </a:lvl7pPr>
            <a:lvl8pPr lvl="7" algn="ctr" rtl="0">
              <a:lnSpc>
                <a:spcPct val="100000"/>
              </a:lnSpc>
              <a:spcBef>
                <a:spcPts val="0"/>
              </a:spcBef>
              <a:spcAft>
                <a:spcPts val="0"/>
              </a:spcAft>
              <a:buClr>
                <a:schemeClr val="dk2"/>
              </a:buClr>
              <a:buSzPts val="1100"/>
              <a:buNone/>
              <a:defRPr sz="1100">
                <a:solidFill>
                  <a:schemeClr val="dk2"/>
                </a:solidFill>
              </a:defRPr>
            </a:lvl8pPr>
            <a:lvl9pPr lvl="8" algn="ctr" rtl="0">
              <a:lnSpc>
                <a:spcPct val="100000"/>
              </a:lnSpc>
              <a:spcBef>
                <a:spcPts val="0"/>
              </a:spcBef>
              <a:spcAft>
                <a:spcPts val="0"/>
              </a:spcAft>
              <a:buClr>
                <a:schemeClr val="dk2"/>
              </a:buClr>
              <a:buSzPts val="1100"/>
              <a:buNone/>
              <a:defRPr sz="1100">
                <a:solidFill>
                  <a:schemeClr val="dk2"/>
                </a:solidFill>
              </a:defRPr>
            </a:lvl9pPr>
          </a:lstStyle>
          <a:p>
            <a:endParaRPr/>
          </a:p>
        </p:txBody>
      </p:sp>
      <p:sp>
        <p:nvSpPr>
          <p:cNvPr id="127" name="Google Shape;127;p13"/>
          <p:cNvSpPr txBox="1">
            <a:spLocks noGrp="1"/>
          </p:cNvSpPr>
          <p:nvPr>
            <p:ph type="title" idx="3" hasCustomPrompt="1"/>
          </p:nvPr>
        </p:nvSpPr>
        <p:spPr>
          <a:xfrm>
            <a:off x="1435136" y="1373000"/>
            <a:ext cx="9621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2"/>
              </a:buClr>
              <a:buSzPts val="3000"/>
              <a:buNone/>
              <a:defRPr sz="45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128" name="Google Shape;128;p13"/>
          <p:cNvSpPr txBox="1">
            <a:spLocks noGrp="1"/>
          </p:cNvSpPr>
          <p:nvPr>
            <p:ph type="title" idx="4"/>
          </p:nvPr>
        </p:nvSpPr>
        <p:spPr>
          <a:xfrm>
            <a:off x="2483764" y="2460802"/>
            <a:ext cx="52251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129" name="Google Shape;129;p13"/>
          <p:cNvSpPr txBox="1">
            <a:spLocks noGrp="1"/>
          </p:cNvSpPr>
          <p:nvPr>
            <p:ph type="subTitle" idx="5"/>
          </p:nvPr>
        </p:nvSpPr>
        <p:spPr>
          <a:xfrm>
            <a:off x="2483761" y="2912299"/>
            <a:ext cx="5225100" cy="527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None/>
              <a:defRPr sz="1100">
                <a:solidFill>
                  <a:schemeClr val="dk2"/>
                </a:solidFill>
              </a:defRPr>
            </a:lvl1pPr>
            <a:lvl2pPr lvl="1" algn="ctr" rtl="0">
              <a:lnSpc>
                <a:spcPct val="100000"/>
              </a:lnSpc>
              <a:spcBef>
                <a:spcPts val="0"/>
              </a:spcBef>
              <a:spcAft>
                <a:spcPts val="0"/>
              </a:spcAft>
              <a:buClr>
                <a:schemeClr val="dk2"/>
              </a:buClr>
              <a:buSzPts val="1100"/>
              <a:buNone/>
              <a:defRPr sz="1100">
                <a:solidFill>
                  <a:schemeClr val="dk2"/>
                </a:solidFill>
              </a:defRPr>
            </a:lvl2pPr>
            <a:lvl3pPr lvl="2" algn="ctr" rtl="0">
              <a:lnSpc>
                <a:spcPct val="100000"/>
              </a:lnSpc>
              <a:spcBef>
                <a:spcPts val="0"/>
              </a:spcBef>
              <a:spcAft>
                <a:spcPts val="0"/>
              </a:spcAft>
              <a:buClr>
                <a:schemeClr val="dk2"/>
              </a:buClr>
              <a:buSzPts val="1100"/>
              <a:buNone/>
              <a:defRPr sz="1100">
                <a:solidFill>
                  <a:schemeClr val="dk2"/>
                </a:solidFill>
              </a:defRPr>
            </a:lvl3pPr>
            <a:lvl4pPr lvl="3" algn="ctr" rtl="0">
              <a:lnSpc>
                <a:spcPct val="100000"/>
              </a:lnSpc>
              <a:spcBef>
                <a:spcPts val="0"/>
              </a:spcBef>
              <a:spcAft>
                <a:spcPts val="0"/>
              </a:spcAft>
              <a:buClr>
                <a:schemeClr val="dk2"/>
              </a:buClr>
              <a:buSzPts val="1100"/>
              <a:buNone/>
              <a:defRPr sz="1100">
                <a:solidFill>
                  <a:schemeClr val="dk2"/>
                </a:solidFill>
              </a:defRPr>
            </a:lvl4pPr>
            <a:lvl5pPr lvl="4" algn="ctr" rtl="0">
              <a:lnSpc>
                <a:spcPct val="100000"/>
              </a:lnSpc>
              <a:spcBef>
                <a:spcPts val="0"/>
              </a:spcBef>
              <a:spcAft>
                <a:spcPts val="0"/>
              </a:spcAft>
              <a:buClr>
                <a:schemeClr val="dk2"/>
              </a:buClr>
              <a:buSzPts val="1100"/>
              <a:buNone/>
              <a:defRPr sz="1100">
                <a:solidFill>
                  <a:schemeClr val="dk2"/>
                </a:solidFill>
              </a:defRPr>
            </a:lvl5pPr>
            <a:lvl6pPr lvl="5" algn="ctr" rtl="0">
              <a:lnSpc>
                <a:spcPct val="100000"/>
              </a:lnSpc>
              <a:spcBef>
                <a:spcPts val="0"/>
              </a:spcBef>
              <a:spcAft>
                <a:spcPts val="0"/>
              </a:spcAft>
              <a:buClr>
                <a:schemeClr val="dk2"/>
              </a:buClr>
              <a:buSzPts val="1100"/>
              <a:buNone/>
              <a:defRPr sz="1100">
                <a:solidFill>
                  <a:schemeClr val="dk2"/>
                </a:solidFill>
              </a:defRPr>
            </a:lvl6pPr>
            <a:lvl7pPr lvl="6" algn="ctr" rtl="0">
              <a:lnSpc>
                <a:spcPct val="100000"/>
              </a:lnSpc>
              <a:spcBef>
                <a:spcPts val="0"/>
              </a:spcBef>
              <a:spcAft>
                <a:spcPts val="0"/>
              </a:spcAft>
              <a:buClr>
                <a:schemeClr val="dk2"/>
              </a:buClr>
              <a:buSzPts val="1100"/>
              <a:buNone/>
              <a:defRPr sz="1100">
                <a:solidFill>
                  <a:schemeClr val="dk2"/>
                </a:solidFill>
              </a:defRPr>
            </a:lvl7pPr>
            <a:lvl8pPr lvl="7" algn="ctr" rtl="0">
              <a:lnSpc>
                <a:spcPct val="100000"/>
              </a:lnSpc>
              <a:spcBef>
                <a:spcPts val="0"/>
              </a:spcBef>
              <a:spcAft>
                <a:spcPts val="0"/>
              </a:spcAft>
              <a:buClr>
                <a:schemeClr val="dk2"/>
              </a:buClr>
              <a:buSzPts val="1100"/>
              <a:buNone/>
              <a:defRPr sz="1100">
                <a:solidFill>
                  <a:schemeClr val="dk2"/>
                </a:solidFill>
              </a:defRPr>
            </a:lvl8pPr>
            <a:lvl9pPr lvl="8" algn="ctr" rtl="0">
              <a:lnSpc>
                <a:spcPct val="100000"/>
              </a:lnSpc>
              <a:spcBef>
                <a:spcPts val="0"/>
              </a:spcBef>
              <a:spcAft>
                <a:spcPts val="0"/>
              </a:spcAft>
              <a:buClr>
                <a:schemeClr val="dk2"/>
              </a:buClr>
              <a:buSzPts val="1100"/>
              <a:buNone/>
              <a:defRPr sz="1100">
                <a:solidFill>
                  <a:schemeClr val="dk2"/>
                </a:solidFill>
              </a:defRPr>
            </a:lvl9pPr>
          </a:lstStyle>
          <a:p>
            <a:endParaRPr/>
          </a:p>
        </p:txBody>
      </p:sp>
      <p:sp>
        <p:nvSpPr>
          <p:cNvPr id="130" name="Google Shape;130;p13"/>
          <p:cNvSpPr txBox="1">
            <a:spLocks noGrp="1"/>
          </p:cNvSpPr>
          <p:nvPr>
            <p:ph type="title" idx="6" hasCustomPrompt="1"/>
          </p:nvPr>
        </p:nvSpPr>
        <p:spPr>
          <a:xfrm>
            <a:off x="1435136" y="2460800"/>
            <a:ext cx="9621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2"/>
              </a:buClr>
              <a:buSzPts val="3000"/>
              <a:buNone/>
              <a:defRPr sz="45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sp>
        <p:nvSpPr>
          <p:cNvPr id="131" name="Google Shape;131;p13"/>
          <p:cNvSpPr txBox="1">
            <a:spLocks noGrp="1"/>
          </p:cNvSpPr>
          <p:nvPr>
            <p:ph type="title" idx="7"/>
          </p:nvPr>
        </p:nvSpPr>
        <p:spPr>
          <a:xfrm>
            <a:off x="2483764" y="3548604"/>
            <a:ext cx="52251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2"/>
              </a:buClr>
              <a:buSzPts val="2400"/>
              <a:buNone/>
              <a:defRPr sz="2400">
                <a:solidFill>
                  <a:schemeClr val="dk2"/>
                </a:solidFill>
              </a:defRPr>
            </a:lvl1pPr>
            <a:lvl2pPr lvl="1" algn="ctr" rtl="0">
              <a:spcBef>
                <a:spcPts val="0"/>
              </a:spcBef>
              <a:spcAft>
                <a:spcPts val="0"/>
              </a:spcAft>
              <a:buClr>
                <a:schemeClr val="dk2"/>
              </a:buClr>
              <a:buSzPts val="2400"/>
              <a:buNone/>
              <a:defRPr sz="2400">
                <a:solidFill>
                  <a:schemeClr val="dk2"/>
                </a:solidFill>
              </a:defRPr>
            </a:lvl2pPr>
            <a:lvl3pPr lvl="2" algn="ctr" rtl="0">
              <a:spcBef>
                <a:spcPts val="0"/>
              </a:spcBef>
              <a:spcAft>
                <a:spcPts val="0"/>
              </a:spcAft>
              <a:buClr>
                <a:schemeClr val="dk2"/>
              </a:buClr>
              <a:buSzPts val="2400"/>
              <a:buNone/>
              <a:defRPr sz="2400">
                <a:solidFill>
                  <a:schemeClr val="dk2"/>
                </a:solidFill>
              </a:defRPr>
            </a:lvl3pPr>
            <a:lvl4pPr lvl="3" algn="ctr" rtl="0">
              <a:spcBef>
                <a:spcPts val="0"/>
              </a:spcBef>
              <a:spcAft>
                <a:spcPts val="0"/>
              </a:spcAft>
              <a:buClr>
                <a:schemeClr val="dk2"/>
              </a:buClr>
              <a:buSzPts val="2400"/>
              <a:buNone/>
              <a:defRPr sz="2400">
                <a:solidFill>
                  <a:schemeClr val="dk2"/>
                </a:solidFill>
              </a:defRPr>
            </a:lvl4pPr>
            <a:lvl5pPr lvl="4" algn="ctr" rtl="0">
              <a:spcBef>
                <a:spcPts val="0"/>
              </a:spcBef>
              <a:spcAft>
                <a:spcPts val="0"/>
              </a:spcAft>
              <a:buClr>
                <a:schemeClr val="dk2"/>
              </a:buClr>
              <a:buSzPts val="2400"/>
              <a:buNone/>
              <a:defRPr sz="2400">
                <a:solidFill>
                  <a:schemeClr val="dk2"/>
                </a:solidFill>
              </a:defRPr>
            </a:lvl5pPr>
            <a:lvl6pPr lvl="5" algn="ctr" rtl="0">
              <a:spcBef>
                <a:spcPts val="0"/>
              </a:spcBef>
              <a:spcAft>
                <a:spcPts val="0"/>
              </a:spcAft>
              <a:buClr>
                <a:schemeClr val="dk2"/>
              </a:buClr>
              <a:buSzPts val="2400"/>
              <a:buNone/>
              <a:defRPr sz="2400">
                <a:solidFill>
                  <a:schemeClr val="dk2"/>
                </a:solidFill>
              </a:defRPr>
            </a:lvl6pPr>
            <a:lvl7pPr lvl="6" algn="ctr" rtl="0">
              <a:spcBef>
                <a:spcPts val="0"/>
              </a:spcBef>
              <a:spcAft>
                <a:spcPts val="0"/>
              </a:spcAft>
              <a:buClr>
                <a:schemeClr val="dk2"/>
              </a:buClr>
              <a:buSzPts val="2400"/>
              <a:buNone/>
              <a:defRPr sz="2400">
                <a:solidFill>
                  <a:schemeClr val="dk2"/>
                </a:solidFill>
              </a:defRPr>
            </a:lvl7pPr>
            <a:lvl8pPr lvl="7" algn="ctr" rtl="0">
              <a:spcBef>
                <a:spcPts val="0"/>
              </a:spcBef>
              <a:spcAft>
                <a:spcPts val="0"/>
              </a:spcAft>
              <a:buClr>
                <a:schemeClr val="dk2"/>
              </a:buClr>
              <a:buSzPts val="2400"/>
              <a:buNone/>
              <a:defRPr sz="2400">
                <a:solidFill>
                  <a:schemeClr val="dk2"/>
                </a:solidFill>
              </a:defRPr>
            </a:lvl8pPr>
            <a:lvl9pPr lvl="8" algn="ctr" rtl="0">
              <a:spcBef>
                <a:spcPts val="0"/>
              </a:spcBef>
              <a:spcAft>
                <a:spcPts val="0"/>
              </a:spcAft>
              <a:buClr>
                <a:schemeClr val="dk2"/>
              </a:buClr>
              <a:buSzPts val="2400"/>
              <a:buNone/>
              <a:defRPr sz="2400">
                <a:solidFill>
                  <a:schemeClr val="dk2"/>
                </a:solidFill>
              </a:defRPr>
            </a:lvl9pPr>
          </a:lstStyle>
          <a:p>
            <a:endParaRPr/>
          </a:p>
        </p:txBody>
      </p:sp>
      <p:sp>
        <p:nvSpPr>
          <p:cNvPr id="132" name="Google Shape;132;p13"/>
          <p:cNvSpPr txBox="1">
            <a:spLocks noGrp="1"/>
          </p:cNvSpPr>
          <p:nvPr>
            <p:ph type="subTitle" idx="8"/>
          </p:nvPr>
        </p:nvSpPr>
        <p:spPr>
          <a:xfrm>
            <a:off x="2483761" y="4000100"/>
            <a:ext cx="5225100" cy="527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None/>
              <a:defRPr sz="1100">
                <a:solidFill>
                  <a:schemeClr val="dk2"/>
                </a:solidFill>
              </a:defRPr>
            </a:lvl1pPr>
            <a:lvl2pPr lvl="1" algn="ctr" rtl="0">
              <a:lnSpc>
                <a:spcPct val="100000"/>
              </a:lnSpc>
              <a:spcBef>
                <a:spcPts val="0"/>
              </a:spcBef>
              <a:spcAft>
                <a:spcPts val="0"/>
              </a:spcAft>
              <a:buClr>
                <a:schemeClr val="dk2"/>
              </a:buClr>
              <a:buSzPts val="1100"/>
              <a:buNone/>
              <a:defRPr sz="1100">
                <a:solidFill>
                  <a:schemeClr val="dk2"/>
                </a:solidFill>
              </a:defRPr>
            </a:lvl2pPr>
            <a:lvl3pPr lvl="2" algn="ctr" rtl="0">
              <a:lnSpc>
                <a:spcPct val="100000"/>
              </a:lnSpc>
              <a:spcBef>
                <a:spcPts val="0"/>
              </a:spcBef>
              <a:spcAft>
                <a:spcPts val="0"/>
              </a:spcAft>
              <a:buClr>
                <a:schemeClr val="dk2"/>
              </a:buClr>
              <a:buSzPts val="1100"/>
              <a:buNone/>
              <a:defRPr sz="1100">
                <a:solidFill>
                  <a:schemeClr val="dk2"/>
                </a:solidFill>
              </a:defRPr>
            </a:lvl3pPr>
            <a:lvl4pPr lvl="3" algn="ctr" rtl="0">
              <a:lnSpc>
                <a:spcPct val="100000"/>
              </a:lnSpc>
              <a:spcBef>
                <a:spcPts val="0"/>
              </a:spcBef>
              <a:spcAft>
                <a:spcPts val="0"/>
              </a:spcAft>
              <a:buClr>
                <a:schemeClr val="dk2"/>
              </a:buClr>
              <a:buSzPts val="1100"/>
              <a:buNone/>
              <a:defRPr sz="1100">
                <a:solidFill>
                  <a:schemeClr val="dk2"/>
                </a:solidFill>
              </a:defRPr>
            </a:lvl4pPr>
            <a:lvl5pPr lvl="4" algn="ctr" rtl="0">
              <a:lnSpc>
                <a:spcPct val="100000"/>
              </a:lnSpc>
              <a:spcBef>
                <a:spcPts val="0"/>
              </a:spcBef>
              <a:spcAft>
                <a:spcPts val="0"/>
              </a:spcAft>
              <a:buClr>
                <a:schemeClr val="dk2"/>
              </a:buClr>
              <a:buSzPts val="1100"/>
              <a:buNone/>
              <a:defRPr sz="1100">
                <a:solidFill>
                  <a:schemeClr val="dk2"/>
                </a:solidFill>
              </a:defRPr>
            </a:lvl5pPr>
            <a:lvl6pPr lvl="5" algn="ctr" rtl="0">
              <a:lnSpc>
                <a:spcPct val="100000"/>
              </a:lnSpc>
              <a:spcBef>
                <a:spcPts val="0"/>
              </a:spcBef>
              <a:spcAft>
                <a:spcPts val="0"/>
              </a:spcAft>
              <a:buClr>
                <a:schemeClr val="dk2"/>
              </a:buClr>
              <a:buSzPts val="1100"/>
              <a:buNone/>
              <a:defRPr sz="1100">
                <a:solidFill>
                  <a:schemeClr val="dk2"/>
                </a:solidFill>
              </a:defRPr>
            </a:lvl6pPr>
            <a:lvl7pPr lvl="6" algn="ctr" rtl="0">
              <a:lnSpc>
                <a:spcPct val="100000"/>
              </a:lnSpc>
              <a:spcBef>
                <a:spcPts val="0"/>
              </a:spcBef>
              <a:spcAft>
                <a:spcPts val="0"/>
              </a:spcAft>
              <a:buClr>
                <a:schemeClr val="dk2"/>
              </a:buClr>
              <a:buSzPts val="1100"/>
              <a:buNone/>
              <a:defRPr sz="1100">
                <a:solidFill>
                  <a:schemeClr val="dk2"/>
                </a:solidFill>
              </a:defRPr>
            </a:lvl7pPr>
            <a:lvl8pPr lvl="7" algn="ctr" rtl="0">
              <a:lnSpc>
                <a:spcPct val="100000"/>
              </a:lnSpc>
              <a:spcBef>
                <a:spcPts val="0"/>
              </a:spcBef>
              <a:spcAft>
                <a:spcPts val="0"/>
              </a:spcAft>
              <a:buClr>
                <a:schemeClr val="dk2"/>
              </a:buClr>
              <a:buSzPts val="1100"/>
              <a:buNone/>
              <a:defRPr sz="1100">
                <a:solidFill>
                  <a:schemeClr val="dk2"/>
                </a:solidFill>
              </a:defRPr>
            </a:lvl8pPr>
            <a:lvl9pPr lvl="8" algn="ctr" rtl="0">
              <a:lnSpc>
                <a:spcPct val="100000"/>
              </a:lnSpc>
              <a:spcBef>
                <a:spcPts val="0"/>
              </a:spcBef>
              <a:spcAft>
                <a:spcPts val="0"/>
              </a:spcAft>
              <a:buClr>
                <a:schemeClr val="dk2"/>
              </a:buClr>
              <a:buSzPts val="1100"/>
              <a:buNone/>
              <a:defRPr sz="1100">
                <a:solidFill>
                  <a:schemeClr val="dk2"/>
                </a:solidFill>
              </a:defRPr>
            </a:lvl9pPr>
          </a:lstStyle>
          <a:p>
            <a:endParaRPr/>
          </a:p>
        </p:txBody>
      </p:sp>
      <p:sp>
        <p:nvSpPr>
          <p:cNvPr id="133" name="Google Shape;133;p13"/>
          <p:cNvSpPr txBox="1">
            <a:spLocks noGrp="1"/>
          </p:cNvSpPr>
          <p:nvPr>
            <p:ph type="title" idx="9" hasCustomPrompt="1"/>
          </p:nvPr>
        </p:nvSpPr>
        <p:spPr>
          <a:xfrm>
            <a:off x="1435136" y="3548600"/>
            <a:ext cx="962100" cy="52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dk2"/>
              </a:buClr>
              <a:buSzPts val="3000"/>
              <a:buNone/>
              <a:defRPr sz="4500">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r>
              <a:t>xx%</a:t>
            </a:r>
          </a:p>
        </p:txBody>
      </p:sp>
      <p:grpSp>
        <p:nvGrpSpPr>
          <p:cNvPr id="134" name="Google Shape;134;p13"/>
          <p:cNvGrpSpPr/>
          <p:nvPr/>
        </p:nvGrpSpPr>
        <p:grpSpPr>
          <a:xfrm flipH="1">
            <a:off x="-1461001" y="414349"/>
            <a:ext cx="10131201" cy="5874728"/>
            <a:chOff x="474599" y="414349"/>
            <a:chExt cx="10131201" cy="5874728"/>
          </a:xfrm>
        </p:grpSpPr>
        <p:cxnSp>
          <p:nvCxnSpPr>
            <p:cNvPr id="135" name="Google Shape;135;p13"/>
            <p:cNvCxnSpPr/>
            <p:nvPr/>
          </p:nvCxnSpPr>
          <p:spPr>
            <a:xfrm>
              <a:off x="474600" y="414349"/>
              <a:ext cx="0" cy="4314900"/>
            </a:xfrm>
            <a:prstGeom prst="straightConnector1">
              <a:avLst/>
            </a:prstGeom>
            <a:noFill/>
            <a:ln w="9525" cap="flat" cmpd="sng">
              <a:solidFill>
                <a:schemeClr val="lt1"/>
              </a:solidFill>
              <a:prstDash val="solid"/>
              <a:round/>
              <a:headEnd type="none" w="med" len="med"/>
              <a:tailEnd type="none" w="med" len="med"/>
            </a:ln>
          </p:spPr>
        </p:cxnSp>
        <p:cxnSp>
          <p:nvCxnSpPr>
            <p:cNvPr id="136" name="Google Shape;136;p13"/>
            <p:cNvCxnSpPr/>
            <p:nvPr/>
          </p:nvCxnSpPr>
          <p:spPr>
            <a:xfrm>
              <a:off x="474599" y="414350"/>
              <a:ext cx="8194200" cy="0"/>
            </a:xfrm>
            <a:prstGeom prst="straightConnector1">
              <a:avLst/>
            </a:prstGeom>
            <a:noFill/>
            <a:ln w="9525" cap="flat" cmpd="sng">
              <a:solidFill>
                <a:schemeClr val="lt1"/>
              </a:solidFill>
              <a:prstDash val="solid"/>
              <a:round/>
              <a:headEnd type="none" w="med" len="med"/>
              <a:tailEnd type="none" w="med" len="med"/>
            </a:ln>
          </p:spPr>
        </p:cxnSp>
        <p:cxnSp>
          <p:nvCxnSpPr>
            <p:cNvPr id="137" name="Google Shape;137;p13"/>
            <p:cNvCxnSpPr/>
            <p:nvPr/>
          </p:nvCxnSpPr>
          <p:spPr>
            <a:xfrm>
              <a:off x="8668547" y="414358"/>
              <a:ext cx="0" cy="3784200"/>
            </a:xfrm>
            <a:prstGeom prst="straightConnector1">
              <a:avLst/>
            </a:prstGeom>
            <a:noFill/>
            <a:ln w="9525" cap="flat" cmpd="sng">
              <a:solidFill>
                <a:schemeClr val="lt1"/>
              </a:solidFill>
              <a:prstDash val="solid"/>
              <a:round/>
              <a:headEnd type="none" w="med" len="med"/>
              <a:tailEnd type="none" w="med" len="med"/>
            </a:ln>
          </p:spPr>
        </p:cxnSp>
        <p:grpSp>
          <p:nvGrpSpPr>
            <p:cNvPr id="138" name="Google Shape;138;p13"/>
            <p:cNvGrpSpPr/>
            <p:nvPr/>
          </p:nvGrpSpPr>
          <p:grpSpPr>
            <a:xfrm rot="10800000">
              <a:off x="6528025" y="3030339"/>
              <a:ext cx="4077775" cy="3258738"/>
              <a:chOff x="-1108761" y="-855024"/>
              <a:chExt cx="3091800" cy="2470800"/>
            </a:xfrm>
          </p:grpSpPr>
          <p:cxnSp>
            <p:nvCxnSpPr>
              <p:cNvPr id="139" name="Google Shape;139;p13"/>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140" name="Google Shape;140;p13"/>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cxnSp>
          <p:nvCxnSpPr>
            <p:cNvPr id="141" name="Google Shape;141;p13"/>
            <p:cNvCxnSpPr/>
            <p:nvPr/>
          </p:nvCxnSpPr>
          <p:spPr>
            <a:xfrm>
              <a:off x="475623" y="4729231"/>
              <a:ext cx="72861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dk1"/>
        </a:solidFill>
        <a:effectLst/>
      </p:bgPr>
    </p:bg>
    <p:spTree>
      <p:nvGrpSpPr>
        <p:cNvPr id="1" name="Shape 142"/>
        <p:cNvGrpSpPr/>
        <p:nvPr/>
      </p:nvGrpSpPr>
      <p:grpSpPr>
        <a:xfrm>
          <a:off x="0" y="0"/>
          <a:ext cx="0" cy="0"/>
          <a:chOff x="0" y="0"/>
          <a:chExt cx="0" cy="0"/>
        </a:xfrm>
      </p:grpSpPr>
      <p:sp>
        <p:nvSpPr>
          <p:cNvPr id="143" name="Google Shape;143;p14"/>
          <p:cNvSpPr txBox="1">
            <a:spLocks noGrp="1"/>
          </p:cNvSpPr>
          <p:nvPr>
            <p:ph type="title"/>
          </p:nvPr>
        </p:nvSpPr>
        <p:spPr>
          <a:xfrm>
            <a:off x="713250" y="53950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grpSp>
        <p:nvGrpSpPr>
          <p:cNvPr id="144" name="Google Shape;144;p14"/>
          <p:cNvGrpSpPr/>
          <p:nvPr/>
        </p:nvGrpSpPr>
        <p:grpSpPr>
          <a:xfrm rot="10800000">
            <a:off x="-1461001" y="-1146201"/>
            <a:ext cx="10131201" cy="5874728"/>
            <a:chOff x="474599" y="414349"/>
            <a:chExt cx="10131201" cy="5874728"/>
          </a:xfrm>
        </p:grpSpPr>
        <p:cxnSp>
          <p:nvCxnSpPr>
            <p:cNvPr id="145" name="Google Shape;145;p14"/>
            <p:cNvCxnSpPr/>
            <p:nvPr/>
          </p:nvCxnSpPr>
          <p:spPr>
            <a:xfrm>
              <a:off x="474599" y="414350"/>
              <a:ext cx="8194200" cy="0"/>
            </a:xfrm>
            <a:prstGeom prst="straightConnector1">
              <a:avLst/>
            </a:prstGeom>
            <a:noFill/>
            <a:ln w="9525" cap="flat" cmpd="sng">
              <a:solidFill>
                <a:schemeClr val="lt1"/>
              </a:solidFill>
              <a:prstDash val="solid"/>
              <a:round/>
              <a:headEnd type="none" w="med" len="med"/>
              <a:tailEnd type="none" w="med" len="med"/>
            </a:ln>
          </p:spPr>
        </p:cxnSp>
        <p:cxnSp>
          <p:nvCxnSpPr>
            <p:cNvPr id="146" name="Google Shape;146;p14"/>
            <p:cNvCxnSpPr/>
            <p:nvPr/>
          </p:nvCxnSpPr>
          <p:spPr>
            <a:xfrm>
              <a:off x="475623" y="4729231"/>
              <a:ext cx="7286100" cy="0"/>
            </a:xfrm>
            <a:prstGeom prst="straightConnector1">
              <a:avLst/>
            </a:prstGeom>
            <a:noFill/>
            <a:ln w="9525" cap="flat" cmpd="sng">
              <a:solidFill>
                <a:schemeClr val="lt1"/>
              </a:solidFill>
              <a:prstDash val="solid"/>
              <a:round/>
              <a:headEnd type="none" w="med" len="med"/>
              <a:tailEnd type="none" w="med" len="med"/>
            </a:ln>
          </p:spPr>
        </p:cxnSp>
        <p:cxnSp>
          <p:nvCxnSpPr>
            <p:cNvPr id="147" name="Google Shape;147;p14"/>
            <p:cNvCxnSpPr/>
            <p:nvPr/>
          </p:nvCxnSpPr>
          <p:spPr>
            <a:xfrm>
              <a:off x="8668547" y="414358"/>
              <a:ext cx="0" cy="3784200"/>
            </a:xfrm>
            <a:prstGeom prst="straightConnector1">
              <a:avLst/>
            </a:prstGeom>
            <a:noFill/>
            <a:ln w="9525" cap="flat" cmpd="sng">
              <a:solidFill>
                <a:schemeClr val="lt1"/>
              </a:solidFill>
              <a:prstDash val="solid"/>
              <a:round/>
              <a:headEnd type="none" w="med" len="med"/>
              <a:tailEnd type="none" w="med" len="med"/>
            </a:ln>
          </p:spPr>
        </p:cxnSp>
        <p:cxnSp>
          <p:nvCxnSpPr>
            <p:cNvPr id="148" name="Google Shape;148;p14"/>
            <p:cNvCxnSpPr/>
            <p:nvPr/>
          </p:nvCxnSpPr>
          <p:spPr>
            <a:xfrm>
              <a:off x="474600" y="414349"/>
              <a:ext cx="0" cy="4314900"/>
            </a:xfrm>
            <a:prstGeom prst="straightConnector1">
              <a:avLst/>
            </a:prstGeom>
            <a:noFill/>
            <a:ln w="9525" cap="flat" cmpd="sng">
              <a:solidFill>
                <a:schemeClr val="lt1"/>
              </a:solidFill>
              <a:prstDash val="solid"/>
              <a:round/>
              <a:headEnd type="none" w="med" len="med"/>
              <a:tailEnd type="none" w="med" len="med"/>
            </a:ln>
          </p:spPr>
        </p:cxnSp>
        <p:grpSp>
          <p:nvGrpSpPr>
            <p:cNvPr id="149" name="Google Shape;149;p14"/>
            <p:cNvGrpSpPr/>
            <p:nvPr/>
          </p:nvGrpSpPr>
          <p:grpSpPr>
            <a:xfrm rot="10800000">
              <a:off x="6528025" y="3030339"/>
              <a:ext cx="4077775" cy="3258738"/>
              <a:chOff x="-1108761" y="-855024"/>
              <a:chExt cx="3091800" cy="2470800"/>
            </a:xfrm>
          </p:grpSpPr>
          <p:cxnSp>
            <p:nvCxnSpPr>
              <p:cNvPr id="150" name="Google Shape;150;p14"/>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151" name="Google Shape;151;p14"/>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226400" y="3488500"/>
            <a:ext cx="6691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atin typeface="Cormorant Garamond SemiBold"/>
                <a:ea typeface="Cormorant Garamond SemiBold"/>
                <a:cs typeface="Cormorant Garamond SemiBold"/>
                <a:sym typeface="Cormorant Garamond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86" name="Google Shape;186;p18"/>
          <p:cNvSpPr txBox="1">
            <a:spLocks noGrp="1"/>
          </p:cNvSpPr>
          <p:nvPr>
            <p:ph type="subTitle" idx="1"/>
          </p:nvPr>
        </p:nvSpPr>
        <p:spPr>
          <a:xfrm>
            <a:off x="1226400" y="1123107"/>
            <a:ext cx="6691200" cy="2254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87" name="Google Shape;187;p18"/>
          <p:cNvGrpSpPr/>
          <p:nvPr/>
        </p:nvGrpSpPr>
        <p:grpSpPr>
          <a:xfrm>
            <a:off x="-1461692" y="-1145516"/>
            <a:ext cx="12067528" cy="7434620"/>
            <a:chOff x="-1111651" y="-929861"/>
            <a:chExt cx="11367302" cy="7003222"/>
          </a:xfrm>
        </p:grpSpPr>
        <p:cxnSp>
          <p:nvCxnSpPr>
            <p:cNvPr id="188" name="Google Shape;188;p18"/>
            <p:cNvCxnSpPr/>
            <p:nvPr/>
          </p:nvCxnSpPr>
          <p:spPr>
            <a:xfrm>
              <a:off x="1567500" y="539500"/>
              <a:ext cx="6863400" cy="0"/>
            </a:xfrm>
            <a:prstGeom prst="straightConnector1">
              <a:avLst/>
            </a:prstGeom>
            <a:noFill/>
            <a:ln w="9525" cap="flat" cmpd="sng">
              <a:solidFill>
                <a:schemeClr val="dk1"/>
              </a:solidFill>
              <a:prstDash val="solid"/>
              <a:round/>
              <a:headEnd type="none" w="med" len="med"/>
              <a:tailEnd type="none" w="med" len="med"/>
            </a:ln>
          </p:spPr>
        </p:cxnSp>
        <p:cxnSp>
          <p:nvCxnSpPr>
            <p:cNvPr id="189" name="Google Shape;189;p18"/>
            <p:cNvCxnSpPr/>
            <p:nvPr/>
          </p:nvCxnSpPr>
          <p:spPr>
            <a:xfrm>
              <a:off x="713250" y="4604000"/>
              <a:ext cx="6863400" cy="0"/>
            </a:xfrm>
            <a:prstGeom prst="straightConnector1">
              <a:avLst/>
            </a:prstGeom>
            <a:noFill/>
            <a:ln w="9525" cap="flat" cmpd="sng">
              <a:solidFill>
                <a:schemeClr val="dk1"/>
              </a:solidFill>
              <a:prstDash val="solid"/>
              <a:round/>
              <a:headEnd type="none" w="med" len="med"/>
              <a:tailEnd type="none" w="med" len="med"/>
            </a:ln>
          </p:spPr>
        </p:cxnSp>
        <p:grpSp>
          <p:nvGrpSpPr>
            <p:cNvPr id="190" name="Google Shape;190;p18"/>
            <p:cNvGrpSpPr/>
            <p:nvPr/>
          </p:nvGrpSpPr>
          <p:grpSpPr>
            <a:xfrm>
              <a:off x="-1111651" y="-929861"/>
              <a:ext cx="3841252" cy="3069722"/>
              <a:chOff x="-1108761" y="-855024"/>
              <a:chExt cx="3091800" cy="2470800"/>
            </a:xfrm>
          </p:grpSpPr>
          <p:cxnSp>
            <p:nvCxnSpPr>
              <p:cNvPr id="191" name="Google Shape;191;p18"/>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18"/>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cxnSp>
          <p:nvCxnSpPr>
            <p:cNvPr id="193" name="Google Shape;193;p18"/>
            <p:cNvCxnSpPr/>
            <p:nvPr/>
          </p:nvCxnSpPr>
          <p:spPr>
            <a:xfrm>
              <a:off x="8430775" y="539500"/>
              <a:ext cx="0" cy="3564600"/>
            </a:xfrm>
            <a:prstGeom prst="straightConnector1">
              <a:avLst/>
            </a:prstGeom>
            <a:noFill/>
            <a:ln w="9525" cap="flat" cmpd="sng">
              <a:solidFill>
                <a:schemeClr val="dk1"/>
              </a:solidFill>
              <a:prstDash val="solid"/>
              <a:round/>
              <a:headEnd type="none" w="med" len="med"/>
              <a:tailEnd type="none" w="med" len="med"/>
            </a:ln>
          </p:spPr>
        </p:cxnSp>
        <p:cxnSp>
          <p:nvCxnSpPr>
            <p:cNvPr id="194" name="Google Shape;194;p18"/>
            <p:cNvCxnSpPr/>
            <p:nvPr/>
          </p:nvCxnSpPr>
          <p:spPr>
            <a:xfrm>
              <a:off x="712275" y="1039500"/>
              <a:ext cx="0" cy="3564600"/>
            </a:xfrm>
            <a:prstGeom prst="straightConnector1">
              <a:avLst/>
            </a:prstGeom>
            <a:noFill/>
            <a:ln w="9525" cap="flat" cmpd="sng">
              <a:solidFill>
                <a:schemeClr val="dk1"/>
              </a:solidFill>
              <a:prstDash val="solid"/>
              <a:round/>
              <a:headEnd type="none" w="med" len="med"/>
              <a:tailEnd type="none" w="med" len="med"/>
            </a:ln>
          </p:spPr>
        </p:cxnSp>
        <p:grpSp>
          <p:nvGrpSpPr>
            <p:cNvPr id="195" name="Google Shape;195;p18"/>
            <p:cNvGrpSpPr/>
            <p:nvPr/>
          </p:nvGrpSpPr>
          <p:grpSpPr>
            <a:xfrm rot="10800000">
              <a:off x="6414399" y="3003639"/>
              <a:ext cx="3841252" cy="3069722"/>
              <a:chOff x="-1108761" y="-855024"/>
              <a:chExt cx="3091800" cy="2470800"/>
            </a:xfrm>
          </p:grpSpPr>
          <p:cxnSp>
            <p:nvCxnSpPr>
              <p:cNvPr id="196" name="Google Shape;196;p18"/>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18"/>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19"/>
          <p:cNvSpPr txBox="1">
            <a:spLocks noGrp="1"/>
          </p:cNvSpPr>
          <p:nvPr>
            <p:ph type="subTitle" idx="1"/>
          </p:nvPr>
        </p:nvSpPr>
        <p:spPr>
          <a:xfrm>
            <a:off x="4780153" y="1583600"/>
            <a:ext cx="3643800" cy="29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201" name="Google Shape;201;p19"/>
          <p:cNvSpPr txBox="1">
            <a:spLocks noGrp="1"/>
          </p:cNvSpPr>
          <p:nvPr>
            <p:ph type="subTitle" idx="2"/>
          </p:nvPr>
        </p:nvSpPr>
        <p:spPr>
          <a:xfrm>
            <a:off x="720047" y="1583600"/>
            <a:ext cx="3643800" cy="291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202" name="Google Shape;202;p19"/>
          <p:cNvGrpSpPr/>
          <p:nvPr/>
        </p:nvGrpSpPr>
        <p:grpSpPr>
          <a:xfrm>
            <a:off x="474599" y="414349"/>
            <a:ext cx="10131201" cy="5874728"/>
            <a:chOff x="474599" y="414349"/>
            <a:chExt cx="10131201" cy="5874728"/>
          </a:xfrm>
        </p:grpSpPr>
        <p:cxnSp>
          <p:nvCxnSpPr>
            <p:cNvPr id="203" name="Google Shape;203;p19"/>
            <p:cNvCxnSpPr/>
            <p:nvPr/>
          </p:nvCxnSpPr>
          <p:spPr>
            <a:xfrm>
              <a:off x="474599" y="414350"/>
              <a:ext cx="81942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9"/>
            <p:cNvCxnSpPr/>
            <p:nvPr/>
          </p:nvCxnSpPr>
          <p:spPr>
            <a:xfrm>
              <a:off x="475623" y="4729231"/>
              <a:ext cx="72861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9"/>
            <p:cNvCxnSpPr/>
            <p:nvPr/>
          </p:nvCxnSpPr>
          <p:spPr>
            <a:xfrm>
              <a:off x="8668547" y="414358"/>
              <a:ext cx="0" cy="378420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9"/>
            <p:cNvCxnSpPr/>
            <p:nvPr/>
          </p:nvCxnSpPr>
          <p:spPr>
            <a:xfrm>
              <a:off x="474600" y="414349"/>
              <a:ext cx="0" cy="4314900"/>
            </a:xfrm>
            <a:prstGeom prst="straightConnector1">
              <a:avLst/>
            </a:prstGeom>
            <a:noFill/>
            <a:ln w="9525" cap="flat" cmpd="sng">
              <a:solidFill>
                <a:schemeClr val="dk1"/>
              </a:solidFill>
              <a:prstDash val="solid"/>
              <a:round/>
              <a:headEnd type="none" w="med" len="med"/>
              <a:tailEnd type="none" w="med" len="med"/>
            </a:ln>
          </p:spPr>
        </p:cxnSp>
        <p:grpSp>
          <p:nvGrpSpPr>
            <p:cNvPr id="207" name="Google Shape;207;p19"/>
            <p:cNvGrpSpPr/>
            <p:nvPr/>
          </p:nvGrpSpPr>
          <p:grpSpPr>
            <a:xfrm rot="10800000">
              <a:off x="6528025" y="3030339"/>
              <a:ext cx="4077775" cy="3258738"/>
              <a:chOff x="-1108761" y="-855024"/>
              <a:chExt cx="3091800" cy="2470800"/>
            </a:xfrm>
          </p:grpSpPr>
          <p:cxnSp>
            <p:nvCxnSpPr>
              <p:cNvPr id="208" name="Google Shape;208;p19"/>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9"/>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222"/>
        <p:cNvGrpSpPr/>
        <p:nvPr/>
      </p:nvGrpSpPr>
      <p:grpSpPr>
        <a:xfrm>
          <a:off x="0" y="0"/>
          <a:ext cx="0" cy="0"/>
          <a:chOff x="0" y="0"/>
          <a:chExt cx="0" cy="0"/>
        </a:xfrm>
      </p:grpSpPr>
      <p:grpSp>
        <p:nvGrpSpPr>
          <p:cNvPr id="223" name="Google Shape;223;p21"/>
          <p:cNvGrpSpPr/>
          <p:nvPr/>
        </p:nvGrpSpPr>
        <p:grpSpPr>
          <a:xfrm>
            <a:off x="-1461692" y="-1145516"/>
            <a:ext cx="12067528" cy="7434620"/>
            <a:chOff x="-1111651" y="-929861"/>
            <a:chExt cx="11367302" cy="7003222"/>
          </a:xfrm>
        </p:grpSpPr>
        <p:cxnSp>
          <p:nvCxnSpPr>
            <p:cNvPr id="224" name="Google Shape;224;p21"/>
            <p:cNvCxnSpPr/>
            <p:nvPr/>
          </p:nvCxnSpPr>
          <p:spPr>
            <a:xfrm>
              <a:off x="1567500" y="539500"/>
              <a:ext cx="6863400" cy="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1"/>
            <p:cNvCxnSpPr/>
            <p:nvPr/>
          </p:nvCxnSpPr>
          <p:spPr>
            <a:xfrm>
              <a:off x="713250" y="4604000"/>
              <a:ext cx="6863400" cy="0"/>
            </a:xfrm>
            <a:prstGeom prst="straightConnector1">
              <a:avLst/>
            </a:prstGeom>
            <a:noFill/>
            <a:ln w="9525" cap="flat" cmpd="sng">
              <a:solidFill>
                <a:schemeClr val="dk1"/>
              </a:solidFill>
              <a:prstDash val="solid"/>
              <a:round/>
              <a:headEnd type="none" w="med" len="med"/>
              <a:tailEnd type="none" w="med" len="med"/>
            </a:ln>
          </p:spPr>
        </p:cxnSp>
        <p:grpSp>
          <p:nvGrpSpPr>
            <p:cNvPr id="226" name="Google Shape;226;p21"/>
            <p:cNvGrpSpPr/>
            <p:nvPr/>
          </p:nvGrpSpPr>
          <p:grpSpPr>
            <a:xfrm>
              <a:off x="-1111651" y="-929861"/>
              <a:ext cx="3841252" cy="3069722"/>
              <a:chOff x="-1108761" y="-855024"/>
              <a:chExt cx="3091800" cy="2470800"/>
            </a:xfrm>
          </p:grpSpPr>
          <p:cxnSp>
            <p:nvCxnSpPr>
              <p:cNvPr id="227" name="Google Shape;227;p21"/>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21"/>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cxnSp>
          <p:nvCxnSpPr>
            <p:cNvPr id="229" name="Google Shape;229;p21"/>
            <p:cNvCxnSpPr/>
            <p:nvPr/>
          </p:nvCxnSpPr>
          <p:spPr>
            <a:xfrm>
              <a:off x="8430775" y="539500"/>
              <a:ext cx="0" cy="35646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1"/>
            <p:cNvCxnSpPr/>
            <p:nvPr/>
          </p:nvCxnSpPr>
          <p:spPr>
            <a:xfrm>
              <a:off x="712275" y="1039500"/>
              <a:ext cx="0" cy="3564600"/>
            </a:xfrm>
            <a:prstGeom prst="straightConnector1">
              <a:avLst/>
            </a:prstGeom>
            <a:noFill/>
            <a:ln w="9525" cap="flat" cmpd="sng">
              <a:solidFill>
                <a:schemeClr val="dk1"/>
              </a:solidFill>
              <a:prstDash val="solid"/>
              <a:round/>
              <a:headEnd type="none" w="med" len="med"/>
              <a:tailEnd type="none" w="med" len="med"/>
            </a:ln>
          </p:spPr>
        </p:cxnSp>
        <p:grpSp>
          <p:nvGrpSpPr>
            <p:cNvPr id="231" name="Google Shape;231;p21"/>
            <p:cNvGrpSpPr/>
            <p:nvPr/>
          </p:nvGrpSpPr>
          <p:grpSpPr>
            <a:xfrm rot="10800000">
              <a:off x="6414399" y="3003639"/>
              <a:ext cx="3841252" cy="3069722"/>
              <a:chOff x="-1108761" y="-855024"/>
              <a:chExt cx="3091800" cy="2470800"/>
            </a:xfrm>
          </p:grpSpPr>
          <p:cxnSp>
            <p:nvCxnSpPr>
              <p:cNvPr id="232" name="Google Shape;232;p21"/>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21"/>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3">
    <p:bg>
      <p:bgPr>
        <a:solidFill>
          <a:schemeClr val="dk1"/>
        </a:solidFill>
        <a:effectLst/>
      </p:bgPr>
    </p:bg>
    <p:spTree>
      <p:nvGrpSpPr>
        <p:cNvPr id="1" name="Shape 234"/>
        <p:cNvGrpSpPr/>
        <p:nvPr/>
      </p:nvGrpSpPr>
      <p:grpSpPr>
        <a:xfrm>
          <a:off x="0" y="0"/>
          <a:ext cx="0" cy="0"/>
          <a:chOff x="0" y="0"/>
          <a:chExt cx="0" cy="0"/>
        </a:xfrm>
      </p:grpSpPr>
      <p:grpSp>
        <p:nvGrpSpPr>
          <p:cNvPr id="235" name="Google Shape;235;p22"/>
          <p:cNvGrpSpPr/>
          <p:nvPr/>
        </p:nvGrpSpPr>
        <p:grpSpPr>
          <a:xfrm rot="10800000">
            <a:off x="-1461001" y="-1146201"/>
            <a:ext cx="10131201" cy="5874728"/>
            <a:chOff x="474599" y="414349"/>
            <a:chExt cx="10131201" cy="5874728"/>
          </a:xfrm>
        </p:grpSpPr>
        <p:cxnSp>
          <p:nvCxnSpPr>
            <p:cNvPr id="236" name="Google Shape;236;p22"/>
            <p:cNvCxnSpPr/>
            <p:nvPr/>
          </p:nvCxnSpPr>
          <p:spPr>
            <a:xfrm>
              <a:off x="474599" y="414350"/>
              <a:ext cx="8194200" cy="0"/>
            </a:xfrm>
            <a:prstGeom prst="straightConnector1">
              <a:avLst/>
            </a:prstGeom>
            <a:noFill/>
            <a:ln w="9525" cap="flat" cmpd="sng">
              <a:solidFill>
                <a:schemeClr val="lt1"/>
              </a:solidFill>
              <a:prstDash val="solid"/>
              <a:round/>
              <a:headEnd type="none" w="med" len="med"/>
              <a:tailEnd type="none" w="med" len="med"/>
            </a:ln>
          </p:spPr>
        </p:cxnSp>
        <p:cxnSp>
          <p:nvCxnSpPr>
            <p:cNvPr id="237" name="Google Shape;237;p22"/>
            <p:cNvCxnSpPr/>
            <p:nvPr/>
          </p:nvCxnSpPr>
          <p:spPr>
            <a:xfrm>
              <a:off x="475623" y="4729231"/>
              <a:ext cx="7286100" cy="0"/>
            </a:xfrm>
            <a:prstGeom prst="straightConnector1">
              <a:avLst/>
            </a:prstGeom>
            <a:noFill/>
            <a:ln w="9525" cap="flat" cmpd="sng">
              <a:solidFill>
                <a:schemeClr val="lt1"/>
              </a:solidFill>
              <a:prstDash val="solid"/>
              <a:round/>
              <a:headEnd type="none" w="med" len="med"/>
              <a:tailEnd type="none" w="med" len="med"/>
            </a:ln>
          </p:spPr>
        </p:cxnSp>
        <p:cxnSp>
          <p:nvCxnSpPr>
            <p:cNvPr id="238" name="Google Shape;238;p22"/>
            <p:cNvCxnSpPr/>
            <p:nvPr/>
          </p:nvCxnSpPr>
          <p:spPr>
            <a:xfrm>
              <a:off x="8668547" y="414358"/>
              <a:ext cx="0" cy="3784200"/>
            </a:xfrm>
            <a:prstGeom prst="straightConnector1">
              <a:avLst/>
            </a:prstGeom>
            <a:noFill/>
            <a:ln w="9525" cap="flat" cmpd="sng">
              <a:solidFill>
                <a:schemeClr val="lt1"/>
              </a:solidFill>
              <a:prstDash val="solid"/>
              <a:round/>
              <a:headEnd type="none" w="med" len="med"/>
              <a:tailEnd type="none" w="med" len="med"/>
            </a:ln>
          </p:spPr>
        </p:cxnSp>
        <p:cxnSp>
          <p:nvCxnSpPr>
            <p:cNvPr id="239" name="Google Shape;239;p22"/>
            <p:cNvCxnSpPr/>
            <p:nvPr/>
          </p:nvCxnSpPr>
          <p:spPr>
            <a:xfrm>
              <a:off x="474600" y="414349"/>
              <a:ext cx="0" cy="4314900"/>
            </a:xfrm>
            <a:prstGeom prst="straightConnector1">
              <a:avLst/>
            </a:prstGeom>
            <a:noFill/>
            <a:ln w="9525" cap="flat" cmpd="sng">
              <a:solidFill>
                <a:schemeClr val="lt1"/>
              </a:solidFill>
              <a:prstDash val="solid"/>
              <a:round/>
              <a:headEnd type="none" w="med" len="med"/>
              <a:tailEnd type="none" w="med" len="med"/>
            </a:ln>
          </p:spPr>
        </p:cxnSp>
        <p:grpSp>
          <p:nvGrpSpPr>
            <p:cNvPr id="240" name="Google Shape;240;p22"/>
            <p:cNvGrpSpPr/>
            <p:nvPr/>
          </p:nvGrpSpPr>
          <p:grpSpPr>
            <a:xfrm rot="10800000">
              <a:off x="6528025" y="3030339"/>
              <a:ext cx="4077775" cy="3258738"/>
              <a:chOff x="-1108761" y="-855024"/>
              <a:chExt cx="3091800" cy="2470800"/>
            </a:xfrm>
          </p:grpSpPr>
          <p:cxnSp>
            <p:nvCxnSpPr>
              <p:cNvPr id="241" name="Google Shape;241;p22"/>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242" name="Google Shape;242;p22"/>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1882200" y="2598125"/>
            <a:ext cx="53796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404400" y="986925"/>
            <a:ext cx="2335200" cy="10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96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1882200" y="3706275"/>
            <a:ext cx="5379600" cy="45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 name="Google Shape;26;p3"/>
          <p:cNvGrpSpPr/>
          <p:nvPr/>
        </p:nvGrpSpPr>
        <p:grpSpPr>
          <a:xfrm rot="10800000">
            <a:off x="-1461001" y="-1146201"/>
            <a:ext cx="10131201" cy="5874728"/>
            <a:chOff x="474599" y="414349"/>
            <a:chExt cx="10131201" cy="5874728"/>
          </a:xfrm>
        </p:grpSpPr>
        <p:cxnSp>
          <p:nvCxnSpPr>
            <p:cNvPr id="27" name="Google Shape;27;p3"/>
            <p:cNvCxnSpPr/>
            <p:nvPr/>
          </p:nvCxnSpPr>
          <p:spPr>
            <a:xfrm>
              <a:off x="474599" y="414350"/>
              <a:ext cx="8194200" cy="0"/>
            </a:xfrm>
            <a:prstGeom prst="straightConnector1">
              <a:avLst/>
            </a:prstGeom>
            <a:noFill/>
            <a:ln w="9525" cap="flat" cmpd="sng">
              <a:solidFill>
                <a:schemeClr val="dk1"/>
              </a:solidFill>
              <a:prstDash val="solid"/>
              <a:round/>
              <a:headEnd type="none" w="med" len="med"/>
              <a:tailEnd type="none" w="med" len="med"/>
            </a:ln>
          </p:spPr>
        </p:cxnSp>
        <p:cxnSp>
          <p:nvCxnSpPr>
            <p:cNvPr id="28" name="Google Shape;28;p3"/>
            <p:cNvCxnSpPr/>
            <p:nvPr/>
          </p:nvCxnSpPr>
          <p:spPr>
            <a:xfrm>
              <a:off x="475623" y="4729231"/>
              <a:ext cx="7286100" cy="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3"/>
            <p:cNvCxnSpPr/>
            <p:nvPr/>
          </p:nvCxnSpPr>
          <p:spPr>
            <a:xfrm>
              <a:off x="8668547" y="414358"/>
              <a:ext cx="0" cy="378420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474600" y="414349"/>
              <a:ext cx="0" cy="4314900"/>
            </a:xfrm>
            <a:prstGeom prst="straightConnector1">
              <a:avLst/>
            </a:prstGeom>
            <a:noFill/>
            <a:ln w="9525" cap="flat" cmpd="sng">
              <a:solidFill>
                <a:schemeClr val="dk1"/>
              </a:solidFill>
              <a:prstDash val="solid"/>
              <a:round/>
              <a:headEnd type="none" w="med" len="med"/>
              <a:tailEnd type="none" w="med" len="med"/>
            </a:ln>
          </p:spPr>
        </p:cxnSp>
        <p:grpSp>
          <p:nvGrpSpPr>
            <p:cNvPr id="31" name="Google Shape;31;p3"/>
            <p:cNvGrpSpPr/>
            <p:nvPr/>
          </p:nvGrpSpPr>
          <p:grpSpPr>
            <a:xfrm rot="10800000">
              <a:off x="6528025" y="3030339"/>
              <a:ext cx="4077775" cy="3258738"/>
              <a:chOff x="-1108761" y="-855024"/>
              <a:chExt cx="3091800" cy="2470800"/>
            </a:xfrm>
          </p:grpSpPr>
          <p:cxnSp>
            <p:nvCxnSpPr>
              <p:cNvPr id="32" name="Google Shape;32;p3"/>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latin typeface="Cormorant Garamond SemiBold"/>
                <a:ea typeface="Cormorant Garamond SemiBold"/>
                <a:cs typeface="Cormorant Garamond SemiBold"/>
                <a:sym typeface="Cormorant Garamond SemiBold"/>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50" name="Google Shape;50;p5"/>
          <p:cNvSpPr txBox="1">
            <a:spLocks noGrp="1"/>
          </p:cNvSpPr>
          <p:nvPr>
            <p:ph type="subTitle" idx="1"/>
          </p:nvPr>
        </p:nvSpPr>
        <p:spPr>
          <a:xfrm>
            <a:off x="4978677" y="2561550"/>
            <a:ext cx="2924700" cy="17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800"/>
              <a:buNone/>
              <a:defRPr sz="11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51" name="Google Shape;51;p5"/>
          <p:cNvSpPr txBox="1">
            <a:spLocks noGrp="1"/>
          </p:cNvSpPr>
          <p:nvPr>
            <p:ph type="subTitle" idx="2"/>
          </p:nvPr>
        </p:nvSpPr>
        <p:spPr>
          <a:xfrm>
            <a:off x="1240623" y="2561550"/>
            <a:ext cx="2924700" cy="17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800"/>
              <a:buNone/>
              <a:defRPr sz="1100" b="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52" name="Google Shape;52;p5"/>
          <p:cNvSpPr txBox="1">
            <a:spLocks noGrp="1"/>
          </p:cNvSpPr>
          <p:nvPr>
            <p:ph type="subTitle" idx="3"/>
          </p:nvPr>
        </p:nvSpPr>
        <p:spPr>
          <a:xfrm>
            <a:off x="4978677" y="2151600"/>
            <a:ext cx="2924700" cy="486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Bebas Neue"/>
              <a:buNone/>
              <a:defRPr sz="2400">
                <a:solidFill>
                  <a:schemeClr val="lt1"/>
                </a:solidFill>
                <a:latin typeface="Cormorant Garamond SemiBold"/>
                <a:ea typeface="Cormorant Garamond SemiBold"/>
                <a:cs typeface="Cormorant Garamond SemiBold"/>
                <a:sym typeface="Cormorant Garamond SemiBold"/>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53" name="Google Shape;53;p5"/>
          <p:cNvSpPr txBox="1">
            <a:spLocks noGrp="1"/>
          </p:cNvSpPr>
          <p:nvPr>
            <p:ph type="subTitle" idx="4"/>
          </p:nvPr>
        </p:nvSpPr>
        <p:spPr>
          <a:xfrm>
            <a:off x="1240623" y="2151600"/>
            <a:ext cx="2924700" cy="486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Bebas Neue"/>
              <a:buNone/>
              <a:defRPr sz="2400">
                <a:solidFill>
                  <a:schemeClr val="lt1"/>
                </a:solidFill>
                <a:latin typeface="Cormorant Garamond SemiBold"/>
                <a:ea typeface="Cormorant Garamond SemiBold"/>
                <a:cs typeface="Cormorant Garamond SemiBold"/>
                <a:sym typeface="Cormorant Garamond SemiBold"/>
              </a:defRPr>
            </a:lvl1pPr>
            <a:lvl2pPr lvl="1"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grpSp>
        <p:nvGrpSpPr>
          <p:cNvPr id="54" name="Google Shape;54;p5"/>
          <p:cNvGrpSpPr/>
          <p:nvPr/>
        </p:nvGrpSpPr>
        <p:grpSpPr>
          <a:xfrm>
            <a:off x="474599" y="414349"/>
            <a:ext cx="10131201" cy="5874728"/>
            <a:chOff x="474599" y="414349"/>
            <a:chExt cx="10131201" cy="5874728"/>
          </a:xfrm>
        </p:grpSpPr>
        <p:cxnSp>
          <p:nvCxnSpPr>
            <p:cNvPr id="55" name="Google Shape;55;p5"/>
            <p:cNvCxnSpPr/>
            <p:nvPr/>
          </p:nvCxnSpPr>
          <p:spPr>
            <a:xfrm>
              <a:off x="474599" y="414350"/>
              <a:ext cx="8194200" cy="0"/>
            </a:xfrm>
            <a:prstGeom prst="straightConnector1">
              <a:avLst/>
            </a:prstGeom>
            <a:noFill/>
            <a:ln w="9525" cap="flat" cmpd="sng">
              <a:solidFill>
                <a:schemeClr val="lt1"/>
              </a:solidFill>
              <a:prstDash val="solid"/>
              <a:round/>
              <a:headEnd type="none" w="med" len="med"/>
              <a:tailEnd type="none" w="med" len="med"/>
            </a:ln>
          </p:spPr>
        </p:cxnSp>
        <p:cxnSp>
          <p:nvCxnSpPr>
            <p:cNvPr id="56" name="Google Shape;56;p5"/>
            <p:cNvCxnSpPr/>
            <p:nvPr/>
          </p:nvCxnSpPr>
          <p:spPr>
            <a:xfrm>
              <a:off x="475623" y="4729231"/>
              <a:ext cx="7286100" cy="0"/>
            </a:xfrm>
            <a:prstGeom prst="straightConnector1">
              <a:avLst/>
            </a:prstGeom>
            <a:noFill/>
            <a:ln w="9525" cap="flat" cmpd="sng">
              <a:solidFill>
                <a:schemeClr val="lt1"/>
              </a:solidFill>
              <a:prstDash val="solid"/>
              <a:round/>
              <a:headEnd type="none" w="med" len="med"/>
              <a:tailEnd type="none" w="med" len="med"/>
            </a:ln>
          </p:spPr>
        </p:cxnSp>
        <p:cxnSp>
          <p:nvCxnSpPr>
            <p:cNvPr id="57" name="Google Shape;57;p5"/>
            <p:cNvCxnSpPr/>
            <p:nvPr/>
          </p:nvCxnSpPr>
          <p:spPr>
            <a:xfrm>
              <a:off x="8668547" y="414358"/>
              <a:ext cx="0" cy="3784200"/>
            </a:xfrm>
            <a:prstGeom prst="straightConnector1">
              <a:avLst/>
            </a:prstGeom>
            <a:noFill/>
            <a:ln w="9525" cap="flat" cmpd="sng">
              <a:solidFill>
                <a:schemeClr val="lt1"/>
              </a:solidFill>
              <a:prstDash val="solid"/>
              <a:round/>
              <a:headEnd type="none" w="med" len="med"/>
              <a:tailEnd type="none" w="med" len="med"/>
            </a:ln>
          </p:spPr>
        </p:cxnSp>
        <p:cxnSp>
          <p:nvCxnSpPr>
            <p:cNvPr id="58" name="Google Shape;58;p5"/>
            <p:cNvCxnSpPr/>
            <p:nvPr/>
          </p:nvCxnSpPr>
          <p:spPr>
            <a:xfrm>
              <a:off x="474600" y="414349"/>
              <a:ext cx="0" cy="4314900"/>
            </a:xfrm>
            <a:prstGeom prst="straightConnector1">
              <a:avLst/>
            </a:prstGeom>
            <a:noFill/>
            <a:ln w="9525" cap="flat" cmpd="sng">
              <a:solidFill>
                <a:schemeClr val="lt1"/>
              </a:solidFill>
              <a:prstDash val="solid"/>
              <a:round/>
              <a:headEnd type="none" w="med" len="med"/>
              <a:tailEnd type="none" w="med" len="med"/>
            </a:ln>
          </p:spPr>
        </p:cxnSp>
        <p:grpSp>
          <p:nvGrpSpPr>
            <p:cNvPr id="59" name="Google Shape;59;p5"/>
            <p:cNvGrpSpPr/>
            <p:nvPr/>
          </p:nvGrpSpPr>
          <p:grpSpPr>
            <a:xfrm rot="10800000">
              <a:off x="6528025" y="3030339"/>
              <a:ext cx="4077775" cy="3258738"/>
              <a:chOff x="-1108761" y="-855024"/>
              <a:chExt cx="3091800" cy="2470800"/>
            </a:xfrm>
          </p:grpSpPr>
          <p:cxnSp>
            <p:nvCxnSpPr>
              <p:cNvPr id="60" name="Google Shape;60;p5"/>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61" name="Google Shape;61;p5"/>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4" name="Google Shape;64;p6"/>
          <p:cNvGrpSpPr/>
          <p:nvPr/>
        </p:nvGrpSpPr>
        <p:grpSpPr>
          <a:xfrm>
            <a:off x="474599" y="414349"/>
            <a:ext cx="10131236" cy="5874756"/>
            <a:chOff x="474599" y="414349"/>
            <a:chExt cx="10131236" cy="5874756"/>
          </a:xfrm>
        </p:grpSpPr>
        <p:cxnSp>
          <p:nvCxnSpPr>
            <p:cNvPr id="65" name="Google Shape;65;p6"/>
            <p:cNvCxnSpPr/>
            <p:nvPr/>
          </p:nvCxnSpPr>
          <p:spPr>
            <a:xfrm>
              <a:off x="474599" y="414350"/>
              <a:ext cx="81942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6"/>
            <p:cNvCxnSpPr/>
            <p:nvPr/>
          </p:nvCxnSpPr>
          <p:spPr>
            <a:xfrm>
              <a:off x="475623" y="4729231"/>
              <a:ext cx="7286185"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8668547" y="414358"/>
              <a:ext cx="0" cy="3784179"/>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6"/>
            <p:cNvCxnSpPr/>
            <p:nvPr/>
          </p:nvCxnSpPr>
          <p:spPr>
            <a:xfrm>
              <a:off x="474600" y="414349"/>
              <a:ext cx="0" cy="4314900"/>
            </a:xfrm>
            <a:prstGeom prst="straightConnector1">
              <a:avLst/>
            </a:prstGeom>
            <a:noFill/>
            <a:ln w="9525" cap="flat" cmpd="sng">
              <a:solidFill>
                <a:schemeClr val="dk1"/>
              </a:solidFill>
              <a:prstDash val="solid"/>
              <a:round/>
              <a:headEnd type="none" w="med" len="med"/>
              <a:tailEnd type="none" w="med" len="med"/>
            </a:ln>
          </p:spPr>
        </p:cxnSp>
        <p:grpSp>
          <p:nvGrpSpPr>
            <p:cNvPr id="69" name="Google Shape;69;p6"/>
            <p:cNvGrpSpPr/>
            <p:nvPr/>
          </p:nvGrpSpPr>
          <p:grpSpPr>
            <a:xfrm rot="10800000">
              <a:off x="6527962" y="3030288"/>
              <a:ext cx="4077873" cy="3258817"/>
              <a:chOff x="-1108761" y="-855024"/>
              <a:chExt cx="3091800" cy="2470800"/>
            </a:xfrm>
          </p:grpSpPr>
          <p:cxnSp>
            <p:nvCxnSpPr>
              <p:cNvPr id="70" name="Google Shape;70;p6"/>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6"/>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500"/>
              <a:buNone/>
              <a:defRPr>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74" name="Google Shape;74;p7"/>
          <p:cNvSpPr txBox="1">
            <a:spLocks noGrp="1"/>
          </p:cNvSpPr>
          <p:nvPr>
            <p:ph type="subTitle" idx="1"/>
          </p:nvPr>
        </p:nvSpPr>
        <p:spPr>
          <a:xfrm>
            <a:off x="791575" y="1491575"/>
            <a:ext cx="4177800" cy="290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Nunito Light"/>
              <a:buChar char="●"/>
              <a:defRPr sz="1100">
                <a:solidFill>
                  <a:schemeClr val="dk2"/>
                </a:solidFill>
              </a:defRPr>
            </a:lvl1pPr>
            <a:lvl2pPr lvl="1" algn="ctr" rtl="0">
              <a:lnSpc>
                <a:spcPct val="100000"/>
              </a:lnSpc>
              <a:spcBef>
                <a:spcPts val="0"/>
              </a:spcBef>
              <a:spcAft>
                <a:spcPts val="0"/>
              </a:spcAft>
              <a:buClr>
                <a:schemeClr val="dk2"/>
              </a:buClr>
              <a:buSzPts val="1600"/>
              <a:buFont typeface="Nunito Light"/>
              <a:buChar char="○"/>
              <a:defRPr>
                <a:solidFill>
                  <a:schemeClr val="dk2"/>
                </a:solidFill>
              </a:defRPr>
            </a:lvl2pPr>
            <a:lvl3pPr lvl="2" algn="ctr" rtl="0">
              <a:lnSpc>
                <a:spcPct val="100000"/>
              </a:lnSpc>
              <a:spcBef>
                <a:spcPts val="0"/>
              </a:spcBef>
              <a:spcAft>
                <a:spcPts val="0"/>
              </a:spcAft>
              <a:buClr>
                <a:schemeClr val="dk2"/>
              </a:buClr>
              <a:buSzPts val="1500"/>
              <a:buFont typeface="Nunito Light"/>
              <a:buChar char="■"/>
              <a:defRPr>
                <a:solidFill>
                  <a:schemeClr val="dk2"/>
                </a:solidFill>
              </a:defRPr>
            </a:lvl3pPr>
            <a:lvl4pPr lvl="3" algn="ctr" rtl="0">
              <a:lnSpc>
                <a:spcPct val="100000"/>
              </a:lnSpc>
              <a:spcBef>
                <a:spcPts val="0"/>
              </a:spcBef>
              <a:spcAft>
                <a:spcPts val="0"/>
              </a:spcAft>
              <a:buClr>
                <a:schemeClr val="dk2"/>
              </a:buClr>
              <a:buSzPts val="1500"/>
              <a:buFont typeface="Nunito Light"/>
              <a:buChar char="●"/>
              <a:defRPr>
                <a:solidFill>
                  <a:schemeClr val="dk2"/>
                </a:solidFill>
              </a:defRPr>
            </a:lvl4pPr>
            <a:lvl5pPr lvl="4" algn="ctr" rtl="0">
              <a:lnSpc>
                <a:spcPct val="100000"/>
              </a:lnSpc>
              <a:spcBef>
                <a:spcPts val="0"/>
              </a:spcBef>
              <a:spcAft>
                <a:spcPts val="0"/>
              </a:spcAft>
              <a:buClr>
                <a:schemeClr val="dk2"/>
              </a:buClr>
              <a:buSzPts val="1400"/>
              <a:buFont typeface="Nunito Light"/>
              <a:buChar char="○"/>
              <a:defRPr>
                <a:solidFill>
                  <a:schemeClr val="dk2"/>
                </a:solidFill>
              </a:defRPr>
            </a:lvl5pPr>
            <a:lvl6pPr lvl="5" algn="ctr" rtl="0">
              <a:lnSpc>
                <a:spcPct val="100000"/>
              </a:lnSpc>
              <a:spcBef>
                <a:spcPts val="0"/>
              </a:spcBef>
              <a:spcAft>
                <a:spcPts val="0"/>
              </a:spcAft>
              <a:buClr>
                <a:schemeClr val="dk2"/>
              </a:buClr>
              <a:buSzPts val="1400"/>
              <a:buFont typeface="Nunito Light"/>
              <a:buChar char="■"/>
              <a:defRPr>
                <a:solidFill>
                  <a:schemeClr val="dk2"/>
                </a:solidFill>
              </a:defRPr>
            </a:lvl6pPr>
            <a:lvl7pPr lvl="6" algn="ctr" rtl="0">
              <a:lnSpc>
                <a:spcPct val="100000"/>
              </a:lnSpc>
              <a:spcBef>
                <a:spcPts val="0"/>
              </a:spcBef>
              <a:spcAft>
                <a:spcPts val="0"/>
              </a:spcAft>
              <a:buClr>
                <a:schemeClr val="dk2"/>
              </a:buClr>
              <a:buSzPts val="1300"/>
              <a:buFont typeface="Nunito Light"/>
              <a:buChar char="●"/>
              <a:defRPr>
                <a:solidFill>
                  <a:schemeClr val="dk2"/>
                </a:solidFill>
              </a:defRPr>
            </a:lvl7pPr>
            <a:lvl8pPr lvl="7" algn="ctr" rtl="0">
              <a:lnSpc>
                <a:spcPct val="100000"/>
              </a:lnSpc>
              <a:spcBef>
                <a:spcPts val="0"/>
              </a:spcBef>
              <a:spcAft>
                <a:spcPts val="0"/>
              </a:spcAft>
              <a:buClr>
                <a:schemeClr val="dk2"/>
              </a:buClr>
              <a:buSzPts val="1300"/>
              <a:buFont typeface="Nunito Light"/>
              <a:buChar char="○"/>
              <a:defRPr>
                <a:solidFill>
                  <a:schemeClr val="dk2"/>
                </a:solidFill>
              </a:defRPr>
            </a:lvl8pPr>
            <a:lvl9pPr lvl="8" algn="ctr" rtl="0">
              <a:lnSpc>
                <a:spcPct val="100000"/>
              </a:lnSpc>
              <a:spcBef>
                <a:spcPts val="0"/>
              </a:spcBef>
              <a:spcAft>
                <a:spcPts val="0"/>
              </a:spcAft>
              <a:buClr>
                <a:schemeClr val="dk2"/>
              </a:buClr>
              <a:buSzPts val="1400"/>
              <a:buFont typeface="Nunito Light"/>
              <a:buChar char="■"/>
              <a:defRPr>
                <a:solidFill>
                  <a:schemeClr val="dk2"/>
                </a:solidFill>
              </a:defRPr>
            </a:lvl9pPr>
          </a:lstStyle>
          <a:p>
            <a:endParaRPr/>
          </a:p>
        </p:txBody>
      </p:sp>
      <p:sp>
        <p:nvSpPr>
          <p:cNvPr id="75" name="Google Shape;75;p7"/>
          <p:cNvSpPr>
            <a:spLocks noGrp="1"/>
          </p:cNvSpPr>
          <p:nvPr>
            <p:ph type="pic" idx="2"/>
          </p:nvPr>
        </p:nvSpPr>
        <p:spPr>
          <a:xfrm>
            <a:off x="5445125" y="1491500"/>
            <a:ext cx="2907300" cy="2907300"/>
          </a:xfrm>
          <a:prstGeom prst="rect">
            <a:avLst/>
          </a:prstGeom>
          <a:noFill/>
          <a:ln w="9525" cap="flat" cmpd="sng">
            <a:solidFill>
              <a:schemeClr val="lt1"/>
            </a:solidFill>
            <a:prstDash val="solid"/>
            <a:miter lim="8000"/>
            <a:headEnd type="none" w="sm" len="sm"/>
            <a:tailEnd type="none" w="sm" len="sm"/>
          </a:ln>
        </p:spPr>
      </p:sp>
      <p:grpSp>
        <p:nvGrpSpPr>
          <p:cNvPr id="76" name="Google Shape;76;p7"/>
          <p:cNvGrpSpPr/>
          <p:nvPr/>
        </p:nvGrpSpPr>
        <p:grpSpPr>
          <a:xfrm rot="10800000" flipH="1">
            <a:off x="473799" y="-1146201"/>
            <a:ext cx="10131201" cy="5874728"/>
            <a:chOff x="474599" y="414349"/>
            <a:chExt cx="10131201" cy="5874728"/>
          </a:xfrm>
        </p:grpSpPr>
        <p:cxnSp>
          <p:nvCxnSpPr>
            <p:cNvPr id="77" name="Google Shape;77;p7"/>
            <p:cNvCxnSpPr/>
            <p:nvPr/>
          </p:nvCxnSpPr>
          <p:spPr>
            <a:xfrm>
              <a:off x="474599" y="414350"/>
              <a:ext cx="8194200" cy="0"/>
            </a:xfrm>
            <a:prstGeom prst="straightConnector1">
              <a:avLst/>
            </a:prstGeom>
            <a:noFill/>
            <a:ln w="9525" cap="flat" cmpd="sng">
              <a:solidFill>
                <a:schemeClr val="lt1"/>
              </a:solidFill>
              <a:prstDash val="solid"/>
              <a:round/>
              <a:headEnd type="none" w="med" len="med"/>
              <a:tailEnd type="none" w="med" len="med"/>
            </a:ln>
          </p:spPr>
        </p:cxnSp>
        <p:cxnSp>
          <p:nvCxnSpPr>
            <p:cNvPr id="78" name="Google Shape;78;p7"/>
            <p:cNvCxnSpPr/>
            <p:nvPr/>
          </p:nvCxnSpPr>
          <p:spPr>
            <a:xfrm>
              <a:off x="475623" y="4729231"/>
              <a:ext cx="7286100" cy="0"/>
            </a:xfrm>
            <a:prstGeom prst="straightConnector1">
              <a:avLst/>
            </a:prstGeom>
            <a:noFill/>
            <a:ln w="9525" cap="flat" cmpd="sng">
              <a:solidFill>
                <a:schemeClr val="lt1"/>
              </a:solidFill>
              <a:prstDash val="solid"/>
              <a:round/>
              <a:headEnd type="none" w="med" len="med"/>
              <a:tailEnd type="none" w="med" len="med"/>
            </a:ln>
          </p:spPr>
        </p:cxnSp>
        <p:cxnSp>
          <p:nvCxnSpPr>
            <p:cNvPr id="79" name="Google Shape;79;p7"/>
            <p:cNvCxnSpPr/>
            <p:nvPr/>
          </p:nvCxnSpPr>
          <p:spPr>
            <a:xfrm>
              <a:off x="8668547" y="414358"/>
              <a:ext cx="0" cy="3784200"/>
            </a:xfrm>
            <a:prstGeom prst="straightConnector1">
              <a:avLst/>
            </a:prstGeom>
            <a:noFill/>
            <a:ln w="9525" cap="flat" cmpd="sng">
              <a:solidFill>
                <a:schemeClr val="lt1"/>
              </a:solidFill>
              <a:prstDash val="solid"/>
              <a:round/>
              <a:headEnd type="none" w="med" len="med"/>
              <a:tailEnd type="none" w="med" len="med"/>
            </a:ln>
          </p:spPr>
        </p:cxnSp>
        <p:cxnSp>
          <p:nvCxnSpPr>
            <p:cNvPr id="80" name="Google Shape;80;p7"/>
            <p:cNvCxnSpPr/>
            <p:nvPr/>
          </p:nvCxnSpPr>
          <p:spPr>
            <a:xfrm>
              <a:off x="474600" y="414349"/>
              <a:ext cx="0" cy="4314900"/>
            </a:xfrm>
            <a:prstGeom prst="straightConnector1">
              <a:avLst/>
            </a:prstGeom>
            <a:noFill/>
            <a:ln w="9525" cap="flat" cmpd="sng">
              <a:solidFill>
                <a:schemeClr val="lt1"/>
              </a:solidFill>
              <a:prstDash val="solid"/>
              <a:round/>
              <a:headEnd type="none" w="med" len="med"/>
              <a:tailEnd type="none" w="med" len="med"/>
            </a:ln>
          </p:spPr>
        </p:cxnSp>
        <p:grpSp>
          <p:nvGrpSpPr>
            <p:cNvPr id="81" name="Google Shape;81;p7"/>
            <p:cNvGrpSpPr/>
            <p:nvPr/>
          </p:nvGrpSpPr>
          <p:grpSpPr>
            <a:xfrm rot="10800000">
              <a:off x="6528025" y="3030339"/>
              <a:ext cx="4077775" cy="3258738"/>
              <a:chOff x="-1108761" y="-855024"/>
              <a:chExt cx="3091800" cy="2470800"/>
            </a:xfrm>
          </p:grpSpPr>
          <p:cxnSp>
            <p:nvCxnSpPr>
              <p:cNvPr id="82" name="Google Shape;82;p7"/>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83" name="Google Shape;83;p7"/>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9000"/>
              <a:buNone/>
              <a:defRPr sz="9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6" name="Google Shape;86;p8"/>
          <p:cNvGrpSpPr/>
          <p:nvPr/>
        </p:nvGrpSpPr>
        <p:grpSpPr>
          <a:xfrm>
            <a:off x="-1461692" y="-1145516"/>
            <a:ext cx="12067528" cy="7434620"/>
            <a:chOff x="-1111651" y="-929861"/>
            <a:chExt cx="11367302" cy="7003222"/>
          </a:xfrm>
        </p:grpSpPr>
        <p:cxnSp>
          <p:nvCxnSpPr>
            <p:cNvPr id="87" name="Google Shape;87;p8"/>
            <p:cNvCxnSpPr/>
            <p:nvPr/>
          </p:nvCxnSpPr>
          <p:spPr>
            <a:xfrm>
              <a:off x="1567500" y="539500"/>
              <a:ext cx="6863400" cy="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8"/>
            <p:cNvCxnSpPr/>
            <p:nvPr/>
          </p:nvCxnSpPr>
          <p:spPr>
            <a:xfrm>
              <a:off x="713250" y="4604000"/>
              <a:ext cx="6863400" cy="0"/>
            </a:xfrm>
            <a:prstGeom prst="straightConnector1">
              <a:avLst/>
            </a:prstGeom>
            <a:noFill/>
            <a:ln w="9525" cap="flat" cmpd="sng">
              <a:solidFill>
                <a:schemeClr val="lt1"/>
              </a:solidFill>
              <a:prstDash val="solid"/>
              <a:round/>
              <a:headEnd type="none" w="med" len="med"/>
              <a:tailEnd type="none" w="med" len="med"/>
            </a:ln>
          </p:spPr>
        </p:cxnSp>
        <p:grpSp>
          <p:nvGrpSpPr>
            <p:cNvPr id="89" name="Google Shape;89;p8"/>
            <p:cNvGrpSpPr/>
            <p:nvPr/>
          </p:nvGrpSpPr>
          <p:grpSpPr>
            <a:xfrm>
              <a:off x="-1111651" y="-929861"/>
              <a:ext cx="3841252" cy="3069722"/>
              <a:chOff x="-1108761" y="-855024"/>
              <a:chExt cx="3091800" cy="2470800"/>
            </a:xfrm>
          </p:grpSpPr>
          <p:cxnSp>
            <p:nvCxnSpPr>
              <p:cNvPr id="90" name="Google Shape;90;p8"/>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91" name="Google Shape;91;p8"/>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cxnSp>
          <p:nvCxnSpPr>
            <p:cNvPr id="92" name="Google Shape;92;p8"/>
            <p:cNvCxnSpPr/>
            <p:nvPr/>
          </p:nvCxnSpPr>
          <p:spPr>
            <a:xfrm>
              <a:off x="8430775" y="539500"/>
              <a:ext cx="0" cy="3564600"/>
            </a:xfrm>
            <a:prstGeom prst="straightConnector1">
              <a:avLst/>
            </a:prstGeom>
            <a:noFill/>
            <a:ln w="9525" cap="flat" cmpd="sng">
              <a:solidFill>
                <a:schemeClr val="lt1"/>
              </a:solidFill>
              <a:prstDash val="solid"/>
              <a:round/>
              <a:headEnd type="none" w="med" len="med"/>
              <a:tailEnd type="none" w="med" len="med"/>
            </a:ln>
          </p:spPr>
        </p:cxnSp>
        <p:cxnSp>
          <p:nvCxnSpPr>
            <p:cNvPr id="93" name="Google Shape;93;p8"/>
            <p:cNvCxnSpPr/>
            <p:nvPr/>
          </p:nvCxnSpPr>
          <p:spPr>
            <a:xfrm>
              <a:off x="712275" y="1039500"/>
              <a:ext cx="0" cy="3564600"/>
            </a:xfrm>
            <a:prstGeom prst="straightConnector1">
              <a:avLst/>
            </a:prstGeom>
            <a:noFill/>
            <a:ln w="9525" cap="flat" cmpd="sng">
              <a:solidFill>
                <a:schemeClr val="lt1"/>
              </a:solidFill>
              <a:prstDash val="solid"/>
              <a:round/>
              <a:headEnd type="none" w="med" len="med"/>
              <a:tailEnd type="none" w="med" len="med"/>
            </a:ln>
          </p:spPr>
        </p:cxnSp>
        <p:grpSp>
          <p:nvGrpSpPr>
            <p:cNvPr id="94" name="Google Shape;94;p8"/>
            <p:cNvGrpSpPr/>
            <p:nvPr/>
          </p:nvGrpSpPr>
          <p:grpSpPr>
            <a:xfrm rot="10800000">
              <a:off x="6414399" y="3003639"/>
              <a:ext cx="3841252" cy="3069722"/>
              <a:chOff x="-1108761" y="-855024"/>
              <a:chExt cx="3091800" cy="2470800"/>
            </a:xfrm>
          </p:grpSpPr>
          <p:cxnSp>
            <p:nvCxnSpPr>
              <p:cNvPr id="95" name="Google Shape;95;p8"/>
              <p:cNvCxnSpPr/>
              <p:nvPr/>
            </p:nvCxnSpPr>
            <p:spPr>
              <a:xfrm rot="-2043618">
                <a:off x="-1050405" y="-17363"/>
                <a:ext cx="2974475" cy="797118"/>
              </a:xfrm>
              <a:prstGeom prst="straightConnector1">
                <a:avLst/>
              </a:prstGeom>
              <a:noFill/>
              <a:ln w="9525" cap="flat" cmpd="sng">
                <a:solidFill>
                  <a:schemeClr val="lt1"/>
                </a:solidFill>
                <a:prstDash val="solid"/>
                <a:round/>
                <a:headEnd type="none" w="med" len="med"/>
                <a:tailEnd type="none" w="med" len="med"/>
              </a:ln>
            </p:spPr>
          </p:cxnSp>
          <p:cxnSp>
            <p:nvCxnSpPr>
              <p:cNvPr id="96" name="Google Shape;96;p8"/>
              <p:cNvCxnSpPr/>
              <p:nvPr/>
            </p:nvCxnSpPr>
            <p:spPr>
              <a:xfrm rot="-2044218" flipH="1">
                <a:off x="-1142627" y="-42816"/>
                <a:ext cx="3159531" cy="846384"/>
              </a:xfrm>
              <a:prstGeom prst="straightConnector1">
                <a:avLst/>
              </a:prstGeom>
              <a:noFill/>
              <a:ln w="9525" cap="flat" cmpd="sng">
                <a:solidFill>
                  <a:schemeClr val="l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9" name="Google Shape;99;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00" name="Google Shape;100;p9"/>
          <p:cNvGrpSpPr/>
          <p:nvPr/>
        </p:nvGrpSpPr>
        <p:grpSpPr>
          <a:xfrm>
            <a:off x="474599" y="414349"/>
            <a:ext cx="10131201" cy="5874728"/>
            <a:chOff x="474599" y="414349"/>
            <a:chExt cx="10131201" cy="5874728"/>
          </a:xfrm>
        </p:grpSpPr>
        <p:cxnSp>
          <p:nvCxnSpPr>
            <p:cNvPr id="101" name="Google Shape;101;p9"/>
            <p:cNvCxnSpPr/>
            <p:nvPr/>
          </p:nvCxnSpPr>
          <p:spPr>
            <a:xfrm>
              <a:off x="474599" y="414350"/>
              <a:ext cx="8194200" cy="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9"/>
            <p:cNvCxnSpPr/>
            <p:nvPr/>
          </p:nvCxnSpPr>
          <p:spPr>
            <a:xfrm>
              <a:off x="475623" y="4729231"/>
              <a:ext cx="7286100" cy="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9"/>
            <p:cNvCxnSpPr/>
            <p:nvPr/>
          </p:nvCxnSpPr>
          <p:spPr>
            <a:xfrm>
              <a:off x="8668547" y="414358"/>
              <a:ext cx="0" cy="37842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474600" y="414349"/>
              <a:ext cx="0" cy="4314900"/>
            </a:xfrm>
            <a:prstGeom prst="straightConnector1">
              <a:avLst/>
            </a:prstGeom>
            <a:noFill/>
            <a:ln w="9525" cap="flat" cmpd="sng">
              <a:solidFill>
                <a:schemeClr val="dk1"/>
              </a:solidFill>
              <a:prstDash val="solid"/>
              <a:round/>
              <a:headEnd type="none" w="med" len="med"/>
              <a:tailEnd type="none" w="med" len="med"/>
            </a:ln>
          </p:spPr>
        </p:cxnSp>
        <p:grpSp>
          <p:nvGrpSpPr>
            <p:cNvPr id="105" name="Google Shape;105;p9"/>
            <p:cNvGrpSpPr/>
            <p:nvPr/>
          </p:nvGrpSpPr>
          <p:grpSpPr>
            <a:xfrm rot="10800000">
              <a:off x="6528025" y="3030339"/>
              <a:ext cx="4077775" cy="3258738"/>
              <a:chOff x="-1108761" y="-855024"/>
              <a:chExt cx="3091800" cy="2470800"/>
            </a:xfrm>
          </p:grpSpPr>
          <p:cxnSp>
            <p:nvCxnSpPr>
              <p:cNvPr id="106" name="Google Shape;106;p9"/>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9"/>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3" name="Google Shape;113;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114" name="Google Shape;114;p11"/>
          <p:cNvGrpSpPr/>
          <p:nvPr/>
        </p:nvGrpSpPr>
        <p:grpSpPr>
          <a:xfrm flipH="1">
            <a:off x="-1461001" y="414349"/>
            <a:ext cx="10131201" cy="5874728"/>
            <a:chOff x="474599" y="414349"/>
            <a:chExt cx="10131201" cy="5874728"/>
          </a:xfrm>
        </p:grpSpPr>
        <p:cxnSp>
          <p:nvCxnSpPr>
            <p:cNvPr id="115" name="Google Shape;115;p11"/>
            <p:cNvCxnSpPr/>
            <p:nvPr/>
          </p:nvCxnSpPr>
          <p:spPr>
            <a:xfrm>
              <a:off x="474600" y="414349"/>
              <a:ext cx="0" cy="43149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11"/>
            <p:cNvCxnSpPr/>
            <p:nvPr/>
          </p:nvCxnSpPr>
          <p:spPr>
            <a:xfrm>
              <a:off x="474599" y="414350"/>
              <a:ext cx="8194200" cy="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11"/>
            <p:cNvCxnSpPr/>
            <p:nvPr/>
          </p:nvCxnSpPr>
          <p:spPr>
            <a:xfrm>
              <a:off x="8668547" y="414358"/>
              <a:ext cx="0" cy="37842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11"/>
            <p:cNvGrpSpPr/>
            <p:nvPr/>
          </p:nvGrpSpPr>
          <p:grpSpPr>
            <a:xfrm rot="10800000">
              <a:off x="6528025" y="3030339"/>
              <a:ext cx="4077775" cy="3258738"/>
              <a:chOff x="-1108761" y="-855024"/>
              <a:chExt cx="3091800" cy="2470800"/>
            </a:xfrm>
          </p:grpSpPr>
          <p:cxnSp>
            <p:nvCxnSpPr>
              <p:cNvPr id="119" name="Google Shape;119;p11"/>
              <p:cNvCxnSpPr/>
              <p:nvPr/>
            </p:nvCxnSpPr>
            <p:spPr>
              <a:xfrm rot="-2043618">
                <a:off x="-1050405" y="-17363"/>
                <a:ext cx="2974475" cy="797118"/>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1"/>
              <p:cNvCxnSpPr/>
              <p:nvPr/>
            </p:nvCxnSpPr>
            <p:spPr>
              <a:xfrm rot="-2044218" flipH="1">
                <a:off x="-1142627" y="-42816"/>
                <a:ext cx="3159531" cy="846384"/>
              </a:xfrm>
              <a:prstGeom prst="straightConnector1">
                <a:avLst/>
              </a:prstGeom>
              <a:noFill/>
              <a:ln w="9525" cap="flat" cmpd="sng">
                <a:solidFill>
                  <a:schemeClr val="dk1"/>
                </a:solidFill>
                <a:prstDash val="solid"/>
                <a:round/>
                <a:headEnd type="none" w="med" len="med"/>
                <a:tailEnd type="none" w="med" len="med"/>
              </a:ln>
            </p:spPr>
          </p:cxnSp>
        </p:grpSp>
        <p:cxnSp>
          <p:nvCxnSpPr>
            <p:cNvPr id="121" name="Google Shape;121;p11"/>
            <p:cNvCxnSpPr/>
            <p:nvPr/>
          </p:nvCxnSpPr>
          <p:spPr>
            <a:xfrm>
              <a:off x="475623" y="4729231"/>
              <a:ext cx="7286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1pPr>
            <a:lvl2pPr lvl="1"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2pPr>
            <a:lvl3pPr lvl="2"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3pPr>
            <a:lvl4pPr lvl="3"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4pPr>
            <a:lvl5pPr lvl="4"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5pPr>
            <a:lvl6pPr lvl="5"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6pPr>
            <a:lvl7pPr lvl="6"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7pPr>
            <a:lvl8pPr lvl="7"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8pPr>
            <a:lvl9pPr lvl="8" rtl="0">
              <a:spcBef>
                <a:spcPts val="0"/>
              </a:spcBef>
              <a:spcAft>
                <a:spcPts val="0"/>
              </a:spcAft>
              <a:buClr>
                <a:schemeClr val="dk1"/>
              </a:buClr>
              <a:buSzPts val="3500"/>
              <a:buFont typeface="Cormorant Garamond"/>
              <a:buNone/>
              <a:defRPr sz="3500">
                <a:solidFill>
                  <a:schemeClr val="dk1"/>
                </a:solidFill>
                <a:latin typeface="Cormorant Garamond"/>
                <a:ea typeface="Cormorant Garamond"/>
                <a:cs typeface="Cormorant Garamond"/>
                <a:sym typeface="Cormorant Garamo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4" r:id="rId12"/>
    <p:sldLayoutId id="2147483665" r:id="rId13"/>
    <p:sldLayoutId id="2147483667" r:id="rId14"/>
    <p:sldLayoutId id="214748366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2"/>
        <p:cNvGrpSpPr/>
        <p:nvPr/>
      </p:nvGrpSpPr>
      <p:grpSpPr>
        <a:xfrm>
          <a:off x="0" y="0"/>
          <a:ext cx="0" cy="0"/>
          <a:chOff x="0" y="0"/>
          <a:chExt cx="0" cy="0"/>
        </a:xfrm>
      </p:grpSpPr>
      <p:sp>
        <p:nvSpPr>
          <p:cNvPr id="253" name="Google Shape;253;p26"/>
          <p:cNvSpPr txBox="1">
            <a:spLocks noGrp="1"/>
          </p:cNvSpPr>
          <p:nvPr>
            <p:ph type="ctrTitle"/>
          </p:nvPr>
        </p:nvSpPr>
        <p:spPr>
          <a:xfrm>
            <a:off x="1422400" y="1515513"/>
            <a:ext cx="6098750" cy="14421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ZOMATO</a:t>
            </a:r>
            <a:endParaRPr b="1" dirty="0"/>
          </a:p>
        </p:txBody>
      </p:sp>
      <p:sp>
        <p:nvSpPr>
          <p:cNvPr id="254" name="Google Shape;254;p26"/>
          <p:cNvSpPr txBox="1">
            <a:spLocks noGrp="1"/>
          </p:cNvSpPr>
          <p:nvPr>
            <p:ph type="subTitle" idx="1"/>
          </p:nvPr>
        </p:nvSpPr>
        <p:spPr>
          <a:xfrm>
            <a:off x="1522625" y="2957689"/>
            <a:ext cx="58983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EEF0FF"/>
                </a:solidFill>
                <a:effectLst/>
                <a:latin typeface="Google Sans"/>
              </a:rPr>
              <a:t>Never have a bad meal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417D7B-DF4F-2DB7-E9B7-DCB65734E24C}"/>
              </a:ext>
            </a:extLst>
          </p:cNvPr>
          <p:cNvSpPr>
            <a:spLocks noGrp="1"/>
          </p:cNvSpPr>
          <p:nvPr>
            <p:ph type="ctrTitle"/>
          </p:nvPr>
        </p:nvSpPr>
        <p:spPr>
          <a:xfrm>
            <a:off x="385011" y="1515513"/>
            <a:ext cx="8277726" cy="1500000"/>
          </a:xfrm>
        </p:spPr>
        <p:txBody>
          <a:bodyPr/>
          <a:lstStyle/>
          <a:p>
            <a:r>
              <a:rPr lang="en-US" sz="4800" b="1" dirty="0"/>
              <a:t>Zomato Restaurant Analysis</a:t>
            </a:r>
            <a:br>
              <a:rPr lang="en-AE" sz="4800" dirty="0"/>
            </a:br>
            <a:endParaRPr lang="en-AE" dirty="0"/>
          </a:p>
        </p:txBody>
      </p:sp>
      <p:sp>
        <p:nvSpPr>
          <p:cNvPr id="7" name="Subtitle 6">
            <a:extLst>
              <a:ext uri="{FF2B5EF4-FFF2-40B4-BE49-F238E27FC236}">
                <a16:creationId xmlns:a16="http://schemas.microsoft.com/office/drawing/2014/main" id="{B5E21E79-62E7-27FD-48BC-D23856F38593}"/>
              </a:ext>
            </a:extLst>
          </p:cNvPr>
          <p:cNvSpPr>
            <a:spLocks noGrp="1"/>
          </p:cNvSpPr>
          <p:nvPr>
            <p:ph type="subTitle" idx="1"/>
          </p:nvPr>
        </p:nvSpPr>
        <p:spPr>
          <a:xfrm>
            <a:off x="1442376" y="2265513"/>
            <a:ext cx="5898300" cy="418800"/>
          </a:xfrm>
        </p:spPr>
        <p:txBody>
          <a:bodyPr/>
          <a:lstStyle/>
          <a:p>
            <a:r>
              <a:rPr lang="en-US" sz="3600" b="1" dirty="0">
                <a:latin typeface="Cormorant Garamond" panose="020B0604020202020204" charset="0"/>
                <a:ea typeface="Cormorant Garamond" panose="020B0604020202020204" charset="0"/>
              </a:rPr>
              <a:t>Dashboard</a:t>
            </a:r>
            <a:endParaRPr lang="en-AE" sz="3600" b="1" dirty="0">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200142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2" name="Title 1">
            <a:extLst>
              <a:ext uri="{FF2B5EF4-FFF2-40B4-BE49-F238E27FC236}">
                <a16:creationId xmlns:a16="http://schemas.microsoft.com/office/drawing/2014/main" id="{9E9E1F24-C31F-8E2B-6F4A-6FD3E796B274}"/>
              </a:ext>
            </a:extLst>
          </p:cNvPr>
          <p:cNvSpPr>
            <a:spLocks noGrp="1"/>
          </p:cNvSpPr>
          <p:nvPr>
            <p:ph type="title"/>
          </p:nvPr>
        </p:nvSpPr>
        <p:spPr>
          <a:xfrm>
            <a:off x="720000" y="1708483"/>
            <a:ext cx="7704000" cy="1455821"/>
          </a:xfrm>
        </p:spPr>
        <p:txBody>
          <a:bodyPr/>
          <a:lstStyle/>
          <a:p>
            <a:br>
              <a:rPr lang="en-AE" sz="3600" dirty="0"/>
            </a:br>
            <a:endParaRPr lang="en-AE" dirty="0"/>
          </a:p>
        </p:txBody>
      </p:sp>
      <p:pic>
        <p:nvPicPr>
          <p:cNvPr id="5" name="Picture 4">
            <a:extLst>
              <a:ext uri="{FF2B5EF4-FFF2-40B4-BE49-F238E27FC236}">
                <a16:creationId xmlns:a16="http://schemas.microsoft.com/office/drawing/2014/main" id="{5427C150-D284-302A-A653-87920ACE69A3}"/>
              </a:ext>
            </a:extLst>
          </p:cNvPr>
          <p:cNvPicPr>
            <a:picLocks noChangeAspect="1"/>
          </p:cNvPicPr>
          <p:nvPr/>
        </p:nvPicPr>
        <p:blipFill>
          <a:blip r:embed="rId3"/>
          <a:stretch>
            <a:fillRect/>
          </a:stretch>
        </p:blipFill>
        <p:spPr>
          <a:xfrm>
            <a:off x="1" y="-6446"/>
            <a:ext cx="9240252" cy="52106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66ACE-C1B4-A504-5E49-14AF60D067C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B268E10-A4BF-89DA-963F-A8E940673471}"/>
              </a:ext>
            </a:extLst>
          </p:cNvPr>
          <p:cNvSpPr>
            <a:spLocks noGrp="1"/>
          </p:cNvSpPr>
          <p:nvPr>
            <p:ph type="ctrTitle"/>
          </p:nvPr>
        </p:nvSpPr>
        <p:spPr>
          <a:xfrm>
            <a:off x="1622850" y="1106440"/>
            <a:ext cx="5898300" cy="782519"/>
          </a:xfrm>
        </p:spPr>
        <p:txBody>
          <a:bodyPr/>
          <a:lstStyle/>
          <a:p>
            <a:r>
              <a:rPr lang="en-AE" sz="4800" b="1" dirty="0"/>
              <a:t>CONCLUSION</a:t>
            </a:r>
            <a:br>
              <a:rPr lang="en-AE" sz="4800" b="1" dirty="0"/>
            </a:br>
            <a:endParaRPr lang="en-AE" b="1" dirty="0"/>
          </a:p>
        </p:txBody>
      </p:sp>
      <p:sp>
        <p:nvSpPr>
          <p:cNvPr id="4" name="Subtitle 3">
            <a:extLst>
              <a:ext uri="{FF2B5EF4-FFF2-40B4-BE49-F238E27FC236}">
                <a16:creationId xmlns:a16="http://schemas.microsoft.com/office/drawing/2014/main" id="{E6B322B8-D1B8-72CB-15D7-2FACF6F75ABF}"/>
              </a:ext>
            </a:extLst>
          </p:cNvPr>
          <p:cNvSpPr>
            <a:spLocks noGrp="1"/>
          </p:cNvSpPr>
          <p:nvPr>
            <p:ph type="subTitle" idx="1"/>
          </p:nvPr>
        </p:nvSpPr>
        <p:spPr>
          <a:xfrm>
            <a:off x="938463" y="1106441"/>
            <a:ext cx="7411453" cy="3573844"/>
          </a:xfrm>
        </p:spPr>
        <p:txBody>
          <a:bodyPr/>
          <a:lstStyle/>
          <a:p>
            <a:pPr algn="l"/>
            <a:r>
              <a:rPr lang="en-US" sz="1400" b="1" dirty="0"/>
              <a:t>1. Restaurant Distribution:</a:t>
            </a:r>
          </a:p>
          <a:p>
            <a:pPr algn="l">
              <a:buFont typeface="Arial" panose="020B0604020202020204" pitchFamily="34" charset="0"/>
              <a:buChar char="•"/>
            </a:pPr>
            <a:r>
              <a:rPr lang="en-US" sz="1400" b="1" dirty="0"/>
              <a:t>Total Restaurants</a:t>
            </a:r>
            <a:r>
              <a:rPr lang="en-US" sz="1400" dirty="0"/>
              <a:t>: The Total Number Of Restaurants Analyzed Is 9,551.</a:t>
            </a:r>
          </a:p>
          <a:p>
            <a:pPr algn="l">
              <a:buFont typeface="Arial" panose="020B0604020202020204" pitchFamily="34" charset="0"/>
              <a:buChar char="•"/>
            </a:pPr>
            <a:r>
              <a:rPr lang="en-US" sz="1400" b="1" dirty="0"/>
              <a:t>City-wise Distribution</a:t>
            </a:r>
            <a:r>
              <a:rPr lang="en-US" sz="1400" dirty="0"/>
              <a:t>: The Dashboard Indicates That Cities Like New Delhi, Jakarta, And Others Have The Highest Concentration Of Restaurants Compared To Smaller Cities.</a:t>
            </a:r>
          </a:p>
          <a:p>
            <a:pPr algn="l"/>
            <a:r>
              <a:rPr lang="en-US" sz="1400" b="1" dirty="0"/>
              <a:t>2. Price And Cost Analysis:</a:t>
            </a:r>
          </a:p>
          <a:p>
            <a:pPr algn="l">
              <a:buFont typeface="Arial" panose="020B0604020202020204" pitchFamily="34" charset="0"/>
              <a:buChar char="•"/>
            </a:pPr>
            <a:r>
              <a:rPr lang="en-US" sz="1400" b="1" dirty="0"/>
              <a:t>Maximum Price Range</a:t>
            </a:r>
            <a:r>
              <a:rPr lang="en-US" sz="1400" dirty="0"/>
              <a:t>: The Highest Price Range Is ₹4.</a:t>
            </a:r>
          </a:p>
          <a:p>
            <a:pPr algn="l">
              <a:buFont typeface="Arial" panose="020B0604020202020204" pitchFamily="34" charset="0"/>
              <a:buChar char="•"/>
            </a:pPr>
            <a:r>
              <a:rPr lang="en-US" sz="1400" b="1" dirty="0"/>
              <a:t>Average Cost For Two (City-wise)</a:t>
            </a:r>
            <a:r>
              <a:rPr lang="en-US" sz="1400" dirty="0"/>
              <a:t>: Jakarta, New Delhi, Gurgaon, And Noida Have Relatively High Average Costs For Two People. Smaller Cities Appear To Have Lower Average Costs.</a:t>
            </a:r>
          </a:p>
          <a:p>
            <a:pPr algn="l"/>
            <a:r>
              <a:rPr lang="en-US" sz="1400" b="1" dirty="0"/>
              <a:t>3. Ratings And Votes:</a:t>
            </a:r>
          </a:p>
          <a:p>
            <a:pPr algn="l">
              <a:buFont typeface="Arial" panose="020B0604020202020204" pitchFamily="34" charset="0"/>
              <a:buChar char="•"/>
            </a:pPr>
            <a:r>
              <a:rPr lang="en-US" sz="1400" b="1" dirty="0"/>
              <a:t>Average Rating</a:t>
            </a:r>
            <a:r>
              <a:rPr lang="en-US" sz="1400" dirty="0"/>
              <a:t>: The Average Rating Across All Restaurants Is 2.89, Indicating Room For Improvement In Customer Satisfaction.</a:t>
            </a:r>
          </a:p>
          <a:p>
            <a:pPr algn="l">
              <a:buFont typeface="Arial" panose="020B0604020202020204" pitchFamily="34" charset="0"/>
              <a:buChar char="•"/>
            </a:pPr>
            <a:r>
              <a:rPr lang="en-US" sz="1400" b="1" dirty="0"/>
              <a:t>Ratings Distribution</a:t>
            </a:r>
            <a:r>
              <a:rPr lang="en-US" sz="1400" dirty="0"/>
              <a:t>: Most Restaurants Fall In The 3-4 Rating Range, With Fewer In The Extremes (Very Low Or Very High Ratings).</a:t>
            </a:r>
          </a:p>
          <a:p>
            <a:pPr algn="l"/>
            <a:endParaRPr lang="en-US" sz="1200" dirty="0"/>
          </a:p>
          <a:p>
            <a:endParaRPr lang="en-AE" dirty="0"/>
          </a:p>
        </p:txBody>
      </p:sp>
    </p:spTree>
    <p:extLst>
      <p:ext uri="{BB962C8B-B14F-4D97-AF65-F5344CB8AC3E}">
        <p14:creationId xmlns:p14="http://schemas.microsoft.com/office/powerpoint/2010/main" val="195492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7DF4E-3197-6D26-905D-45B7AEE672A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D8F51CD-FCE9-041D-3CC3-729A454A50F6}"/>
              </a:ext>
            </a:extLst>
          </p:cNvPr>
          <p:cNvSpPr>
            <a:spLocks noGrp="1"/>
          </p:cNvSpPr>
          <p:nvPr>
            <p:ph type="ctrTitle"/>
          </p:nvPr>
        </p:nvSpPr>
        <p:spPr>
          <a:xfrm>
            <a:off x="1622850" y="1106440"/>
            <a:ext cx="5898300" cy="782519"/>
          </a:xfrm>
        </p:spPr>
        <p:txBody>
          <a:bodyPr/>
          <a:lstStyle/>
          <a:p>
            <a:r>
              <a:rPr lang="en-AE" sz="4800" b="1" dirty="0"/>
              <a:t>CONCLUSION</a:t>
            </a:r>
            <a:br>
              <a:rPr lang="en-AE" sz="4800" b="1" dirty="0"/>
            </a:br>
            <a:endParaRPr lang="en-AE" b="1" dirty="0"/>
          </a:p>
        </p:txBody>
      </p:sp>
      <p:sp>
        <p:nvSpPr>
          <p:cNvPr id="4" name="Subtitle 3">
            <a:extLst>
              <a:ext uri="{FF2B5EF4-FFF2-40B4-BE49-F238E27FC236}">
                <a16:creationId xmlns:a16="http://schemas.microsoft.com/office/drawing/2014/main" id="{ECBB3BAF-2ECA-875C-FF95-4E9C461CFABA}"/>
              </a:ext>
            </a:extLst>
          </p:cNvPr>
          <p:cNvSpPr>
            <a:spLocks noGrp="1"/>
          </p:cNvSpPr>
          <p:nvPr>
            <p:ph type="subTitle" idx="1"/>
          </p:nvPr>
        </p:nvSpPr>
        <p:spPr>
          <a:xfrm>
            <a:off x="697832" y="1214725"/>
            <a:ext cx="7543799" cy="3573844"/>
          </a:xfrm>
        </p:spPr>
        <p:txBody>
          <a:bodyPr/>
          <a:lstStyle/>
          <a:p>
            <a:pPr algn="l"/>
            <a:r>
              <a:rPr lang="en-US" sz="1400" b="1" dirty="0"/>
              <a:t>4. Cuisines Analysis:</a:t>
            </a:r>
          </a:p>
          <a:p>
            <a:pPr algn="l">
              <a:buFont typeface="Arial" panose="020B0604020202020204" pitchFamily="34" charset="0"/>
              <a:buChar char="•"/>
            </a:pPr>
            <a:r>
              <a:rPr lang="en-US" sz="1400" b="1" dirty="0"/>
              <a:t>Total Cuisines Count</a:t>
            </a:r>
            <a:r>
              <a:rPr lang="en-US" sz="1400" dirty="0"/>
              <a:t>: A Total Of 9,542 Cuisines Are Represented.</a:t>
            </a:r>
          </a:p>
          <a:p>
            <a:pPr algn="l">
              <a:buFont typeface="Arial" panose="020B0604020202020204" pitchFamily="34" charset="0"/>
              <a:buChar char="•"/>
            </a:pPr>
            <a:r>
              <a:rPr lang="en-US" sz="1400" b="1" dirty="0"/>
              <a:t>Delivery Type</a:t>
            </a:r>
            <a:r>
              <a:rPr lang="en-US" sz="1400" dirty="0"/>
              <a:t>: About 74.31% Of Restaurants Offer Online Delivery, While 25.69% Do Not. This Suggests A Strong Presence Of Delivery Services.</a:t>
            </a:r>
          </a:p>
          <a:p>
            <a:pPr algn="l"/>
            <a:r>
              <a:rPr lang="en-US" sz="1400" b="1" dirty="0"/>
              <a:t>5. Country-wise Restaurants:</a:t>
            </a:r>
          </a:p>
          <a:p>
            <a:pPr algn="l">
              <a:buFont typeface="Arial" panose="020B0604020202020204" pitchFamily="34" charset="0"/>
              <a:buChar char="•"/>
            </a:pPr>
            <a:r>
              <a:rPr lang="en-US" sz="1400" dirty="0"/>
              <a:t>Most Restaurants Are Located In India, Followed By The United States, New Zealand, Canada, And Australia. India Dominates The Count Significantly.</a:t>
            </a:r>
          </a:p>
          <a:p>
            <a:pPr algn="l"/>
            <a:r>
              <a:rPr lang="en-US" sz="1400" b="1" dirty="0"/>
              <a:t>6. Key Focus Areas:</a:t>
            </a:r>
          </a:p>
          <a:p>
            <a:pPr algn="l">
              <a:buFont typeface="Arial" panose="020B0604020202020204" pitchFamily="34" charset="0"/>
              <a:buChar char="•"/>
            </a:pPr>
            <a:r>
              <a:rPr lang="en-US" sz="1400" dirty="0"/>
              <a:t>High-cost Cities May Require Strategies For Competitive Pricing.</a:t>
            </a:r>
          </a:p>
          <a:p>
            <a:pPr algn="l">
              <a:buFont typeface="Arial" panose="020B0604020202020204" pitchFamily="34" charset="0"/>
              <a:buChar char="•"/>
            </a:pPr>
            <a:r>
              <a:rPr lang="en-US" sz="1400" dirty="0"/>
              <a:t>Restaurants In Cities With Lower Average Ratings Could Focus On Improving Quality And Service.</a:t>
            </a:r>
          </a:p>
          <a:p>
            <a:pPr algn="l">
              <a:buFont typeface="Arial" panose="020B0604020202020204" pitchFamily="34" charset="0"/>
              <a:buChar char="•"/>
            </a:pPr>
            <a:r>
              <a:rPr lang="en-US" sz="1400" dirty="0"/>
              <a:t>Promoting Online Delivery Could Expand The Reach For Restaurants Not Offering This Option.</a:t>
            </a:r>
          </a:p>
          <a:p>
            <a:endParaRPr lang="en-AE" dirty="0"/>
          </a:p>
        </p:txBody>
      </p:sp>
    </p:spTree>
    <p:extLst>
      <p:ext uri="{BB962C8B-B14F-4D97-AF65-F5344CB8AC3E}">
        <p14:creationId xmlns:p14="http://schemas.microsoft.com/office/powerpoint/2010/main" val="179637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REFERENCE</a:t>
            </a:r>
            <a:endParaRPr sz="4000" b="1" dirty="0"/>
          </a:p>
        </p:txBody>
      </p:sp>
      <p:sp>
        <p:nvSpPr>
          <p:cNvPr id="3" name="Subtitle 2">
            <a:extLst>
              <a:ext uri="{FF2B5EF4-FFF2-40B4-BE49-F238E27FC236}">
                <a16:creationId xmlns:a16="http://schemas.microsoft.com/office/drawing/2014/main" id="{87094954-7793-6C2E-9D36-14BE79E27C15}"/>
              </a:ext>
            </a:extLst>
          </p:cNvPr>
          <p:cNvSpPr>
            <a:spLocks noGrp="1"/>
          </p:cNvSpPr>
          <p:nvPr>
            <p:ph type="subTitle" idx="2"/>
          </p:nvPr>
        </p:nvSpPr>
        <p:spPr>
          <a:xfrm>
            <a:off x="720046" y="1583600"/>
            <a:ext cx="7569711" cy="2910900"/>
          </a:xfrm>
        </p:spPr>
        <p:txBody>
          <a:bodyPr/>
          <a:lstStyle/>
          <a:p>
            <a:pPr marL="311150" indent="-171450">
              <a:buFont typeface="Arial" panose="020B0604020202020204" pitchFamily="34" charset="0"/>
              <a:buChar char="•"/>
            </a:pPr>
            <a:r>
              <a:rPr lang="en-US" sz="2000" b="1" dirty="0">
                <a:latin typeface="Cormorant Garamond" panose="020B0604020202020204" charset="0"/>
                <a:ea typeface="Cormorant Garamond" panose="020B0604020202020204" charset="0"/>
              </a:rPr>
              <a:t>Zomato Official Site</a:t>
            </a:r>
          </a:p>
          <a:p>
            <a:pPr marL="311150" indent="-171450">
              <a:buFont typeface="Arial" panose="020B0604020202020204" pitchFamily="34" charset="0"/>
              <a:buChar char="•"/>
            </a:pPr>
            <a:endParaRPr lang="en-US" sz="2000" b="1" dirty="0">
              <a:latin typeface="Cormorant Garamond" panose="020B0604020202020204" charset="0"/>
              <a:ea typeface="Cormorant Garamond" panose="020B0604020202020204" charset="0"/>
            </a:endParaRPr>
          </a:p>
          <a:p>
            <a:pPr marL="311150" indent="-171450">
              <a:buFont typeface="Arial" panose="020B0604020202020204" pitchFamily="34" charset="0"/>
              <a:buChar char="•"/>
            </a:pPr>
            <a:r>
              <a:rPr lang="en-US" sz="2000" b="1" dirty="0">
                <a:latin typeface="Cormorant Garamond" panose="020B0604020202020204" charset="0"/>
                <a:ea typeface="Cormorant Garamond" panose="020B0604020202020204" charset="0"/>
              </a:rPr>
              <a:t>Kaggle</a:t>
            </a:r>
          </a:p>
          <a:p>
            <a:pPr marL="311150" indent="-171450">
              <a:buFont typeface="Arial" panose="020B0604020202020204" pitchFamily="34" charset="0"/>
              <a:buChar char="•"/>
            </a:pPr>
            <a:endParaRPr lang="en-US" sz="2000" b="1" dirty="0">
              <a:latin typeface="Cormorant Garamond" panose="020B0604020202020204" charset="0"/>
              <a:ea typeface="Cormorant Garamond" panose="020B0604020202020204" charset="0"/>
            </a:endParaRPr>
          </a:p>
          <a:p>
            <a:pPr marL="311150" indent="-171450">
              <a:buFont typeface="Arial" panose="020B0604020202020204" pitchFamily="34" charset="0"/>
              <a:buChar char="•"/>
            </a:pPr>
            <a:r>
              <a:rPr lang="en-US" sz="2000" b="1" dirty="0">
                <a:latin typeface="Cormorant Garamond" panose="020B0604020202020204" charset="0"/>
                <a:ea typeface="Cormorant Garamond" panose="020B0604020202020204" charset="0"/>
              </a:rPr>
              <a:t>Power BI  Visualization</a:t>
            </a:r>
          </a:p>
          <a:p>
            <a:pPr marL="311150" indent="-171450">
              <a:buFont typeface="Arial" panose="020B0604020202020204" pitchFamily="34" charset="0"/>
              <a:buChar char="•"/>
            </a:pPr>
            <a:endParaRPr lang="en-A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FFFB0-A4FA-2FEE-076B-3FE149CC321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8404B9E-B80E-566E-4F72-C01CCF270985}"/>
              </a:ext>
            </a:extLst>
          </p:cNvPr>
          <p:cNvSpPr>
            <a:spLocks noGrp="1"/>
          </p:cNvSpPr>
          <p:nvPr>
            <p:ph type="ctrTitle"/>
          </p:nvPr>
        </p:nvSpPr>
        <p:spPr>
          <a:xfrm>
            <a:off x="385011" y="1515512"/>
            <a:ext cx="8277726" cy="1516445"/>
          </a:xfrm>
        </p:spPr>
        <p:txBody>
          <a:bodyPr/>
          <a:lstStyle/>
          <a:p>
            <a:r>
              <a:rPr lang="en-AE" sz="4800" b="1" dirty="0"/>
              <a:t>THANK YOU !</a:t>
            </a:r>
            <a:br>
              <a:rPr lang="en-AE" sz="4800" b="1" dirty="0"/>
            </a:br>
            <a:endParaRPr lang="en-AE" b="1" dirty="0"/>
          </a:p>
        </p:txBody>
      </p:sp>
    </p:spTree>
    <p:extLst>
      <p:ext uri="{BB962C8B-B14F-4D97-AF65-F5344CB8AC3E}">
        <p14:creationId xmlns:p14="http://schemas.microsoft.com/office/powerpoint/2010/main" val="364195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787178" y="2383636"/>
            <a:ext cx="1730244"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Submitted  by</a:t>
            </a:r>
            <a:br>
              <a:rPr lang="en-US" sz="2000" dirty="0"/>
            </a:br>
            <a:r>
              <a:rPr lang="en-US" sz="2000" b="1" dirty="0"/>
              <a:t>ANAGHA K P</a:t>
            </a:r>
            <a:endParaRPr sz="2000" b="1" dirty="0"/>
          </a:p>
        </p:txBody>
      </p:sp>
      <p:sp>
        <p:nvSpPr>
          <p:cNvPr id="3" name="Title 2">
            <a:extLst>
              <a:ext uri="{FF2B5EF4-FFF2-40B4-BE49-F238E27FC236}">
                <a16:creationId xmlns:a16="http://schemas.microsoft.com/office/drawing/2014/main" id="{D4F6EB29-62AB-91A4-3229-95F335EC21A7}"/>
              </a:ext>
            </a:extLst>
          </p:cNvPr>
          <p:cNvSpPr>
            <a:spLocks noGrp="1"/>
          </p:cNvSpPr>
          <p:nvPr>
            <p:ph type="title" idx="2"/>
          </p:nvPr>
        </p:nvSpPr>
        <p:spPr>
          <a:xfrm>
            <a:off x="575733" y="959557"/>
            <a:ext cx="7902223" cy="1089068"/>
          </a:xfrm>
        </p:spPr>
        <p:txBody>
          <a:bodyPr/>
          <a:lstStyle/>
          <a:p>
            <a:r>
              <a:rPr lang="en-US" sz="5400" dirty="0"/>
              <a:t>Zomato Restaurant Analysis</a:t>
            </a:r>
            <a:endParaRPr lang="en-AE" sz="5400" dirty="0"/>
          </a:p>
        </p:txBody>
      </p:sp>
      <p:pic>
        <p:nvPicPr>
          <p:cNvPr id="4" name="Picture 3">
            <a:extLst>
              <a:ext uri="{FF2B5EF4-FFF2-40B4-BE49-F238E27FC236}">
                <a16:creationId xmlns:a16="http://schemas.microsoft.com/office/drawing/2014/main" id="{E8A17408-78C3-3E17-3362-E8D6F65CF8C5}"/>
              </a:ext>
            </a:extLst>
          </p:cNvPr>
          <p:cNvPicPr>
            <a:picLocks noChangeAspect="1"/>
          </p:cNvPicPr>
          <p:nvPr/>
        </p:nvPicPr>
        <p:blipFill>
          <a:blip r:embed="rId3"/>
          <a:stretch>
            <a:fillRect/>
          </a:stretch>
        </p:blipFill>
        <p:spPr>
          <a:xfrm>
            <a:off x="6173565" y="2169147"/>
            <a:ext cx="2451147" cy="24511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INTRODUCTION</a:t>
            </a:r>
            <a:endParaRPr sz="4000" dirty="0"/>
          </a:p>
        </p:txBody>
      </p:sp>
      <p:sp>
        <p:nvSpPr>
          <p:cNvPr id="270" name="Google Shape;270;p28"/>
          <p:cNvSpPr txBox="1">
            <a:spLocks noGrp="1"/>
          </p:cNvSpPr>
          <p:nvPr>
            <p:ph type="subTitle" idx="1"/>
          </p:nvPr>
        </p:nvSpPr>
        <p:spPr>
          <a:xfrm>
            <a:off x="849156" y="1406843"/>
            <a:ext cx="7574844" cy="232981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Zomato, Founded In 2008 By Deepinder Goyal And Pankaj Chaddah, Is A Global Restaurant Discovery And Food Delivery Platform That Connects Users With A Vast Network Of Restaurants. It Offers Features Like Restaurant Discovery, Food Delivery, Table Reservations, And A Subscription Service (Zomato Gold/Pro) For Dining And Delivery Discounts, Along With Tools For Businesses To Manage Operations. Operating In Multiple Countries, Including India, The UAE, And Parts Of Europe, Zomato Leverages Technology And Data To Provide A Seamless Experience With Real-time Delivery Tracking, Personalized Recommendations, And Secure Payments. Committed To Its Mission Of "Better Food For More People," Zomato Continues To Transform The Global Dining Landscape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29"/>
          <p:cNvSpPr txBox="1">
            <a:spLocks noGrp="1"/>
          </p:cNvSpPr>
          <p:nvPr>
            <p:ph type="title" idx="2"/>
          </p:nvPr>
        </p:nvSpPr>
        <p:spPr>
          <a:xfrm>
            <a:off x="1027290" y="553156"/>
            <a:ext cx="6705600" cy="677333"/>
          </a:xfrm>
          <a:prstGeom prst="rect">
            <a:avLst/>
          </a:prstGeom>
        </p:spPr>
        <p:txBody>
          <a:bodyPr spcFirstLastPara="1" wrap="square" lIns="91425" tIns="91425" rIns="91425" bIns="0" anchor="b" anchorCtr="0">
            <a:noAutofit/>
          </a:bodyPr>
          <a:lstStyle/>
          <a:p>
            <a:pPr marL="0" lvl="0" indent="0" algn="ctr" rtl="0">
              <a:spcBef>
                <a:spcPts val="0"/>
              </a:spcBef>
              <a:spcAft>
                <a:spcPts val="0"/>
              </a:spcAft>
              <a:buNone/>
            </a:pPr>
            <a:r>
              <a:rPr lang="en" sz="4800" dirty="0"/>
              <a:t>DATASET (Sheet 1)</a:t>
            </a:r>
            <a:endParaRPr sz="4800" dirty="0"/>
          </a:p>
        </p:txBody>
      </p:sp>
      <p:pic>
        <p:nvPicPr>
          <p:cNvPr id="4" name="Picture 3" descr="A screenshot of a computer">
            <a:extLst>
              <a:ext uri="{FF2B5EF4-FFF2-40B4-BE49-F238E27FC236}">
                <a16:creationId xmlns:a16="http://schemas.microsoft.com/office/drawing/2014/main" id="{4361F066-8AAB-003A-BF68-FBAA88CEA509}"/>
              </a:ext>
            </a:extLst>
          </p:cNvPr>
          <p:cNvPicPr>
            <a:picLocks noChangeAspect="1"/>
          </p:cNvPicPr>
          <p:nvPr/>
        </p:nvPicPr>
        <p:blipFill>
          <a:blip r:embed="rId3"/>
          <a:stretch>
            <a:fillRect/>
          </a:stretch>
        </p:blipFill>
        <p:spPr>
          <a:xfrm>
            <a:off x="457200" y="1230489"/>
            <a:ext cx="8229600" cy="3485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80EC-CE6B-0443-E56E-AA0A3238AF4B}"/>
              </a:ext>
            </a:extLst>
          </p:cNvPr>
          <p:cNvSpPr>
            <a:spLocks noGrp="1"/>
          </p:cNvSpPr>
          <p:nvPr>
            <p:ph type="title"/>
          </p:nvPr>
        </p:nvSpPr>
        <p:spPr/>
        <p:txBody>
          <a:bodyPr/>
          <a:lstStyle/>
          <a:p>
            <a:r>
              <a:rPr lang="en" sz="3600" dirty="0"/>
              <a:t>DATASET (Sheet 2)</a:t>
            </a:r>
            <a:endParaRPr lang="en-AE" dirty="0"/>
          </a:p>
        </p:txBody>
      </p:sp>
      <p:pic>
        <p:nvPicPr>
          <p:cNvPr id="4" name="Picture 3" descr="A screenshot of a data&#10;&#10;Description automatically generated">
            <a:extLst>
              <a:ext uri="{FF2B5EF4-FFF2-40B4-BE49-F238E27FC236}">
                <a16:creationId xmlns:a16="http://schemas.microsoft.com/office/drawing/2014/main" id="{6AE44141-9A21-E584-511B-4C2C07AE9832}"/>
              </a:ext>
            </a:extLst>
          </p:cNvPr>
          <p:cNvPicPr>
            <a:picLocks noChangeAspect="1"/>
          </p:cNvPicPr>
          <p:nvPr/>
        </p:nvPicPr>
        <p:blipFill>
          <a:blip r:embed="rId2"/>
          <a:stretch>
            <a:fillRect/>
          </a:stretch>
        </p:blipFill>
        <p:spPr>
          <a:xfrm>
            <a:off x="2942997" y="1274889"/>
            <a:ext cx="3258005" cy="3248478"/>
          </a:xfrm>
          <a:prstGeom prst="rect">
            <a:avLst/>
          </a:prstGeom>
        </p:spPr>
      </p:pic>
    </p:spTree>
    <p:extLst>
      <p:ext uri="{BB962C8B-B14F-4D97-AF65-F5344CB8AC3E}">
        <p14:creationId xmlns:p14="http://schemas.microsoft.com/office/powerpoint/2010/main" val="4726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0"/>
          <p:cNvSpPr txBox="1">
            <a:spLocks noGrp="1"/>
          </p:cNvSpPr>
          <p:nvPr>
            <p:ph type="title"/>
          </p:nvPr>
        </p:nvSpPr>
        <p:spPr>
          <a:xfrm>
            <a:off x="716550" y="413456"/>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Details</a:t>
            </a:r>
            <a:endParaRPr dirty="0"/>
          </a:p>
        </p:txBody>
      </p:sp>
      <p:sp>
        <p:nvSpPr>
          <p:cNvPr id="291" name="Google Shape;291;p30"/>
          <p:cNvSpPr txBox="1">
            <a:spLocks noGrp="1"/>
          </p:cNvSpPr>
          <p:nvPr>
            <p:ph type="subTitle" idx="1"/>
          </p:nvPr>
        </p:nvSpPr>
        <p:spPr>
          <a:xfrm>
            <a:off x="716550" y="1073336"/>
            <a:ext cx="7336426" cy="3488266"/>
          </a:xfrm>
          <a:prstGeom prst="rect">
            <a:avLst/>
          </a:prstGeom>
        </p:spPr>
        <p:txBody>
          <a:bodyPr spcFirstLastPara="1" wrap="square" lIns="91425" tIns="91425" rIns="91425" bIns="91425" anchor="t" anchorCtr="0">
            <a:noAutofit/>
          </a:bodyPr>
          <a:lstStyle/>
          <a:p>
            <a:pPr marL="0" indent="0">
              <a:buNone/>
            </a:pPr>
            <a:r>
              <a:rPr lang="en-US" sz="1200" b="1" dirty="0"/>
              <a:t>TOTAL ENTRIES : The Dataset Contains 9552 Entries </a:t>
            </a:r>
          </a:p>
          <a:p>
            <a:pPr marL="0" indent="0">
              <a:buNone/>
            </a:pPr>
            <a:endParaRPr lang="en-US" sz="1200" b="1" dirty="0"/>
          </a:p>
          <a:p>
            <a:pPr marL="0" indent="0">
              <a:buNone/>
            </a:pPr>
            <a:r>
              <a:rPr lang="en-US" sz="1200" b="1" dirty="0"/>
              <a:t>COLUMNS : There Are 20 Columns In The Dataset</a:t>
            </a:r>
          </a:p>
          <a:p>
            <a:pPr marL="0" indent="0">
              <a:buNone/>
            </a:pPr>
            <a:endParaRPr lang="en-US" sz="1200" dirty="0"/>
          </a:p>
          <a:p>
            <a:pPr marL="171450" indent="-171450">
              <a:buFont typeface="Arial" panose="020B0604020202020204" pitchFamily="34" charset="0"/>
              <a:buChar char="•"/>
            </a:pPr>
            <a:r>
              <a:rPr lang="en-US" sz="1400" dirty="0">
                <a:latin typeface="Albert Sans" panose="020B0604020202020204" charset="0"/>
              </a:rPr>
              <a:t>Restaurant Id</a:t>
            </a:r>
            <a:r>
              <a:rPr lang="en-US" sz="1200" dirty="0">
                <a:latin typeface="Albert Sans" panose="020B0604020202020204" charset="0"/>
              </a:rPr>
              <a:t>: A Unique Identifier For The Restaurant  .</a:t>
            </a:r>
          </a:p>
          <a:p>
            <a:pPr marL="171450" lvl="0" indent="-171450" algn="l" rtl="0">
              <a:spcBef>
                <a:spcPts val="0"/>
              </a:spcBef>
              <a:spcAft>
                <a:spcPts val="0"/>
              </a:spcAft>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sz="1400" dirty="0">
                <a:latin typeface="Albert Sans" panose="020B0604020202020204" charset="0"/>
              </a:rPr>
              <a:t>Country Code</a:t>
            </a:r>
            <a:r>
              <a:rPr lang="en-US" dirty="0">
                <a:latin typeface="Albert Sans" panose="020B0604020202020204" charset="0"/>
              </a:rPr>
              <a:t>: </a:t>
            </a:r>
            <a:r>
              <a:rPr lang="en-US" sz="1100" dirty="0">
                <a:latin typeface="Albert Sans" panose="020B0604020202020204" charset="0"/>
              </a:rPr>
              <a:t>: </a:t>
            </a:r>
            <a:r>
              <a:rPr lang="en-US" sz="1200" dirty="0">
                <a:latin typeface="Albert Sans" panose="020B0604020202020204" charset="0"/>
              </a:rPr>
              <a:t>A Unique Code For Each Country  .</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sz="1400" dirty="0">
                <a:latin typeface="Albert Sans" panose="020B0604020202020204" charset="0"/>
              </a:rPr>
              <a:t>City </a:t>
            </a:r>
            <a:r>
              <a:rPr lang="en-US" sz="1100" dirty="0">
                <a:latin typeface="Albert Sans" panose="020B0604020202020204" charset="0"/>
              </a:rPr>
              <a:t>: </a:t>
            </a:r>
            <a:r>
              <a:rPr lang="en-US" sz="1200" dirty="0">
                <a:latin typeface="Albert Sans" panose="020B0604020202020204" charset="0"/>
              </a:rPr>
              <a:t>The City Where The Delivery Occurred.</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sz="1200" dirty="0">
                <a:latin typeface="Albert Sans" panose="020B0604020202020204" charset="0"/>
              </a:rPr>
              <a:t>Locality </a:t>
            </a:r>
            <a:r>
              <a:rPr lang="en-US" sz="1100" dirty="0">
                <a:latin typeface="Albert Sans" panose="020B0604020202020204" charset="0"/>
              </a:rPr>
              <a:t>: </a:t>
            </a:r>
            <a:r>
              <a:rPr lang="en-US" sz="1200" dirty="0">
                <a:latin typeface="Albert Sans" panose="020B0604020202020204" charset="0"/>
              </a:rPr>
              <a:t>The Locality Where The Delivery Occurred.</a:t>
            </a:r>
          </a:p>
          <a:p>
            <a:pPr marL="171450" indent="-171450">
              <a:buFont typeface="Arial" panose="020B0604020202020204" pitchFamily="34" charset="0"/>
              <a:buChar char="•"/>
            </a:pPr>
            <a:endParaRPr lang="en-US" sz="1100" dirty="0">
              <a:latin typeface="Albert Sans" panose="020B0604020202020204" charset="0"/>
            </a:endParaRPr>
          </a:p>
          <a:p>
            <a:pPr marL="171450" indent="-171450">
              <a:buFont typeface="Arial" panose="020B0604020202020204" pitchFamily="34" charset="0"/>
              <a:buChar char="•"/>
            </a:pPr>
            <a:r>
              <a:rPr lang="en-US" sz="1400" dirty="0">
                <a:latin typeface="Albert Sans" panose="020B0604020202020204" charset="0"/>
              </a:rPr>
              <a:t>Locality Verbose </a:t>
            </a:r>
            <a:r>
              <a:rPr lang="en-US" sz="1200" dirty="0">
                <a:latin typeface="Albert Sans" panose="020B0604020202020204" charset="0"/>
              </a:rPr>
              <a:t>: Descriptive Representation Of A Location.</a:t>
            </a:r>
          </a:p>
          <a:p>
            <a:pPr marL="171450" indent="-171450">
              <a:buFont typeface="Arial" panose="020B0604020202020204" pitchFamily="34" charset="0"/>
              <a:buChar char="•"/>
            </a:pPr>
            <a:endParaRPr lang="en-US" sz="1100" dirty="0">
              <a:latin typeface="Albert Sans" panose="020B0604020202020204" charset="0"/>
            </a:endParaRPr>
          </a:p>
          <a:p>
            <a:pPr marL="171450" indent="-171450">
              <a:buFont typeface="Arial" panose="020B0604020202020204" pitchFamily="34" charset="0"/>
              <a:buChar char="•"/>
            </a:pPr>
            <a:r>
              <a:rPr lang="en-US" sz="1400" b="0" i="0" u="none" strike="noStrike" dirty="0">
                <a:solidFill>
                  <a:schemeClr val="bg1"/>
                </a:solidFill>
                <a:effectLst/>
                <a:latin typeface="Albert Sans" panose="020B0604020202020204" charset="0"/>
              </a:rPr>
              <a:t>Longitude</a:t>
            </a:r>
            <a:r>
              <a:rPr lang="en-US" sz="1200" dirty="0">
                <a:solidFill>
                  <a:schemeClr val="bg1"/>
                </a:solidFill>
                <a:latin typeface="Albert Sans" panose="020B0604020202020204" charset="0"/>
              </a:rPr>
              <a:t> </a:t>
            </a:r>
            <a:r>
              <a:rPr lang="en-US" dirty="0">
                <a:solidFill>
                  <a:schemeClr val="bg1"/>
                </a:solidFill>
                <a:latin typeface="Albert Sans" panose="020B0604020202020204" charset="0"/>
              </a:rPr>
              <a:t>:</a:t>
            </a:r>
            <a:r>
              <a:rPr lang="en-US" sz="1200" dirty="0">
                <a:solidFill>
                  <a:schemeClr val="bg1"/>
                </a:solidFill>
                <a:latin typeface="Albert Sans" panose="020B0604020202020204" charset="0"/>
              </a:rPr>
              <a:t>G</a:t>
            </a:r>
            <a:r>
              <a:rPr lang="en-US" sz="1200" dirty="0">
                <a:latin typeface="Albert Sans" panose="020B0604020202020204" charset="0"/>
              </a:rPr>
              <a:t>eographical Coordinate That Specifies The East–west Position On The Earth's Surface</a:t>
            </a:r>
          </a:p>
          <a:p>
            <a:pPr marL="171450" indent="-171450">
              <a:buFont typeface="Arial" panose="020B0604020202020204" pitchFamily="34" charset="0"/>
              <a:buChar char="•"/>
            </a:pPr>
            <a:endParaRPr lang="en-US" sz="1200" dirty="0">
              <a:latin typeface="Albert Sans" panose="020B0604020202020204" charset="0"/>
            </a:endParaRPr>
          </a:p>
          <a:p>
            <a:pPr marL="171450" indent="-171450">
              <a:buFont typeface="Arial" panose="020B0604020202020204" pitchFamily="34" charset="0"/>
              <a:buChar char="•"/>
            </a:pPr>
            <a:r>
              <a:rPr lang="en-US" sz="1400" dirty="0">
                <a:latin typeface="Albert Sans" panose="020B0604020202020204" charset="0"/>
              </a:rPr>
              <a:t>Latitude :</a:t>
            </a:r>
            <a:r>
              <a:rPr lang="en-US" sz="1200" dirty="0">
                <a:latin typeface="Albert Sans" panose="020B0604020202020204" charset="0"/>
              </a:rPr>
              <a:t>Geographical Coordinate That Specifies The North–south Position On The Earth's Surface</a:t>
            </a:r>
          </a:p>
          <a:p>
            <a:pPr marL="171450" indent="-171450">
              <a:buFont typeface="Arial" panose="020B0604020202020204" pitchFamily="34" charset="0"/>
              <a:buChar char="•"/>
            </a:pPr>
            <a:endParaRPr lang="en-US" sz="1100" dirty="0">
              <a:solidFill>
                <a:schemeClr val="bg1"/>
              </a:solidFill>
              <a:latin typeface="Albert Sans" panose="020B0604020202020204" charset="0"/>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endParaRPr lang="en-US" sz="1100" dirty="0"/>
          </a:p>
          <a:p>
            <a:pPr marL="171450" lvl="0" indent="-171450" algn="l" rtl="0">
              <a:spcBef>
                <a:spcPts val="0"/>
              </a:spcBef>
              <a:spcAft>
                <a:spcPts val="0"/>
              </a:spcAft>
              <a:buFont typeface="Wingdings" panose="05000000000000000000" pitchFamily="2" charset="2"/>
              <a:buChar char="§"/>
            </a:pPr>
            <a:endParaRPr lang="en-US" dirty="0"/>
          </a:p>
          <a:p>
            <a:pPr marL="171450" lvl="0" indent="-171450" algn="l" rtl="0">
              <a:spcBef>
                <a:spcPts val="0"/>
              </a:spcBef>
              <a:spcAft>
                <a:spcPts val="0"/>
              </a:spcAft>
              <a:buFont typeface="Wingdings" panose="05000000000000000000" pitchFamily="2" charset="2"/>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a:extLst>
            <a:ext uri="{FF2B5EF4-FFF2-40B4-BE49-F238E27FC236}">
              <a16:creationId xmlns:a16="http://schemas.microsoft.com/office/drawing/2014/main" id="{F6DCEAEA-BD79-A415-7F18-38F6AAC88340}"/>
            </a:ext>
          </a:extLst>
        </p:cNvPr>
        <p:cNvGrpSpPr/>
        <p:nvPr/>
      </p:nvGrpSpPr>
      <p:grpSpPr>
        <a:xfrm>
          <a:off x="0" y="0"/>
          <a:ext cx="0" cy="0"/>
          <a:chOff x="0" y="0"/>
          <a:chExt cx="0" cy="0"/>
        </a:xfrm>
      </p:grpSpPr>
      <p:sp>
        <p:nvSpPr>
          <p:cNvPr id="290" name="Google Shape;290;p30">
            <a:extLst>
              <a:ext uri="{FF2B5EF4-FFF2-40B4-BE49-F238E27FC236}">
                <a16:creationId xmlns:a16="http://schemas.microsoft.com/office/drawing/2014/main" id="{8401EF00-737B-CB24-C6D7-5B58B52466C6}"/>
              </a:ext>
            </a:extLst>
          </p:cNvPr>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Details</a:t>
            </a:r>
            <a:endParaRPr dirty="0"/>
          </a:p>
        </p:txBody>
      </p:sp>
      <p:sp>
        <p:nvSpPr>
          <p:cNvPr id="291" name="Google Shape;291;p30">
            <a:extLst>
              <a:ext uri="{FF2B5EF4-FFF2-40B4-BE49-F238E27FC236}">
                <a16:creationId xmlns:a16="http://schemas.microsoft.com/office/drawing/2014/main" id="{4E0E1237-1CD9-4FB1-C7AA-4C898C8B5232}"/>
              </a:ext>
            </a:extLst>
          </p:cNvPr>
          <p:cNvSpPr txBox="1">
            <a:spLocks noGrp="1"/>
          </p:cNvSpPr>
          <p:nvPr>
            <p:ph type="subTitle" idx="1"/>
          </p:nvPr>
        </p:nvSpPr>
        <p:spPr>
          <a:xfrm>
            <a:off x="791574" y="1241778"/>
            <a:ext cx="7336426" cy="3488266"/>
          </a:xfrm>
          <a:prstGeom prst="rect">
            <a:avLst/>
          </a:prstGeom>
        </p:spPr>
        <p:txBody>
          <a:bodyPr spcFirstLastPara="1" wrap="square" lIns="91425" tIns="91425" rIns="91425" bIns="91425" anchor="t" anchorCtr="0">
            <a:noAutofit/>
          </a:bodyPr>
          <a:lstStyle/>
          <a:p>
            <a:pPr marL="0" indent="0">
              <a:buNone/>
            </a:pPr>
            <a:endParaRPr lang="en-US" sz="1200" dirty="0"/>
          </a:p>
          <a:p>
            <a:pPr marL="171450" indent="-171450">
              <a:buFont typeface="Arial" panose="020B0604020202020204" pitchFamily="34" charset="0"/>
              <a:buChar char="•"/>
            </a:pPr>
            <a:r>
              <a:rPr lang="en-US" sz="1400" dirty="0">
                <a:latin typeface="Albert Sans" panose="020B0604020202020204" charset="0"/>
                <a:ea typeface="Cormorant Garamond" panose="020B0604020202020204" charset="0"/>
              </a:rPr>
              <a:t>Cuisines</a:t>
            </a:r>
            <a:r>
              <a:rPr lang="en-US" sz="1400" dirty="0">
                <a:latin typeface="Cormorant Garamond" panose="020B0604020202020204" charset="0"/>
                <a:ea typeface="Cormorant Garamond" panose="020B0604020202020204" charset="0"/>
              </a:rPr>
              <a:t> </a:t>
            </a:r>
            <a:r>
              <a:rPr lang="en-US" sz="1200" dirty="0">
                <a:latin typeface="Cormorant Garamond" panose="020B0604020202020204" charset="0"/>
                <a:ea typeface="Cormorant Garamond" panose="020B0604020202020204" charset="0"/>
              </a:rPr>
              <a:t> : </a:t>
            </a:r>
            <a:r>
              <a:rPr lang="en-US" sz="1200" dirty="0">
                <a:latin typeface="Albert Sans" panose="020B0604020202020204" charset="0"/>
                <a:ea typeface="Cormorant Garamond" panose="020B0604020202020204" charset="0"/>
              </a:rPr>
              <a:t>A Unique</a:t>
            </a:r>
            <a:r>
              <a:rPr lang="en-US" sz="1200" b="0" i="0" dirty="0">
                <a:solidFill>
                  <a:srgbClr val="EEF0FF"/>
                </a:solidFill>
                <a:effectLst/>
                <a:latin typeface="Albert Sans" panose="020B0604020202020204" charset="0"/>
                <a:ea typeface="Cormorant Garamond" panose="020B0604020202020204" charset="0"/>
              </a:rPr>
              <a:t> Styles Of Cooking From Various Regions Or Cultures</a:t>
            </a:r>
            <a:r>
              <a:rPr lang="en-US" sz="1200" dirty="0">
                <a:latin typeface="Cormorant Garamond" panose="020B0604020202020204" charset="0"/>
                <a:ea typeface="Cormorant Garamond" panose="020B0604020202020204" charset="0"/>
              </a:rPr>
              <a:t>.</a:t>
            </a:r>
          </a:p>
          <a:p>
            <a:pPr marL="171450" lvl="0" indent="-171450" algn="l" rtl="0">
              <a:spcBef>
                <a:spcPts val="0"/>
              </a:spcBef>
              <a:spcAft>
                <a:spcPts val="0"/>
              </a:spcAft>
              <a:buFont typeface="Arial" panose="020B0604020202020204" pitchFamily="34" charset="0"/>
              <a:buChar char="•"/>
            </a:pPr>
            <a:endParaRPr lang="en-US" dirty="0">
              <a:latin typeface="Cormorant Garamond" panose="020B0604020202020204" charset="0"/>
              <a:ea typeface="Cormorant Garamond" panose="020B0604020202020204" charset="0"/>
            </a:endParaRPr>
          </a:p>
          <a:p>
            <a:pPr marL="171450" indent="-171450">
              <a:buFont typeface="Arial" panose="020B0604020202020204" pitchFamily="34" charset="0"/>
              <a:buChar char="•"/>
            </a:pPr>
            <a:r>
              <a:rPr lang="en-US" sz="1400" dirty="0">
                <a:latin typeface="Albert Sans" panose="020B0604020202020204" charset="0"/>
              </a:rPr>
              <a:t>Country Id</a:t>
            </a:r>
            <a:r>
              <a:rPr lang="en-US" dirty="0">
                <a:latin typeface="Albert Sans" panose="020B0604020202020204" charset="0"/>
              </a:rPr>
              <a:t> </a:t>
            </a:r>
            <a:r>
              <a:rPr lang="en-US" sz="1100" dirty="0">
                <a:latin typeface="Albert Sans" panose="020B0604020202020204" charset="0"/>
              </a:rPr>
              <a:t>: </a:t>
            </a:r>
            <a:r>
              <a:rPr lang="en-US" sz="1200" dirty="0">
                <a:latin typeface="Albert Sans" panose="020B0604020202020204" charset="0"/>
              </a:rPr>
              <a:t>A Unique Id For Each Country  .</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sz="1400" dirty="0">
                <a:latin typeface="Albert Sans" panose="020B0604020202020204" charset="0"/>
              </a:rPr>
              <a:t>Average_cost_for_two: The</a:t>
            </a:r>
            <a:r>
              <a:rPr lang="en-US" sz="1200" dirty="0"/>
              <a:t> Approximate Amount Of Money Two People Might Spend At A Restaurant</a:t>
            </a:r>
          </a:p>
          <a:p>
            <a:pPr marL="171450" indent="-171450">
              <a:buFont typeface="Arial" panose="020B0604020202020204" pitchFamily="34" charset="0"/>
              <a:buChar char="•"/>
            </a:pPr>
            <a:endParaRPr lang="en-US" sz="1200" dirty="0">
              <a:latin typeface="Albert Sans" panose="020B0604020202020204" charset="0"/>
            </a:endParaRPr>
          </a:p>
          <a:p>
            <a:pPr marL="171450" indent="-171450">
              <a:buFont typeface="Arial" panose="020B0604020202020204" pitchFamily="34" charset="0"/>
              <a:buChar char="•"/>
            </a:pPr>
            <a:r>
              <a:rPr lang="en-US" sz="1400" b="0" i="0" u="none" strike="noStrike" dirty="0">
                <a:solidFill>
                  <a:schemeClr val="bg2"/>
                </a:solidFill>
                <a:effectLst/>
                <a:latin typeface="Albert Sans" panose="020B0604020202020204" charset="0"/>
              </a:rPr>
              <a:t>Rating</a:t>
            </a:r>
            <a:r>
              <a:rPr lang="en-US" sz="2000" dirty="0"/>
              <a:t> </a:t>
            </a:r>
            <a:r>
              <a:rPr lang="en-US" sz="1100" dirty="0">
                <a:latin typeface="Albert Sans" panose="020B0604020202020204" charset="0"/>
              </a:rPr>
              <a:t>: </a:t>
            </a:r>
            <a:r>
              <a:rPr lang="en-US" sz="1200" dirty="0">
                <a:latin typeface="Albert Sans" panose="020B0604020202020204" charset="0"/>
              </a:rPr>
              <a:t>A </a:t>
            </a:r>
            <a:r>
              <a:rPr lang="en-US" sz="1200" dirty="0"/>
              <a:t>Numerical Or Qualitative Score Given To A Restaurant Or Dining Establishment Based On Customer Reviews</a:t>
            </a:r>
          </a:p>
          <a:p>
            <a:pPr marL="171450" indent="-171450">
              <a:buFont typeface="Arial" panose="020B0604020202020204" pitchFamily="34" charset="0"/>
              <a:buChar char="•"/>
            </a:pPr>
            <a:endParaRPr lang="en-US" sz="1200" dirty="0">
              <a:latin typeface="Albert Sans" panose="020B0604020202020204" charset="0"/>
            </a:endParaRPr>
          </a:p>
          <a:p>
            <a:pPr marL="171450" indent="-171450">
              <a:buFont typeface="Arial" panose="020B0604020202020204" pitchFamily="34" charset="0"/>
              <a:buChar char="•"/>
            </a:pPr>
            <a:r>
              <a:rPr lang="en-US" sz="1400" dirty="0">
                <a:latin typeface="Albert Sans" panose="020B0604020202020204" charset="0"/>
              </a:rPr>
              <a:t>Votes :</a:t>
            </a:r>
            <a:r>
              <a:rPr lang="en-US" sz="1200" dirty="0">
                <a:latin typeface="Albert Sans" panose="020B0604020202020204" charset="0"/>
              </a:rPr>
              <a:t> T</a:t>
            </a:r>
            <a:r>
              <a:rPr lang="en-US" sz="1200" dirty="0"/>
              <a:t>he Number Of People Who Have Rated Or Reviewed A Restaurant, Café, Or Food</a:t>
            </a:r>
          </a:p>
          <a:p>
            <a:pPr marL="0" indent="0">
              <a:buNone/>
            </a:pPr>
            <a:endParaRPr lang="en-US" sz="1100" dirty="0">
              <a:latin typeface="Albert Sans" panose="020B0604020202020204" charset="0"/>
            </a:endParaRPr>
          </a:p>
          <a:p>
            <a:pPr marL="171450" indent="-171450">
              <a:buFont typeface="Arial" panose="020B0604020202020204" pitchFamily="34" charset="0"/>
              <a:buChar char="•"/>
            </a:pPr>
            <a:r>
              <a:rPr lang="en-US" sz="1400" dirty="0"/>
              <a:t>Currency</a:t>
            </a:r>
            <a:r>
              <a:rPr lang="en-US" b="1" dirty="0"/>
              <a:t> : </a:t>
            </a:r>
            <a:r>
              <a:rPr lang="en-US" sz="1200" dirty="0"/>
              <a:t>It Refers To The Type Of Money Used To Express Prices Or Costs For A Restaurant </a:t>
            </a:r>
            <a:endParaRPr lang="en-US" sz="1200" dirty="0">
              <a:solidFill>
                <a:schemeClr val="bg1"/>
              </a:solidFill>
            </a:endParaRPr>
          </a:p>
          <a:p>
            <a:pPr marL="171450" indent="-171450">
              <a:buFont typeface="Arial" panose="020B0604020202020204" pitchFamily="34" charset="0"/>
              <a:buChar char="•"/>
            </a:pPr>
            <a:endParaRPr lang="en-US" sz="1200" dirty="0"/>
          </a:p>
          <a:p>
            <a:pPr marL="0" lvl="0" indent="0" algn="l" rtl="0">
              <a:spcBef>
                <a:spcPts val="0"/>
              </a:spcBef>
              <a:spcAft>
                <a:spcPts val="0"/>
              </a:spcAft>
              <a:buNone/>
            </a:pPr>
            <a:endParaRPr lang="en-US" dirty="0"/>
          </a:p>
          <a:p>
            <a:pPr marL="171450" lvl="0" indent="-171450" algn="l" rtl="0">
              <a:spcBef>
                <a:spcPts val="0"/>
              </a:spcBef>
              <a:spcAft>
                <a:spcPts val="0"/>
              </a:spcAft>
              <a:buFont typeface="Wingdings" panose="05000000000000000000" pitchFamily="2" charset="2"/>
              <a:buChar char="§"/>
            </a:pPr>
            <a:endParaRPr dirty="0"/>
          </a:p>
        </p:txBody>
      </p:sp>
    </p:spTree>
    <p:extLst>
      <p:ext uri="{BB962C8B-B14F-4D97-AF65-F5344CB8AC3E}">
        <p14:creationId xmlns:p14="http://schemas.microsoft.com/office/powerpoint/2010/main" val="356086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subTitle" idx="1"/>
          </p:nvPr>
        </p:nvSpPr>
        <p:spPr>
          <a:xfrm>
            <a:off x="485421" y="1123107"/>
            <a:ext cx="8240889" cy="6266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Cormorant Garamond" panose="020B0604020202020204" charset="0"/>
                <a:ea typeface="Cormorant Garamond" panose="020B0604020202020204" charset="0"/>
              </a:rPr>
              <a:t>CRITERIA USED</a:t>
            </a:r>
            <a:endParaRPr b="1" dirty="0">
              <a:latin typeface="Cormorant Garamond" panose="020B0604020202020204" charset="0"/>
              <a:ea typeface="Cormorant Garamond" panose="020B0604020202020204" charset="0"/>
            </a:endParaRPr>
          </a:p>
        </p:txBody>
      </p:sp>
      <p:sp>
        <p:nvSpPr>
          <p:cNvPr id="5" name="TextBox 4">
            <a:extLst>
              <a:ext uri="{FF2B5EF4-FFF2-40B4-BE49-F238E27FC236}">
                <a16:creationId xmlns:a16="http://schemas.microsoft.com/office/drawing/2014/main" id="{6DFE322E-6EEE-5255-A7E6-A15EB5098B05}"/>
              </a:ext>
            </a:extLst>
          </p:cNvPr>
          <p:cNvSpPr txBox="1"/>
          <p:nvPr/>
        </p:nvSpPr>
        <p:spPr>
          <a:xfrm>
            <a:off x="1364446" y="2172904"/>
            <a:ext cx="3345600" cy="461665"/>
          </a:xfrm>
          <a:prstGeom prst="rect">
            <a:avLst/>
          </a:prstGeom>
          <a:noFill/>
        </p:spPr>
        <p:txBody>
          <a:bodyPr wrap="square">
            <a:spAutoFit/>
          </a:bodyPr>
          <a:lstStyle/>
          <a:p>
            <a:pPr algn="ctr"/>
            <a:r>
              <a:rPr lang="en-US" sz="2400" dirty="0">
                <a:solidFill>
                  <a:schemeClr val="tx1"/>
                </a:solidFill>
                <a:latin typeface="Cormorant Garamond" panose="020B0604020202020204" charset="0"/>
                <a:ea typeface="Cormorant Garamond" panose="020B0604020202020204" charset="0"/>
              </a:rPr>
              <a:t>Country  Wise </a:t>
            </a:r>
            <a:r>
              <a:rPr lang="en-US" sz="2000" dirty="0">
                <a:solidFill>
                  <a:schemeClr val="tx1"/>
                </a:solidFill>
                <a:latin typeface="Cormorant Garamond" panose="020B0604020202020204" charset="0"/>
                <a:ea typeface="Cormorant Garamond" panose="020B0604020202020204" charset="0"/>
              </a:rPr>
              <a:t>Restaurant</a:t>
            </a:r>
            <a:endParaRPr lang="en-AE" sz="2000" dirty="0">
              <a:solidFill>
                <a:schemeClr val="tx1"/>
              </a:solidFill>
              <a:latin typeface="Cormorant Garamond" panose="020B0604020202020204" charset="0"/>
              <a:ea typeface="Cormorant Garamond" panose="020B0604020202020204" charset="0"/>
            </a:endParaRPr>
          </a:p>
        </p:txBody>
      </p:sp>
      <p:sp>
        <p:nvSpPr>
          <p:cNvPr id="12" name="TextBox 11">
            <a:extLst>
              <a:ext uri="{FF2B5EF4-FFF2-40B4-BE49-F238E27FC236}">
                <a16:creationId xmlns:a16="http://schemas.microsoft.com/office/drawing/2014/main" id="{1D74C41C-C92B-3798-1AB8-89D1BB055186}"/>
              </a:ext>
            </a:extLst>
          </p:cNvPr>
          <p:cNvSpPr txBox="1"/>
          <p:nvPr/>
        </p:nvSpPr>
        <p:spPr>
          <a:xfrm>
            <a:off x="1406406" y="2624280"/>
            <a:ext cx="5926666" cy="400110"/>
          </a:xfrm>
          <a:prstGeom prst="rect">
            <a:avLst/>
          </a:prstGeom>
          <a:noFill/>
        </p:spPr>
        <p:txBody>
          <a:bodyPr wrap="square">
            <a:spAutoFit/>
          </a:bodyPr>
          <a:lstStyle/>
          <a:p>
            <a:r>
              <a:rPr lang="en-US" sz="2000" b="1" dirty="0">
                <a:solidFill>
                  <a:schemeClr val="tx1"/>
                </a:solidFill>
                <a:latin typeface="Cormorant Garamond" panose="020B0604020202020204" charset="0"/>
                <a:ea typeface="Cormorant Garamond" panose="020B0604020202020204" charset="0"/>
              </a:rPr>
              <a:t>Sum </a:t>
            </a:r>
            <a:r>
              <a:rPr lang="en-US" sz="2000" dirty="0">
                <a:solidFill>
                  <a:schemeClr val="tx1"/>
                </a:solidFill>
                <a:latin typeface="Cormorant Garamond" panose="020B0604020202020204" charset="0"/>
                <a:ea typeface="Cormorant Garamond" panose="020B0604020202020204" charset="0"/>
              </a:rPr>
              <a:t>Avg</a:t>
            </a:r>
            <a:r>
              <a:rPr lang="en-US" sz="2000" b="1" dirty="0">
                <a:solidFill>
                  <a:schemeClr val="tx1"/>
                </a:solidFill>
                <a:latin typeface="Cormorant Garamond" panose="020B0604020202020204" charset="0"/>
                <a:ea typeface="Cormorant Garamond" panose="020B0604020202020204" charset="0"/>
              </a:rPr>
              <a:t> Cost Of _Two By City </a:t>
            </a:r>
            <a:endParaRPr lang="en-AE" sz="2000" b="1" dirty="0">
              <a:solidFill>
                <a:schemeClr val="tx1"/>
              </a:solidFill>
              <a:latin typeface="Cormorant Garamond" panose="020B0604020202020204" charset="0"/>
              <a:ea typeface="Cormorant Garamond" panose="020B0604020202020204" charset="0"/>
            </a:endParaRPr>
          </a:p>
        </p:txBody>
      </p:sp>
      <p:sp>
        <p:nvSpPr>
          <p:cNvPr id="14" name="TextBox 13">
            <a:extLst>
              <a:ext uri="{FF2B5EF4-FFF2-40B4-BE49-F238E27FC236}">
                <a16:creationId xmlns:a16="http://schemas.microsoft.com/office/drawing/2014/main" id="{219F5F3B-FC51-305C-A470-39316D4C7553}"/>
              </a:ext>
            </a:extLst>
          </p:cNvPr>
          <p:cNvSpPr txBox="1"/>
          <p:nvPr/>
        </p:nvSpPr>
        <p:spPr>
          <a:xfrm>
            <a:off x="840115" y="3057695"/>
            <a:ext cx="4394261" cy="400110"/>
          </a:xfrm>
          <a:prstGeom prst="rect">
            <a:avLst/>
          </a:prstGeom>
          <a:noFill/>
        </p:spPr>
        <p:txBody>
          <a:bodyPr wrap="square">
            <a:spAutoFit/>
          </a:bodyPr>
          <a:lstStyle/>
          <a:p>
            <a:pPr algn="ctr"/>
            <a:r>
              <a:rPr lang="en-US" sz="2000" dirty="0">
                <a:solidFill>
                  <a:schemeClr val="tx1"/>
                </a:solidFill>
                <a:latin typeface="Cormorant Garamond" panose="020B0604020202020204" charset="0"/>
                <a:ea typeface="Cormorant Garamond" panose="020B0604020202020204" charset="0"/>
              </a:rPr>
              <a:t>Cuisine Count Based On Delivery Type</a:t>
            </a:r>
            <a:endParaRPr lang="en-AE" sz="2000" dirty="0">
              <a:solidFill>
                <a:schemeClr val="tx1"/>
              </a:solidFill>
              <a:latin typeface="Cormorant Garamond" panose="020B0604020202020204" charset="0"/>
              <a:ea typeface="Cormorant Garamond" panose="020B0604020202020204" charset="0"/>
            </a:endParaRPr>
          </a:p>
        </p:txBody>
      </p:sp>
      <p:sp>
        <p:nvSpPr>
          <p:cNvPr id="18" name="TextBox 17">
            <a:extLst>
              <a:ext uri="{FF2B5EF4-FFF2-40B4-BE49-F238E27FC236}">
                <a16:creationId xmlns:a16="http://schemas.microsoft.com/office/drawing/2014/main" id="{B1608E6E-F14E-14A1-65B2-BA450316B426}"/>
              </a:ext>
            </a:extLst>
          </p:cNvPr>
          <p:cNvSpPr txBox="1"/>
          <p:nvPr/>
        </p:nvSpPr>
        <p:spPr>
          <a:xfrm>
            <a:off x="2151066" y="1862876"/>
            <a:ext cx="2420934" cy="400110"/>
          </a:xfrm>
          <a:prstGeom prst="rect">
            <a:avLst/>
          </a:prstGeom>
          <a:noFill/>
        </p:spPr>
        <p:txBody>
          <a:bodyPr wrap="square">
            <a:spAutoFit/>
          </a:bodyPr>
          <a:lstStyle/>
          <a:p>
            <a:r>
              <a:rPr lang="en-US" sz="2000" b="1" dirty="0">
                <a:solidFill>
                  <a:schemeClr val="tx1"/>
                </a:solidFill>
                <a:latin typeface="Cormorant Garamond" panose="020B0604020202020204" charset="0"/>
                <a:ea typeface="Cormorant Garamond" panose="020B0604020202020204" charset="0"/>
              </a:rPr>
              <a:t>Count Of Cuisines</a:t>
            </a:r>
            <a:endParaRPr lang="en-AE" sz="2000" b="1" dirty="0">
              <a:solidFill>
                <a:schemeClr val="tx1"/>
              </a:solidFill>
              <a:latin typeface="Cormorant Garamond" panose="020B0604020202020204" charset="0"/>
              <a:ea typeface="Cormorant Garamond" panose="020B0604020202020204" charset="0"/>
            </a:endParaRPr>
          </a:p>
        </p:txBody>
      </p:sp>
      <p:cxnSp>
        <p:nvCxnSpPr>
          <p:cNvPr id="4" name="Straight Arrow Connector 3">
            <a:extLst>
              <a:ext uri="{FF2B5EF4-FFF2-40B4-BE49-F238E27FC236}">
                <a16:creationId xmlns:a16="http://schemas.microsoft.com/office/drawing/2014/main" id="{FC62CCA0-A8BC-7C56-715D-8C7E927B1769}"/>
              </a:ext>
            </a:extLst>
          </p:cNvPr>
          <p:cNvCxnSpPr/>
          <p:nvPr/>
        </p:nvCxnSpPr>
        <p:spPr>
          <a:xfrm>
            <a:off x="4710046" y="2043289"/>
            <a:ext cx="1013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8923139-0B88-2E16-8CFC-538874E0B171}"/>
              </a:ext>
            </a:extLst>
          </p:cNvPr>
          <p:cNvSpPr txBox="1"/>
          <p:nvPr/>
        </p:nvSpPr>
        <p:spPr>
          <a:xfrm>
            <a:off x="5425601" y="1845733"/>
            <a:ext cx="2071511" cy="369332"/>
          </a:xfrm>
          <a:prstGeom prst="rect">
            <a:avLst/>
          </a:prstGeom>
          <a:noFill/>
        </p:spPr>
        <p:txBody>
          <a:bodyPr wrap="square">
            <a:spAutoFit/>
          </a:bodyPr>
          <a:lstStyle/>
          <a:p>
            <a:pPr algn="ctr"/>
            <a:r>
              <a:rPr lang="en-US" sz="1800" b="1" dirty="0">
                <a:solidFill>
                  <a:schemeClr val="tx1"/>
                </a:solidFill>
                <a:latin typeface="Cormorant Garamond" panose="020B0604020202020204" charset="0"/>
                <a:ea typeface="Cormorant Garamond" panose="020B0604020202020204" charset="0"/>
              </a:rPr>
              <a:t>Gauge</a:t>
            </a:r>
            <a:endParaRPr lang="en-AE" sz="1800" b="1" dirty="0">
              <a:solidFill>
                <a:schemeClr val="tx1"/>
              </a:solidFill>
              <a:latin typeface="Cormorant Garamond" panose="020B0604020202020204" charset="0"/>
              <a:ea typeface="Cormorant Garamond" panose="020B0604020202020204" charset="0"/>
            </a:endParaRPr>
          </a:p>
        </p:txBody>
      </p:sp>
      <p:sp>
        <p:nvSpPr>
          <p:cNvPr id="10" name="TextBox 9">
            <a:extLst>
              <a:ext uri="{FF2B5EF4-FFF2-40B4-BE49-F238E27FC236}">
                <a16:creationId xmlns:a16="http://schemas.microsoft.com/office/drawing/2014/main" id="{470FBD0D-229B-11CC-42F2-9AE2393F52CA}"/>
              </a:ext>
            </a:extLst>
          </p:cNvPr>
          <p:cNvSpPr txBox="1"/>
          <p:nvPr/>
        </p:nvSpPr>
        <p:spPr>
          <a:xfrm>
            <a:off x="5835823" y="2188690"/>
            <a:ext cx="2314222" cy="369332"/>
          </a:xfrm>
          <a:prstGeom prst="rect">
            <a:avLst/>
          </a:prstGeom>
          <a:noFill/>
        </p:spPr>
        <p:txBody>
          <a:bodyPr wrap="square">
            <a:spAutoFit/>
          </a:bodyPr>
          <a:lstStyle/>
          <a:p>
            <a:pPr algn="ctr"/>
            <a:r>
              <a:rPr lang="en-US" sz="1800" b="1" dirty="0">
                <a:solidFill>
                  <a:schemeClr val="tx1"/>
                </a:solidFill>
                <a:latin typeface="Cormorant Garamond" panose="020B0604020202020204" charset="0"/>
                <a:ea typeface="Cormorant Garamond" panose="020B0604020202020204" charset="0"/>
              </a:rPr>
              <a:t>Donut Chart</a:t>
            </a:r>
            <a:endParaRPr lang="en-AE" sz="1800" b="1" dirty="0">
              <a:solidFill>
                <a:schemeClr val="tx1"/>
              </a:solidFill>
              <a:latin typeface="Cormorant Garamond" panose="020B0604020202020204" charset="0"/>
              <a:ea typeface="Cormorant Garamond" panose="020B0604020202020204" charset="0"/>
            </a:endParaRPr>
          </a:p>
        </p:txBody>
      </p:sp>
      <p:cxnSp>
        <p:nvCxnSpPr>
          <p:cNvPr id="11" name="Straight Arrow Connector 10">
            <a:extLst>
              <a:ext uri="{FF2B5EF4-FFF2-40B4-BE49-F238E27FC236}">
                <a16:creationId xmlns:a16="http://schemas.microsoft.com/office/drawing/2014/main" id="{0772999A-3211-683E-B2FB-E71DB61EDC9B}"/>
              </a:ext>
            </a:extLst>
          </p:cNvPr>
          <p:cNvCxnSpPr/>
          <p:nvPr/>
        </p:nvCxnSpPr>
        <p:spPr>
          <a:xfrm>
            <a:off x="5031779" y="2425877"/>
            <a:ext cx="1013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5CC22C3-236C-444C-651B-D54E91AAF6C1}"/>
              </a:ext>
            </a:extLst>
          </p:cNvPr>
          <p:cNvCxnSpPr/>
          <p:nvPr/>
        </p:nvCxnSpPr>
        <p:spPr>
          <a:xfrm>
            <a:off x="5216755" y="2842622"/>
            <a:ext cx="1013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40163A2-8D11-472C-0FBC-85ECB0FC213C}"/>
              </a:ext>
            </a:extLst>
          </p:cNvPr>
          <p:cNvCxnSpPr/>
          <p:nvPr/>
        </p:nvCxnSpPr>
        <p:spPr>
          <a:xfrm>
            <a:off x="5538489" y="3224259"/>
            <a:ext cx="1013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6A0A3EF-C434-93E2-2FD0-AD776FE4EEA1}"/>
              </a:ext>
            </a:extLst>
          </p:cNvPr>
          <p:cNvSpPr txBox="1"/>
          <p:nvPr/>
        </p:nvSpPr>
        <p:spPr>
          <a:xfrm>
            <a:off x="6045200" y="2634569"/>
            <a:ext cx="2503554" cy="369332"/>
          </a:xfrm>
          <a:prstGeom prst="rect">
            <a:avLst/>
          </a:prstGeom>
          <a:noFill/>
        </p:spPr>
        <p:txBody>
          <a:bodyPr wrap="square">
            <a:spAutoFit/>
          </a:bodyPr>
          <a:lstStyle/>
          <a:p>
            <a:pPr algn="ctr"/>
            <a:r>
              <a:rPr lang="en-US" sz="1800" b="1" dirty="0">
                <a:solidFill>
                  <a:schemeClr val="tx1"/>
                </a:solidFill>
                <a:latin typeface="Cormorant Garamond" panose="020B0604020202020204" charset="0"/>
                <a:ea typeface="Cormorant Garamond" panose="020B0604020202020204" charset="0"/>
              </a:rPr>
              <a:t>Bar Chart</a:t>
            </a:r>
            <a:endParaRPr lang="en-AE" sz="1800" b="1" dirty="0">
              <a:solidFill>
                <a:schemeClr val="tx1"/>
              </a:solidFill>
              <a:latin typeface="Cormorant Garamond" panose="020B0604020202020204" charset="0"/>
              <a:ea typeface="Cormorant Garamond" panose="020B0604020202020204" charset="0"/>
            </a:endParaRPr>
          </a:p>
        </p:txBody>
      </p:sp>
      <p:sp>
        <p:nvSpPr>
          <p:cNvPr id="20" name="TextBox 19">
            <a:extLst>
              <a:ext uri="{FF2B5EF4-FFF2-40B4-BE49-F238E27FC236}">
                <a16:creationId xmlns:a16="http://schemas.microsoft.com/office/drawing/2014/main" id="{CB86A2AC-AB0E-FAC2-68CB-95C261001250}"/>
              </a:ext>
            </a:extLst>
          </p:cNvPr>
          <p:cNvSpPr txBox="1"/>
          <p:nvPr/>
        </p:nvSpPr>
        <p:spPr>
          <a:xfrm>
            <a:off x="6651978" y="3039593"/>
            <a:ext cx="1975798" cy="369332"/>
          </a:xfrm>
          <a:prstGeom prst="rect">
            <a:avLst/>
          </a:prstGeom>
          <a:noFill/>
        </p:spPr>
        <p:txBody>
          <a:bodyPr wrap="square">
            <a:spAutoFit/>
          </a:bodyPr>
          <a:lstStyle/>
          <a:p>
            <a:pPr algn="ctr"/>
            <a:r>
              <a:rPr lang="en-US" sz="1800" b="1" dirty="0">
                <a:solidFill>
                  <a:schemeClr val="tx1"/>
                </a:solidFill>
                <a:latin typeface="Cormorant Garamond" panose="020B0604020202020204" charset="0"/>
                <a:ea typeface="Cormorant Garamond" panose="020B0604020202020204" charset="0"/>
              </a:rPr>
              <a:t>Pie  Chart</a:t>
            </a:r>
            <a:endParaRPr lang="en-AE" sz="1800" b="1" dirty="0">
              <a:solidFill>
                <a:schemeClr val="tx1"/>
              </a:solidFill>
              <a:latin typeface="Cormorant Garamond" panose="020B0604020202020204" charset="0"/>
              <a:ea typeface="Cormorant Garamond"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2418-8C41-37CD-B81B-14BB577C423C}"/>
              </a:ext>
            </a:extLst>
          </p:cNvPr>
          <p:cNvSpPr>
            <a:spLocks noGrp="1"/>
          </p:cNvSpPr>
          <p:nvPr>
            <p:ph type="title"/>
          </p:nvPr>
        </p:nvSpPr>
        <p:spPr>
          <a:xfrm>
            <a:off x="5151820" y="1244474"/>
            <a:ext cx="3048001" cy="531900"/>
          </a:xfrm>
        </p:spPr>
        <p:txBody>
          <a:bodyPr/>
          <a:lstStyle/>
          <a:p>
            <a:br>
              <a:rPr lang="en-AE" sz="2400" b="1" dirty="0">
                <a:solidFill>
                  <a:schemeClr val="tx1"/>
                </a:solidFill>
                <a:latin typeface="Cormorant Garamond" panose="020B0604020202020204" charset="0"/>
                <a:ea typeface="Cormorant Garamond" panose="020B0604020202020204" charset="0"/>
              </a:rPr>
            </a:br>
            <a:endParaRPr lang="en-AE" dirty="0"/>
          </a:p>
        </p:txBody>
      </p:sp>
      <p:sp>
        <p:nvSpPr>
          <p:cNvPr id="3" name="Subtitle 2">
            <a:extLst>
              <a:ext uri="{FF2B5EF4-FFF2-40B4-BE49-F238E27FC236}">
                <a16:creationId xmlns:a16="http://schemas.microsoft.com/office/drawing/2014/main" id="{624EF6AB-75F7-0183-6662-98052FB84D9E}"/>
              </a:ext>
            </a:extLst>
          </p:cNvPr>
          <p:cNvSpPr>
            <a:spLocks noGrp="1"/>
          </p:cNvSpPr>
          <p:nvPr>
            <p:ph type="subTitle" idx="1"/>
          </p:nvPr>
        </p:nvSpPr>
        <p:spPr>
          <a:xfrm>
            <a:off x="1215112" y="1382226"/>
            <a:ext cx="3537511" cy="1951906"/>
          </a:xfrm>
        </p:spPr>
        <p:txBody>
          <a:bodyPr/>
          <a:lstStyle/>
          <a:p>
            <a:r>
              <a:rPr lang="en-US" sz="2400" b="1" dirty="0">
                <a:solidFill>
                  <a:schemeClr val="tx1"/>
                </a:solidFill>
                <a:latin typeface="Cormorant Garamond" panose="020B0604020202020204" charset="0"/>
                <a:ea typeface="Cormorant Garamond" panose="020B0604020202020204" charset="0"/>
              </a:rPr>
              <a:t>Total Restaurant By City</a:t>
            </a:r>
          </a:p>
          <a:p>
            <a:r>
              <a:rPr lang="en-US" sz="2400" dirty="0">
                <a:solidFill>
                  <a:schemeClr val="tx1"/>
                </a:solidFill>
                <a:latin typeface="Cormorant Garamond" panose="020B0604020202020204" charset="0"/>
                <a:ea typeface="Cormorant Garamond" panose="020B0604020202020204" charset="0"/>
              </a:rPr>
              <a:t>       </a:t>
            </a:r>
            <a:r>
              <a:rPr lang="en-US" sz="2400" dirty="0">
                <a:latin typeface="Cormorant Garamond" panose="020B0604020202020204" charset="0"/>
                <a:ea typeface="Cormorant Garamond" panose="020B0604020202020204" charset="0"/>
              </a:rPr>
              <a:t>City Wise Price Range</a:t>
            </a:r>
          </a:p>
          <a:p>
            <a:pPr algn="ctr"/>
            <a:r>
              <a:rPr lang="en-US" sz="2000" b="1" dirty="0">
                <a:solidFill>
                  <a:schemeClr val="tx1"/>
                </a:solidFill>
                <a:latin typeface="Cormorant Garamond" panose="020B0604020202020204" charset="0"/>
                <a:ea typeface="Cormorant Garamond" panose="020B0604020202020204" charset="0"/>
              </a:rPr>
              <a:t>    </a:t>
            </a:r>
            <a:r>
              <a:rPr lang="en-US" sz="2400" b="1" dirty="0">
                <a:solidFill>
                  <a:schemeClr val="tx1"/>
                </a:solidFill>
                <a:latin typeface="Cormorant Garamond" panose="020B0604020202020204" charset="0"/>
                <a:ea typeface="Cormorant Garamond" panose="020B0604020202020204" charset="0"/>
              </a:rPr>
              <a:t>Rating Based On Voting</a:t>
            </a:r>
            <a:endParaRPr lang="en-US" sz="2400" b="1" dirty="0"/>
          </a:p>
          <a:p>
            <a:pPr algn="ctr"/>
            <a:endParaRPr lang="en-AE" sz="2400" dirty="0"/>
          </a:p>
        </p:txBody>
      </p:sp>
      <p:sp>
        <p:nvSpPr>
          <p:cNvPr id="4" name="Title 1">
            <a:extLst>
              <a:ext uri="{FF2B5EF4-FFF2-40B4-BE49-F238E27FC236}">
                <a16:creationId xmlns:a16="http://schemas.microsoft.com/office/drawing/2014/main" id="{3865AF04-3C23-0C73-31D4-7C4F434B1BA5}"/>
              </a:ext>
            </a:extLst>
          </p:cNvPr>
          <p:cNvSpPr txBox="1">
            <a:spLocks/>
          </p:cNvSpPr>
          <p:nvPr/>
        </p:nvSpPr>
        <p:spPr>
          <a:xfrm>
            <a:off x="6212975" y="2075432"/>
            <a:ext cx="925689" cy="53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Cormorant Garamond"/>
              <a:buNone/>
              <a:defRPr sz="2400" b="0" i="0" u="none" strike="noStrike" cap="none">
                <a:solidFill>
                  <a:schemeClr val="dk1"/>
                </a:solidFill>
                <a:latin typeface="Cormorant Garamond SemiBold"/>
                <a:ea typeface="Cormorant Garamond SemiBold"/>
                <a:cs typeface="Cormorant Garamond SemiBold"/>
                <a:sym typeface="Cormorant Garamond SemiBold"/>
              </a:defRPr>
            </a:lvl1pPr>
            <a:lvl2pPr marR="0" lvl="1"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9pPr>
          </a:lstStyle>
          <a:p>
            <a:r>
              <a:rPr lang="en-AE" sz="2000" b="1" dirty="0">
                <a:solidFill>
                  <a:schemeClr val="tx1"/>
                </a:solidFill>
                <a:latin typeface="Cormorant Garamond" panose="020B0604020202020204" charset="0"/>
                <a:ea typeface="Cormorant Garamond" panose="020B0604020202020204" charset="0"/>
              </a:rPr>
              <a:t>Filter</a:t>
            </a:r>
            <a:br>
              <a:rPr lang="en-AE" b="1" dirty="0">
                <a:solidFill>
                  <a:schemeClr val="tx1"/>
                </a:solidFill>
                <a:latin typeface="Cormorant Garamond" panose="020B0604020202020204" charset="0"/>
                <a:ea typeface="Cormorant Garamond" panose="020B0604020202020204" charset="0"/>
              </a:rPr>
            </a:br>
            <a:endParaRPr lang="en-AE" dirty="0"/>
          </a:p>
        </p:txBody>
      </p:sp>
      <p:sp>
        <p:nvSpPr>
          <p:cNvPr id="5" name="Title 1">
            <a:extLst>
              <a:ext uri="{FF2B5EF4-FFF2-40B4-BE49-F238E27FC236}">
                <a16:creationId xmlns:a16="http://schemas.microsoft.com/office/drawing/2014/main" id="{E592E251-37FB-4058-3DEC-ED2E0C0CB0BC}"/>
              </a:ext>
            </a:extLst>
          </p:cNvPr>
          <p:cNvSpPr txBox="1">
            <a:spLocks/>
          </p:cNvSpPr>
          <p:nvPr/>
        </p:nvSpPr>
        <p:spPr>
          <a:xfrm>
            <a:off x="5712178" y="1660537"/>
            <a:ext cx="1561953" cy="53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Cormorant Garamond"/>
              <a:buNone/>
              <a:defRPr sz="2400" b="0" i="0" u="none" strike="noStrike" cap="none">
                <a:solidFill>
                  <a:schemeClr val="dk1"/>
                </a:solidFill>
                <a:latin typeface="Cormorant Garamond SemiBold"/>
                <a:ea typeface="Cormorant Garamond SemiBold"/>
                <a:cs typeface="Cormorant Garamond SemiBold"/>
                <a:sym typeface="Cormorant Garamond SemiBold"/>
              </a:defRPr>
            </a:lvl1pPr>
            <a:lvl2pPr marR="0" lvl="1"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9pPr>
          </a:lstStyle>
          <a:p>
            <a:r>
              <a:rPr lang="en-US" sz="2000" b="1" dirty="0">
                <a:solidFill>
                  <a:schemeClr val="tx1"/>
                </a:solidFill>
                <a:latin typeface="Cormorant Garamond" panose="020B0604020202020204" charset="0"/>
                <a:ea typeface="Cormorant Garamond" panose="020B0604020202020204" charset="0"/>
              </a:rPr>
              <a:t>Line Chart</a:t>
            </a:r>
            <a:br>
              <a:rPr lang="en-AE" b="1" dirty="0">
                <a:solidFill>
                  <a:schemeClr val="tx1"/>
                </a:solidFill>
                <a:latin typeface="Cormorant Garamond" panose="020B0604020202020204" charset="0"/>
                <a:ea typeface="Cormorant Garamond" panose="020B0604020202020204" charset="0"/>
              </a:rPr>
            </a:br>
            <a:endParaRPr lang="en-AE" dirty="0"/>
          </a:p>
        </p:txBody>
      </p:sp>
      <p:sp>
        <p:nvSpPr>
          <p:cNvPr id="6" name="Title 1">
            <a:extLst>
              <a:ext uri="{FF2B5EF4-FFF2-40B4-BE49-F238E27FC236}">
                <a16:creationId xmlns:a16="http://schemas.microsoft.com/office/drawing/2014/main" id="{79624BD5-F22D-247D-68D1-F93C7C92EBD3}"/>
              </a:ext>
            </a:extLst>
          </p:cNvPr>
          <p:cNvSpPr txBox="1">
            <a:spLocks/>
          </p:cNvSpPr>
          <p:nvPr/>
        </p:nvSpPr>
        <p:spPr>
          <a:xfrm>
            <a:off x="485422" y="735686"/>
            <a:ext cx="8184445" cy="7092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Cormorant Garamond"/>
              <a:buNone/>
              <a:defRPr sz="2400" b="0" i="0" u="none" strike="noStrike" cap="none">
                <a:solidFill>
                  <a:schemeClr val="dk1"/>
                </a:solidFill>
                <a:latin typeface="Cormorant Garamond SemiBold"/>
                <a:ea typeface="Cormorant Garamond SemiBold"/>
                <a:cs typeface="Cormorant Garamond SemiBold"/>
                <a:sym typeface="Cormorant Garamond SemiBold"/>
              </a:defRPr>
            </a:lvl1pPr>
            <a:lvl2pPr marR="0" lvl="1"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3000"/>
              <a:buFont typeface="Cormorant Garamond"/>
              <a:buNone/>
              <a:defRPr sz="3000" b="0" i="0" u="none" strike="noStrike" cap="none">
                <a:solidFill>
                  <a:schemeClr val="dk1"/>
                </a:solidFill>
                <a:latin typeface="Cormorant Garamond"/>
                <a:ea typeface="Cormorant Garamond"/>
                <a:cs typeface="Cormorant Garamond"/>
                <a:sym typeface="Cormorant Garamond"/>
              </a:defRPr>
            </a:lvl9pPr>
          </a:lstStyle>
          <a:p>
            <a:pPr algn="ctr"/>
            <a:r>
              <a:rPr lang="en-US" sz="3600" b="1" dirty="0">
                <a:latin typeface="Cormorant Garamond" panose="020B0604020202020204" charset="0"/>
                <a:ea typeface="Cormorant Garamond" panose="020B0604020202020204" charset="0"/>
              </a:rPr>
              <a:t>CRITERIA</a:t>
            </a:r>
            <a:r>
              <a:rPr lang="en-US" sz="3600" b="1" dirty="0"/>
              <a:t> USED</a:t>
            </a:r>
          </a:p>
          <a:p>
            <a:pPr algn="ctr"/>
            <a:br>
              <a:rPr lang="en-AE" sz="3600" b="1" dirty="0">
                <a:solidFill>
                  <a:schemeClr val="tx1"/>
                </a:solidFill>
                <a:latin typeface="Cormorant Garamond" panose="020B0604020202020204" charset="0"/>
                <a:ea typeface="Cormorant Garamond" panose="020B0604020202020204" charset="0"/>
              </a:rPr>
            </a:br>
            <a:endParaRPr lang="en-AE" sz="3600" b="1" dirty="0">
              <a:solidFill>
                <a:schemeClr val="tx1"/>
              </a:solidFill>
              <a:latin typeface="Cormorant Garamond" panose="020B0604020202020204" charset="0"/>
              <a:ea typeface="Cormorant Garamond" panose="020B0604020202020204" charset="0"/>
            </a:endParaRPr>
          </a:p>
          <a:p>
            <a:pPr algn="ctr"/>
            <a:endParaRPr lang="en-AE" sz="3600" b="1" dirty="0">
              <a:solidFill>
                <a:schemeClr val="tx1"/>
              </a:solidFill>
              <a:latin typeface="Cormorant Garamond" panose="020B0604020202020204" charset="0"/>
              <a:ea typeface="Cormorant Garamond" panose="020B0604020202020204" charset="0"/>
            </a:endParaRPr>
          </a:p>
          <a:p>
            <a:pPr algn="ctr"/>
            <a:endParaRPr lang="en-AE" sz="3600" dirty="0"/>
          </a:p>
        </p:txBody>
      </p:sp>
      <p:sp>
        <p:nvSpPr>
          <p:cNvPr id="8" name="TextBox 7">
            <a:extLst>
              <a:ext uri="{FF2B5EF4-FFF2-40B4-BE49-F238E27FC236}">
                <a16:creationId xmlns:a16="http://schemas.microsoft.com/office/drawing/2014/main" id="{7D32ABC2-489A-82C6-F1B2-ECB6E0083299}"/>
              </a:ext>
            </a:extLst>
          </p:cNvPr>
          <p:cNvSpPr txBox="1"/>
          <p:nvPr/>
        </p:nvSpPr>
        <p:spPr>
          <a:xfrm>
            <a:off x="6696837" y="2491495"/>
            <a:ext cx="2206977" cy="400110"/>
          </a:xfrm>
          <a:prstGeom prst="rect">
            <a:avLst/>
          </a:prstGeom>
          <a:noFill/>
        </p:spPr>
        <p:txBody>
          <a:bodyPr wrap="square">
            <a:spAutoFit/>
          </a:bodyPr>
          <a:lstStyle/>
          <a:p>
            <a:r>
              <a:rPr lang="en-US" sz="2000" b="1" dirty="0">
                <a:solidFill>
                  <a:schemeClr val="tx1"/>
                </a:solidFill>
                <a:latin typeface="Cormorant Garamond" panose="020B0604020202020204" charset="0"/>
                <a:ea typeface="Cormorant Garamond" panose="020B0604020202020204" charset="0"/>
              </a:rPr>
              <a:t>Column </a:t>
            </a:r>
            <a:endParaRPr lang="en-AE" sz="2000" b="1" dirty="0">
              <a:solidFill>
                <a:schemeClr val="tx1"/>
              </a:solidFill>
              <a:latin typeface="Cormorant Garamond" panose="020B0604020202020204" charset="0"/>
              <a:ea typeface="Cormorant Garamond" panose="020B0604020202020204" charset="0"/>
            </a:endParaRPr>
          </a:p>
        </p:txBody>
      </p:sp>
      <p:cxnSp>
        <p:nvCxnSpPr>
          <p:cNvPr id="10" name="Straight Arrow Connector 9">
            <a:extLst>
              <a:ext uri="{FF2B5EF4-FFF2-40B4-BE49-F238E27FC236}">
                <a16:creationId xmlns:a16="http://schemas.microsoft.com/office/drawing/2014/main" id="{3BAB1873-CF17-4D31-E968-16E021CB1531}"/>
              </a:ext>
            </a:extLst>
          </p:cNvPr>
          <p:cNvCxnSpPr>
            <a:cxnSpLocks/>
          </p:cNvCxnSpPr>
          <p:nvPr/>
        </p:nvCxnSpPr>
        <p:spPr>
          <a:xfrm>
            <a:off x="4959911" y="1926487"/>
            <a:ext cx="842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D86056C-E8C0-B860-0414-D98B823B34CC}"/>
              </a:ext>
            </a:extLst>
          </p:cNvPr>
          <p:cNvCxnSpPr>
            <a:cxnSpLocks/>
          </p:cNvCxnSpPr>
          <p:nvPr/>
        </p:nvCxnSpPr>
        <p:spPr>
          <a:xfrm>
            <a:off x="5174398" y="2362068"/>
            <a:ext cx="842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1FCD2E3-2A51-4B99-2793-15D4F295DDF4}"/>
              </a:ext>
            </a:extLst>
          </p:cNvPr>
          <p:cNvCxnSpPr>
            <a:cxnSpLocks/>
          </p:cNvCxnSpPr>
          <p:nvPr/>
        </p:nvCxnSpPr>
        <p:spPr>
          <a:xfrm>
            <a:off x="5595687" y="2747088"/>
            <a:ext cx="842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2AC87470-4085-60C7-49B2-FF88E89D1C5A}"/>
              </a:ext>
            </a:extLst>
          </p:cNvPr>
          <p:cNvSpPr txBox="1"/>
          <p:nvPr/>
        </p:nvSpPr>
        <p:spPr>
          <a:xfrm>
            <a:off x="2494846" y="2894434"/>
            <a:ext cx="2257777" cy="461665"/>
          </a:xfrm>
          <a:prstGeom prst="rect">
            <a:avLst/>
          </a:prstGeom>
          <a:noFill/>
        </p:spPr>
        <p:txBody>
          <a:bodyPr wrap="square">
            <a:spAutoFit/>
          </a:bodyPr>
          <a:lstStyle/>
          <a:p>
            <a:pPr algn="ctr"/>
            <a:r>
              <a:rPr lang="en-US" sz="2400" dirty="0">
                <a:solidFill>
                  <a:schemeClr val="tx1"/>
                </a:solidFill>
                <a:latin typeface="Cormorant Garamond" panose="020B0604020202020204" charset="0"/>
                <a:ea typeface="Cormorant Garamond" panose="020B0604020202020204" charset="0"/>
              </a:rPr>
              <a:t>Max_Price Range</a:t>
            </a:r>
            <a:endParaRPr lang="en-AE" sz="2400" dirty="0">
              <a:solidFill>
                <a:schemeClr val="tx1"/>
              </a:solidFill>
              <a:latin typeface="Cormorant Garamond" panose="020B0604020202020204" charset="0"/>
              <a:ea typeface="Cormorant Garamond" panose="020B0604020202020204" charset="0"/>
            </a:endParaRPr>
          </a:p>
        </p:txBody>
      </p:sp>
      <p:sp>
        <p:nvSpPr>
          <p:cNvPr id="19" name="TextBox 18">
            <a:extLst>
              <a:ext uri="{FF2B5EF4-FFF2-40B4-BE49-F238E27FC236}">
                <a16:creationId xmlns:a16="http://schemas.microsoft.com/office/drawing/2014/main" id="{90913C41-A78D-D3C5-1C7A-8F9F9286CF8B}"/>
              </a:ext>
            </a:extLst>
          </p:cNvPr>
          <p:cNvSpPr txBox="1"/>
          <p:nvPr/>
        </p:nvSpPr>
        <p:spPr>
          <a:xfrm>
            <a:off x="7044944" y="2903671"/>
            <a:ext cx="1451872" cy="400110"/>
          </a:xfrm>
          <a:prstGeom prst="rect">
            <a:avLst/>
          </a:prstGeom>
          <a:noFill/>
        </p:spPr>
        <p:txBody>
          <a:bodyPr wrap="square">
            <a:spAutoFit/>
          </a:bodyPr>
          <a:lstStyle/>
          <a:p>
            <a:r>
              <a:rPr lang="en-US" sz="2000" b="1" dirty="0">
                <a:solidFill>
                  <a:schemeClr val="tx1"/>
                </a:solidFill>
                <a:latin typeface="Cormorant Garamond" panose="020B0604020202020204" charset="0"/>
                <a:ea typeface="Cormorant Garamond" panose="020B0604020202020204" charset="0"/>
              </a:rPr>
              <a:t>Card</a:t>
            </a:r>
            <a:endParaRPr lang="en-AE" sz="2000" b="1" dirty="0">
              <a:solidFill>
                <a:schemeClr val="tx1"/>
              </a:solidFill>
              <a:latin typeface="Cormorant Garamond" panose="020B0604020202020204" charset="0"/>
              <a:ea typeface="Cormorant Garamond" panose="020B0604020202020204" charset="0"/>
            </a:endParaRPr>
          </a:p>
        </p:txBody>
      </p:sp>
      <p:cxnSp>
        <p:nvCxnSpPr>
          <p:cNvPr id="20" name="Straight Arrow Connector 19">
            <a:extLst>
              <a:ext uri="{FF2B5EF4-FFF2-40B4-BE49-F238E27FC236}">
                <a16:creationId xmlns:a16="http://schemas.microsoft.com/office/drawing/2014/main" id="{D6AECEDE-DED6-3DF6-365F-ED9452145E5B}"/>
              </a:ext>
            </a:extLst>
          </p:cNvPr>
          <p:cNvCxnSpPr>
            <a:cxnSpLocks/>
          </p:cNvCxnSpPr>
          <p:nvPr/>
        </p:nvCxnSpPr>
        <p:spPr>
          <a:xfrm>
            <a:off x="5854258" y="3125267"/>
            <a:ext cx="842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8DF21E9-E9C5-AE90-B72A-656CDE13C6D1}"/>
              </a:ext>
            </a:extLst>
          </p:cNvPr>
          <p:cNvSpPr txBox="1"/>
          <p:nvPr/>
        </p:nvSpPr>
        <p:spPr>
          <a:xfrm>
            <a:off x="2233157" y="3321860"/>
            <a:ext cx="2762475" cy="461665"/>
          </a:xfrm>
          <a:prstGeom prst="rect">
            <a:avLst/>
          </a:prstGeom>
          <a:noFill/>
        </p:spPr>
        <p:txBody>
          <a:bodyPr wrap="square">
            <a:spAutoFit/>
          </a:bodyPr>
          <a:lstStyle/>
          <a:p>
            <a:pPr algn="ctr"/>
            <a:r>
              <a:rPr lang="en-US" sz="2400" b="1" dirty="0">
                <a:solidFill>
                  <a:schemeClr val="tx1"/>
                </a:solidFill>
                <a:latin typeface="Cormorant Garamond" panose="020B0604020202020204" charset="0"/>
                <a:ea typeface="Cormorant Garamond" panose="020B0604020202020204" charset="0"/>
              </a:rPr>
              <a:t>Restaurant Count</a:t>
            </a:r>
            <a:endParaRPr lang="en-AE" sz="2400" b="1" dirty="0">
              <a:solidFill>
                <a:schemeClr val="tx1"/>
              </a:solidFill>
              <a:latin typeface="Cormorant Garamond" panose="020B0604020202020204" charset="0"/>
              <a:ea typeface="Cormorant Garamond" panose="020B0604020202020204" charset="0"/>
            </a:endParaRPr>
          </a:p>
        </p:txBody>
      </p:sp>
      <p:sp>
        <p:nvSpPr>
          <p:cNvPr id="25" name="TextBox 24">
            <a:extLst>
              <a:ext uri="{FF2B5EF4-FFF2-40B4-BE49-F238E27FC236}">
                <a16:creationId xmlns:a16="http://schemas.microsoft.com/office/drawing/2014/main" id="{58C265C8-8D58-5D53-A895-AE72EB3A425A}"/>
              </a:ext>
            </a:extLst>
          </p:cNvPr>
          <p:cNvSpPr txBox="1"/>
          <p:nvPr/>
        </p:nvSpPr>
        <p:spPr>
          <a:xfrm flipH="1">
            <a:off x="7393075" y="3243571"/>
            <a:ext cx="796317" cy="400110"/>
          </a:xfrm>
          <a:prstGeom prst="rect">
            <a:avLst/>
          </a:prstGeom>
          <a:noFill/>
        </p:spPr>
        <p:txBody>
          <a:bodyPr wrap="square">
            <a:spAutoFit/>
          </a:bodyPr>
          <a:lstStyle/>
          <a:p>
            <a:r>
              <a:rPr lang="en-US" sz="2000" b="1" dirty="0">
                <a:solidFill>
                  <a:schemeClr val="tx1"/>
                </a:solidFill>
                <a:latin typeface="Cormorant Garamond" panose="020B0604020202020204" charset="0"/>
                <a:ea typeface="Cormorant Garamond" panose="020B0604020202020204" charset="0"/>
              </a:rPr>
              <a:t>Card</a:t>
            </a:r>
            <a:endParaRPr lang="en-AE" sz="2000" b="1" dirty="0">
              <a:solidFill>
                <a:schemeClr val="tx1"/>
              </a:solidFill>
              <a:latin typeface="Cormorant Garamond" panose="020B0604020202020204" charset="0"/>
              <a:ea typeface="Cormorant Garamond" panose="020B0604020202020204" charset="0"/>
            </a:endParaRPr>
          </a:p>
        </p:txBody>
      </p:sp>
      <p:cxnSp>
        <p:nvCxnSpPr>
          <p:cNvPr id="26" name="Straight Arrow Connector 25">
            <a:extLst>
              <a:ext uri="{FF2B5EF4-FFF2-40B4-BE49-F238E27FC236}">
                <a16:creationId xmlns:a16="http://schemas.microsoft.com/office/drawing/2014/main" id="{AE5F0407-623F-03C6-60DD-2075078BB2ED}"/>
              </a:ext>
            </a:extLst>
          </p:cNvPr>
          <p:cNvCxnSpPr>
            <a:cxnSpLocks/>
          </p:cNvCxnSpPr>
          <p:nvPr/>
        </p:nvCxnSpPr>
        <p:spPr>
          <a:xfrm>
            <a:off x="6044124" y="3491908"/>
            <a:ext cx="842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DF5A7D1-5A57-05BD-8FE5-B06100A1E4E7}"/>
              </a:ext>
            </a:extLst>
          </p:cNvPr>
          <p:cNvCxnSpPr>
            <a:cxnSpLocks/>
          </p:cNvCxnSpPr>
          <p:nvPr/>
        </p:nvCxnSpPr>
        <p:spPr>
          <a:xfrm>
            <a:off x="6304696" y="3849794"/>
            <a:ext cx="8425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7D428C7-42C9-6C8B-58CA-A1A55A301B75}"/>
              </a:ext>
            </a:extLst>
          </p:cNvPr>
          <p:cNvSpPr txBox="1"/>
          <p:nvPr/>
        </p:nvSpPr>
        <p:spPr>
          <a:xfrm>
            <a:off x="2070186" y="3668193"/>
            <a:ext cx="3445773" cy="461665"/>
          </a:xfrm>
          <a:prstGeom prst="rect">
            <a:avLst/>
          </a:prstGeom>
          <a:noFill/>
        </p:spPr>
        <p:txBody>
          <a:bodyPr wrap="square">
            <a:spAutoFit/>
          </a:bodyPr>
          <a:lstStyle/>
          <a:p>
            <a:pPr algn="ctr"/>
            <a:r>
              <a:rPr lang="en-US" sz="2400" dirty="0">
                <a:solidFill>
                  <a:schemeClr val="tx1"/>
                </a:solidFill>
                <a:latin typeface="Cormorant Garamond" panose="020B0604020202020204" charset="0"/>
                <a:ea typeface="Cormorant Garamond" panose="020B0604020202020204" charset="0"/>
              </a:rPr>
              <a:t>Average Rating</a:t>
            </a:r>
            <a:endParaRPr lang="en-AE" sz="2400" dirty="0">
              <a:solidFill>
                <a:schemeClr val="tx1"/>
              </a:solidFill>
              <a:latin typeface="Cormorant Garamond" panose="020B0604020202020204" charset="0"/>
              <a:ea typeface="Cormorant Garamond" panose="020B0604020202020204" charset="0"/>
            </a:endParaRPr>
          </a:p>
        </p:txBody>
      </p:sp>
      <p:sp>
        <p:nvSpPr>
          <p:cNvPr id="31" name="TextBox 30">
            <a:extLst>
              <a:ext uri="{FF2B5EF4-FFF2-40B4-BE49-F238E27FC236}">
                <a16:creationId xmlns:a16="http://schemas.microsoft.com/office/drawing/2014/main" id="{C3857CFD-115A-97AE-99B9-44A10B79770D}"/>
              </a:ext>
            </a:extLst>
          </p:cNvPr>
          <p:cNvSpPr txBox="1"/>
          <p:nvPr/>
        </p:nvSpPr>
        <p:spPr>
          <a:xfrm>
            <a:off x="7653647" y="3583470"/>
            <a:ext cx="775289" cy="400110"/>
          </a:xfrm>
          <a:prstGeom prst="rect">
            <a:avLst/>
          </a:prstGeom>
          <a:noFill/>
        </p:spPr>
        <p:txBody>
          <a:bodyPr wrap="square">
            <a:spAutoFit/>
          </a:bodyPr>
          <a:lstStyle/>
          <a:p>
            <a:r>
              <a:rPr lang="en-US" sz="2000" b="1" dirty="0">
                <a:solidFill>
                  <a:schemeClr val="tx1"/>
                </a:solidFill>
                <a:latin typeface="Cormorant Garamond" panose="020B0604020202020204" charset="0"/>
                <a:ea typeface="Cormorant Garamond" panose="020B0604020202020204" charset="0"/>
              </a:rPr>
              <a:t>Card</a:t>
            </a:r>
            <a:endParaRPr lang="en-AE" sz="2000" b="1" dirty="0">
              <a:solidFill>
                <a:schemeClr val="tx1"/>
              </a:solidFill>
              <a:latin typeface="Cormorant Garamond" panose="020B0604020202020204" charset="0"/>
              <a:ea typeface="Cormorant Garamond" panose="020B0604020202020204" charset="0"/>
            </a:endParaRPr>
          </a:p>
        </p:txBody>
      </p:sp>
    </p:spTree>
    <p:extLst>
      <p:ext uri="{BB962C8B-B14F-4D97-AF65-F5344CB8AC3E}">
        <p14:creationId xmlns:p14="http://schemas.microsoft.com/office/powerpoint/2010/main" val="2493538594"/>
      </p:ext>
    </p:extLst>
  </p:cSld>
  <p:clrMapOvr>
    <a:masterClrMapping/>
  </p:clrMapOvr>
</p:sld>
</file>

<file path=ppt/theme/theme1.xml><?xml version="1.0" encoding="utf-8"?>
<a:theme xmlns:a="http://schemas.openxmlformats.org/drawingml/2006/main" name="Classy Luscious Red Business Basic Template by Slidesgo">
  <a:themeElements>
    <a:clrScheme name="Simple Light">
      <a:dk1>
        <a:srgbClr val="B61F16"/>
      </a:dk1>
      <a:lt1>
        <a:srgbClr val="F3F3F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BE29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703</Words>
  <Application>Microsoft Office PowerPoint</Application>
  <PresentationFormat>On-screen Show (16:9)</PresentationFormat>
  <Paragraphs>97</Paragraphs>
  <Slides>15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Nunito Light</vt:lpstr>
      <vt:lpstr>Bebas Neue</vt:lpstr>
      <vt:lpstr>Albert Sans</vt:lpstr>
      <vt:lpstr>Wingdings</vt:lpstr>
      <vt:lpstr>Google Sans</vt:lpstr>
      <vt:lpstr>Arial</vt:lpstr>
      <vt:lpstr>Cormorant Garamond</vt:lpstr>
      <vt:lpstr>Cormorant Garamond SemiBold</vt:lpstr>
      <vt:lpstr>Classy Luscious Red Business Basic Template by Slidesgo</vt:lpstr>
      <vt:lpstr>ZOMATO</vt:lpstr>
      <vt:lpstr>Submitted  by ANAGHA K P</vt:lpstr>
      <vt:lpstr>INTRODUCTION</vt:lpstr>
      <vt:lpstr>DATASET (Sheet 1)</vt:lpstr>
      <vt:lpstr>DATASET (Sheet 2)</vt:lpstr>
      <vt:lpstr>Key Details</vt:lpstr>
      <vt:lpstr>Key Details</vt:lpstr>
      <vt:lpstr>PowerPoint Presentation</vt:lpstr>
      <vt:lpstr> </vt:lpstr>
      <vt:lpstr>Zomato Restaurant Analysis </vt:lpstr>
      <vt:lpstr> </vt:lpstr>
      <vt:lpstr>CONCLUSION </vt:lpstr>
      <vt:lpstr>CONCLUSION </vt:lpstr>
      <vt:lpstr>REFERENCE</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Anagha</dc:creator>
  <cp:lastModifiedBy>adith kp</cp:lastModifiedBy>
  <cp:revision>6</cp:revision>
  <dcterms:modified xsi:type="dcterms:W3CDTF">2025-01-24T04:40:04Z</dcterms:modified>
</cp:coreProperties>
</file>