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dirty="0"/>
              <a:t>Sales Dashboard Overview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/>
              <a:t>Summary of Key Sales Metrics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F460-F3D5-7565-062A-FB2C51E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57C5-F3E0-6FB5-6275-E6B28189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Japan leads in country-wise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Abigail Lewis is the top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VTT is the most expensive product by manufacturing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Channel Partners contribute over 50% of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Majority of sales occur with no discount applied.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4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64CF7-7B78-4DAB-C913-BF4ABDF5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00712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D209-EBDC-2280-7519-24F3D831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4080-F1B4-DC80-64FA-5F299EFA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Sales Summary – Overall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Sales:</a:t>
            </a:r>
            <a:r>
              <a:rPr lang="en-US" dirty="0"/>
              <a:t> 3.93M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Gross Sales:</a:t>
            </a:r>
            <a:r>
              <a:rPr lang="en-US" dirty="0"/>
              <a:t> 4.33M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Profit:</a:t>
            </a:r>
            <a:r>
              <a:rPr lang="en-US" dirty="0"/>
              <a:t> 477.02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Quantity Sold:</a:t>
            </a:r>
            <a:r>
              <a:rPr lang="en-US" dirty="0"/>
              <a:t> 35.17K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01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62E9-90C0-BB73-DF23-0C14F0C4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E82E-F28B-B38C-6995-E6D7EBCD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Total Sales by Country</a:t>
            </a:r>
            <a:br>
              <a:rPr lang="en-US" dirty="0"/>
            </a:br>
            <a:r>
              <a:rPr lang="en-US" b="1" dirty="0"/>
              <a:t>Top Country:</a:t>
            </a:r>
            <a:r>
              <a:rPr lang="en-US" dirty="0"/>
              <a:t> Japan – 1.45M</a:t>
            </a:r>
            <a:br>
              <a:rPr lang="en-US" dirty="0"/>
            </a:br>
            <a:r>
              <a:rPr lang="en-US" b="1" dirty="0"/>
              <a:t>Others: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Germany – 0.49M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France – 0.47M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USA – 0.46M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India – 0.42M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Canada – 0.39M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England – 0.26M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00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FE09-584D-469F-6C7C-E5F04BAC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49B4-CE1C-44CF-DBAD-748DBD2E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Top Performing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Abigail Lewis:</a:t>
            </a:r>
            <a:r>
              <a:rPr lang="en-IN" dirty="0"/>
              <a:t> 0.65M (4.1K units)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Isabella Wilson:</a:t>
            </a:r>
            <a:r>
              <a:rPr lang="en-IN" dirty="0"/>
              <a:t> 0.53M (1.5K units)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Sofia Phillips:</a:t>
            </a:r>
            <a:r>
              <a:rPr lang="en-IN" dirty="0"/>
              <a:t> 0.42M (1.3K units)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Jackson Hill:</a:t>
            </a:r>
            <a:r>
              <a:rPr lang="en-IN" dirty="0"/>
              <a:t> 0.41M (1.4K units)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Mia Turner:</a:t>
            </a:r>
            <a:r>
              <a:rPr lang="en-IN" dirty="0"/>
              <a:t> 0.39M (1.5K units)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1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7FD9-BD64-2E17-3D54-4ED465CF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by Manufacturing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4C8-C81D-EAC2-5508-E96E0CE3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Product-wise Manufacturing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VTT:</a:t>
            </a:r>
            <a:r>
              <a:rPr lang="en-US" dirty="0"/>
              <a:t> 1500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Amarilla:</a:t>
            </a:r>
            <a:r>
              <a:rPr lang="en-US" dirty="0"/>
              <a:t> 260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Velo:</a:t>
            </a:r>
            <a:r>
              <a:rPr lang="en-US" dirty="0"/>
              <a:t> 240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Paseo:</a:t>
            </a:r>
            <a:r>
              <a:rPr lang="en-US" dirty="0"/>
              <a:t>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Carretera:</a:t>
            </a:r>
            <a:r>
              <a:rPr lang="en-US" dirty="0"/>
              <a:t> 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Montana:</a:t>
            </a:r>
            <a:r>
              <a:rPr lang="en-US" dirty="0"/>
              <a:t>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37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3718-C2FD-B226-AB84-B1583F3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58E6-9056-9F47-5A48-7F223BFA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Total Sales by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Channel Partners:</a:t>
            </a:r>
            <a:r>
              <a:rPr lang="en-US" dirty="0"/>
              <a:t> 2M (50.9%)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Enterprise:</a:t>
            </a:r>
            <a:r>
              <a:rPr lang="en-US" dirty="0"/>
              <a:t> 1.06M (27.03%)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Midmarket:</a:t>
            </a:r>
            <a:r>
              <a:rPr lang="en-US" dirty="0"/>
              <a:t> 0.91M (21.03%)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Government:</a:t>
            </a:r>
            <a:r>
              <a:rPr lang="en-US" dirty="0"/>
              <a:t> 0.75M (19.02%)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Small Business:</a:t>
            </a:r>
            <a:r>
              <a:rPr lang="en-US" dirty="0"/>
              <a:t> 0.5M (13%) </a:t>
            </a:r>
            <a:r>
              <a:rPr lang="en-US" i="1" dirty="0"/>
              <a:t>(Note: Partially visible, assumed)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35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0709-681E-1002-784C-FB7922AE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Discount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7366-A9BB-0F77-76DE-E6A73A78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Total Sales by Discount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None:</a:t>
            </a:r>
            <a:r>
              <a:rPr lang="en-US" dirty="0"/>
              <a:t> 1.97M (45.51%)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Medium:</a:t>
            </a:r>
            <a:r>
              <a:rPr lang="en-US" dirty="0"/>
              <a:t> 0.91M (21.03%)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Low:</a:t>
            </a:r>
            <a:r>
              <a:rPr lang="en-US" dirty="0"/>
              <a:t> 0.46M (10.59%)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High:</a:t>
            </a:r>
            <a:r>
              <a:rPr lang="en-US" dirty="0"/>
              <a:t> 0.32M (7.35%)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Unknown:</a:t>
            </a:r>
            <a:r>
              <a:rPr lang="en-US" dirty="0"/>
              <a:t> 0.5M </a:t>
            </a:r>
            <a:r>
              <a:rPr lang="en-US" dirty="0" err="1"/>
              <a:t>approx</a:t>
            </a:r>
            <a:r>
              <a:rPr lang="en-US" dirty="0"/>
              <a:t> (not fully visible, inferred)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18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1473-540A-C575-2953-9D13AFC8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&amp; Yearly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4256-EE1E-75E5-CAFB-73CB6495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Filters Applied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Month:</a:t>
            </a:r>
            <a:r>
              <a:rPr lang="en-US" dirty="0"/>
              <a:t> February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Year:</a:t>
            </a:r>
            <a:r>
              <a:rPr lang="en-US" dirty="0"/>
              <a:t> 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Country:</a:t>
            </a:r>
            <a:r>
              <a:rPr lang="en-US" dirty="0"/>
              <a:t> 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Name:</a:t>
            </a:r>
            <a:r>
              <a:rPr lang="en-US" dirty="0"/>
              <a:t> 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7794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{8221CE79-9CBC-4FED-92D6-F22CFB0B22E6}tf56160789_win32</Template>
  <TotalTime>7</TotalTime>
  <Words>325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Custom</vt:lpstr>
      <vt:lpstr>Sales Dashboard Overview</vt:lpstr>
      <vt:lpstr>Your best quote that reflects your approach… “It’s one small step for man, one giant leap for mankind.”</vt:lpstr>
      <vt:lpstr>Key Performance Indicators (KPIs)</vt:lpstr>
      <vt:lpstr>Sales by Country</vt:lpstr>
      <vt:lpstr>Sales by Customer</vt:lpstr>
      <vt:lpstr>Product by Manufacturing Price</vt:lpstr>
      <vt:lpstr>Sales by Segment</vt:lpstr>
      <vt:lpstr>Sales by Discount Band</vt:lpstr>
      <vt:lpstr>Monthly &amp; Yearly Filters</vt:lpstr>
      <vt:lpstr>Summary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ALEENA ANTONY</dc:creator>
  <cp:lastModifiedBy>ALEENA ANTONY</cp:lastModifiedBy>
  <cp:revision>1</cp:revision>
  <dcterms:created xsi:type="dcterms:W3CDTF">2025-04-13T15:47:24Z</dcterms:created>
  <dcterms:modified xsi:type="dcterms:W3CDTF">2025-04-13T15:54:30Z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