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CCCCFF"/>
    <a:srgbClr val="9999FF"/>
    <a:srgbClr val="66CCFF"/>
    <a:srgbClr val="A8C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4241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6255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259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41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32587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35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8114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159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316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175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36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C3C98C9-0C7D-4E7F-9C35-AD3FEB4DF908}" type="datetimeFigureOut">
              <a:rPr lang="es-EC" smtClean="0"/>
              <a:t>9/6/2022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AFBD924-8FA2-4DD7-A7EB-8E24F42A7542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001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D56A528-ABB5-4316-86F2-AD63E8EA0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957" y="3167270"/>
            <a:ext cx="10573043" cy="2716695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s-EC" sz="2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ELEMENTOS Y MANTENIMIENTO DE LA PC</a:t>
            </a:r>
          </a:p>
          <a:p>
            <a:pPr algn="ctr">
              <a:lnSpc>
                <a:spcPct val="150000"/>
              </a:lnSpc>
            </a:pPr>
            <a:r>
              <a:rPr lang="es-EC" sz="2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INTEGRANTES : -SARABIA TENORIO BRITTANY JETZUVELY</a:t>
            </a:r>
          </a:p>
          <a:p>
            <a:pPr algn="ctr">
              <a:lnSpc>
                <a:spcPct val="150000"/>
              </a:lnSpc>
            </a:pPr>
            <a:r>
              <a:rPr lang="es-EC" sz="2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     -CAMILA ANAHI TATES RUANO</a:t>
            </a:r>
          </a:p>
          <a:p>
            <a:pPr algn="ctr">
              <a:lnSpc>
                <a:spcPct val="150000"/>
              </a:lnSpc>
            </a:pPr>
            <a:r>
              <a:rPr lang="es-EC" sz="2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CARRERA: T.S DE REDES Y TELECOMUNICACIONES </a:t>
            </a:r>
          </a:p>
          <a:p>
            <a:pPr algn="ctr">
              <a:lnSpc>
                <a:spcPct val="150000"/>
              </a:lnSpc>
            </a:pPr>
            <a:r>
              <a:rPr lang="es-EC" sz="2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DOCENTE: ING. JOSÉ CAIZA</a:t>
            </a:r>
          </a:p>
          <a:p>
            <a:pPr algn="ctr">
              <a:lnSpc>
                <a:spcPct val="150000"/>
              </a:lnSpc>
            </a:pPr>
            <a:r>
              <a:rPr lang="es-EC" sz="2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NRC: 6528</a:t>
            </a:r>
          </a:p>
          <a:p>
            <a:endParaRPr lang="es-EC" dirty="0"/>
          </a:p>
        </p:txBody>
      </p:sp>
      <p:pic>
        <p:nvPicPr>
          <p:cNvPr id="1026" name="Picture 2" descr="ESPE | Sede Latacunga">
            <a:extLst>
              <a:ext uri="{FF2B5EF4-FFF2-40B4-BE49-F238E27FC236}">
                <a16:creationId xmlns:a16="http://schemas.microsoft.com/office/drawing/2014/main" id="{B72306AF-42DC-4FDA-A591-8EADF9901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21" y="1141523"/>
            <a:ext cx="9467557" cy="202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73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D400383B-F27B-9359-D0F5-3A20B463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19" y="401122"/>
            <a:ext cx="4838700" cy="6762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A1778FE-17AB-C39E-E6EE-0E8AE5054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51" y="1487220"/>
            <a:ext cx="3155556" cy="420740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318A9C3-B4B1-E38A-4C61-998264D44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504" y="536037"/>
            <a:ext cx="4648200" cy="695325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538B692E-C028-B0D0-117D-29D3A6DE3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816" y="1596779"/>
            <a:ext cx="3370283" cy="449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1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94E3FBD2-01EA-6648-0069-DEB9A047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7" y="506443"/>
            <a:ext cx="4724400" cy="8096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6B032BE-7FA5-FB81-863F-58406A420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7" y="1915108"/>
            <a:ext cx="4731631" cy="354872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C342AF8-EA81-99EF-358A-B44023DDB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865" y="546218"/>
            <a:ext cx="4686300" cy="70485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E9BEFF07-0DED-CE02-EE2C-A11005208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105" y="1963665"/>
            <a:ext cx="3959889" cy="296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95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9B5B60E2-2585-0571-7B50-297E8024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04" y="490132"/>
            <a:ext cx="4752975" cy="10001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3946E12-C4AF-DF18-C91B-C0FA256EE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61" y="1818310"/>
            <a:ext cx="4420787" cy="331559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814EAD24-113B-2CAD-1242-D497813FB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545" y="1837576"/>
            <a:ext cx="4800600" cy="25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70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AF271-0283-D152-7DC5-132346FF1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378816"/>
          </a:xfrm>
        </p:spPr>
        <p:txBody>
          <a:bodyPr/>
          <a:lstStyle/>
          <a:p>
            <a:r>
              <a:rPr lang="es-EC" dirty="0"/>
              <a:t>Gracias por su atención</a:t>
            </a:r>
          </a:p>
        </p:txBody>
      </p:sp>
      <p:pic>
        <p:nvPicPr>
          <p:cNvPr id="1026" name="Picture 2" descr="Computadora portátil, fotografía, computadora, dibujos animados png |  PNGWing">
            <a:extLst>
              <a:ext uri="{FF2B5EF4-FFF2-40B4-BE49-F238E27FC236}">
                <a16:creationId xmlns:a16="http://schemas.microsoft.com/office/drawing/2014/main" id="{20EDF29F-74DF-8EE5-5691-84374EDE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492" y="3565249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29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 flipV="1">
            <a:off x="9727154" y="2204797"/>
            <a:ext cx="5995014" cy="2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C227A9B-D3C9-E57B-7F23-24363B8C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3" y="1810406"/>
            <a:ext cx="4114800" cy="2055775"/>
          </a:xfrm>
          <a:prstGeom prst="rect">
            <a:avLst/>
          </a:prstGeom>
        </p:spPr>
      </p:pic>
      <p:pic>
        <p:nvPicPr>
          <p:cNvPr id="1026" name="Picture 2" descr="ASUS E402YA/E2 7015 14 4GB 64GB W10: Precio, opiniones y características">
            <a:extLst>
              <a:ext uri="{FF2B5EF4-FFF2-40B4-BE49-F238E27FC236}">
                <a16:creationId xmlns:a16="http://schemas.microsoft.com/office/drawing/2014/main" id="{096A0F6A-9518-F2DB-64B1-63EA4BAAB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168" y="1804675"/>
            <a:ext cx="3442802" cy="290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578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6D28617B-B701-086E-5A79-CA7E50AC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77" y="675299"/>
            <a:ext cx="3571875" cy="5238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5BFB1B0-1820-6D2B-BE35-BC8A4DA5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82" y="1607572"/>
            <a:ext cx="3924300" cy="332449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B95F14D-F48E-EC59-16AE-C9F09E47D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529" y="627277"/>
            <a:ext cx="1962150" cy="5334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C32C9F34-A3D9-C467-021C-8BF168290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235" y="1567664"/>
            <a:ext cx="3962400" cy="32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92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9494541" y="2229890"/>
            <a:ext cx="7784112" cy="2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D36A3A7F-61BC-6AC0-6BE2-741A13E6B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83" y="885917"/>
            <a:ext cx="3448050" cy="4381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E384C6B-4E48-0FCA-1870-7263B5B53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57" y="1850310"/>
            <a:ext cx="2667000" cy="2628900"/>
          </a:xfrm>
          <a:prstGeom prst="rect">
            <a:avLst/>
          </a:prstGeom>
        </p:spPr>
      </p:pic>
      <p:pic>
        <p:nvPicPr>
          <p:cNvPr id="2052" name="Picture 4" descr="Mantenimiento de Equipo de Cómputo Básico">
            <a:extLst>
              <a:ext uri="{FF2B5EF4-FFF2-40B4-BE49-F238E27FC236}">
                <a16:creationId xmlns:a16="http://schemas.microsoft.com/office/drawing/2014/main" id="{EB724181-1185-3380-BCC9-4A14C9F03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005" y="1756163"/>
            <a:ext cx="3871533" cy="266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072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C40F242-FCC7-A3B6-3DF9-CFBD5F43E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2" y="311551"/>
            <a:ext cx="2362200" cy="4857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8EE7C9E-5639-FDD4-1021-2951BA1F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98" y="885488"/>
            <a:ext cx="3933825" cy="15811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6F2EE90-0183-17B3-74C8-A6B2AEAAC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4" y="2590061"/>
            <a:ext cx="3782129" cy="3286732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0B145362-0AB3-C69B-7D04-A4BB4759D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756" y="2018388"/>
            <a:ext cx="3751854" cy="1937479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D3484546-7E75-C517-85D0-B7A7FC8D4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1263" y="1057302"/>
            <a:ext cx="4048125" cy="771525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70E76041-9BD5-CB37-20A1-F91432D8DD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109" y="4065146"/>
            <a:ext cx="3985846" cy="23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48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134FBD8B-A1F9-011A-562D-2F2EADD5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02" y="693495"/>
            <a:ext cx="4657725" cy="7239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0166E87-D946-DE2E-9027-FC22A7B3F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80" y="1830484"/>
            <a:ext cx="3167285" cy="422304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4CEDB31-4652-1391-2758-EB59C04B4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623" y="636185"/>
            <a:ext cx="4819650" cy="7620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2F6CBC86-E58D-9C23-65D6-6951ACC68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79" y="1864179"/>
            <a:ext cx="4156040" cy="37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62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5E58C85-DF9F-EB3D-81E2-632F71F5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5" y="436721"/>
            <a:ext cx="4800600" cy="7334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28838F-94C7-73E7-0547-6F6ACAEEA0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1"/>
          <a:stretch/>
        </p:blipFill>
        <p:spPr>
          <a:xfrm>
            <a:off x="1275040" y="1450114"/>
            <a:ext cx="3459441" cy="38514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7147B08-89ED-2234-324A-697D51764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343" y="570033"/>
            <a:ext cx="4791075" cy="7620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75CE619-5241-1DF0-0C90-A0BCE0679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36" y="1460870"/>
            <a:ext cx="2904488" cy="38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9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531515DD-C11C-C5A2-F8D7-43E841748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78" y="499481"/>
            <a:ext cx="4781550" cy="6858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76487BB-2A56-A8BF-EBBF-6B58B4175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60" y="1498824"/>
            <a:ext cx="3419889" cy="455985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0F39EF5-3BF1-6177-E8DD-931911E67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405" y="1274956"/>
            <a:ext cx="3527585" cy="47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88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50D38D8-16F4-4D8F-A7FD-A5C25B40746F}"/>
              </a:ext>
            </a:extLst>
          </p:cNvPr>
          <p:cNvGrpSpPr/>
          <p:nvPr/>
        </p:nvGrpSpPr>
        <p:grpSpPr>
          <a:xfrm>
            <a:off x="0" y="-1"/>
            <a:ext cx="12271279" cy="6820691"/>
            <a:chOff x="-50095" y="-1380"/>
            <a:chExt cx="12271279" cy="6820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3B8963-C5FC-4555-BEE8-2557E1CA0488}"/>
                </a:ext>
              </a:extLst>
            </p:cNvPr>
            <p:cNvSpPr/>
            <p:nvPr/>
          </p:nvSpPr>
          <p:spPr>
            <a:xfrm>
              <a:off x="-50095" y="-1380"/>
              <a:ext cx="12271279" cy="6820691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A8CE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C379825-4C3B-405B-ABA3-B210A568C094}"/>
                </a:ext>
              </a:extLst>
            </p:cNvPr>
            <p:cNvSpPr/>
            <p:nvPr/>
          </p:nvSpPr>
          <p:spPr>
            <a:xfrm>
              <a:off x="6203852" y="168812"/>
              <a:ext cx="5880296" cy="644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AE4532-F9F1-401D-96B2-D3CC2B21D65A}"/>
                </a:ext>
              </a:extLst>
            </p:cNvPr>
            <p:cNvSpPr/>
            <p:nvPr/>
          </p:nvSpPr>
          <p:spPr>
            <a:xfrm>
              <a:off x="182880" y="168811"/>
              <a:ext cx="5880296" cy="6443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81327E-7530-4873-9BC3-DA18C45E4C84}"/>
                </a:ext>
              </a:extLst>
            </p:cNvPr>
            <p:cNvSpPr/>
            <p:nvPr/>
          </p:nvSpPr>
          <p:spPr>
            <a:xfrm>
              <a:off x="5547946" y="634806"/>
              <a:ext cx="400929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CD2982F-7726-4084-8FC4-2578873F1531}"/>
                </a:ext>
              </a:extLst>
            </p:cNvPr>
            <p:cNvSpPr/>
            <p:nvPr/>
          </p:nvSpPr>
          <p:spPr>
            <a:xfrm>
              <a:off x="6297050" y="634806"/>
              <a:ext cx="40093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" name="Arco de bloque 6">
              <a:extLst>
                <a:ext uri="{FF2B5EF4-FFF2-40B4-BE49-F238E27FC236}">
                  <a16:creationId xmlns:a16="http://schemas.microsoft.com/office/drawing/2014/main" id="{35A7B807-DDD0-4888-B108-380EFEA273A8}"/>
                </a:ext>
              </a:extLst>
            </p:cNvPr>
            <p:cNvSpPr/>
            <p:nvPr/>
          </p:nvSpPr>
          <p:spPr>
            <a:xfrm>
              <a:off x="5751340" y="504969"/>
              <a:ext cx="826478" cy="661182"/>
            </a:xfrm>
            <a:prstGeom prst="blockArc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6863B2F-3F5F-4348-933D-88CB04ED3C0B}"/>
              </a:ext>
            </a:extLst>
          </p:cNvPr>
          <p:cNvSpPr/>
          <p:nvPr/>
        </p:nvSpPr>
        <p:spPr>
          <a:xfrm>
            <a:off x="5523622" y="1533378"/>
            <a:ext cx="448700" cy="365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8EE601-CD6B-416E-9EE5-F1D7F88C50EE}"/>
              </a:ext>
            </a:extLst>
          </p:cNvPr>
          <p:cNvSpPr/>
          <p:nvPr/>
        </p:nvSpPr>
        <p:spPr>
          <a:xfrm>
            <a:off x="6379698" y="153337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71AF78-4336-469E-B519-681B9298380F}"/>
              </a:ext>
            </a:extLst>
          </p:cNvPr>
          <p:cNvSpPr/>
          <p:nvPr/>
        </p:nvSpPr>
        <p:spPr>
          <a:xfrm>
            <a:off x="5556446" y="2356338"/>
            <a:ext cx="45720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A2352A-F94E-4DBF-8547-352ABCE30FFF}"/>
              </a:ext>
            </a:extLst>
          </p:cNvPr>
          <p:cNvSpPr/>
          <p:nvPr/>
        </p:nvSpPr>
        <p:spPr>
          <a:xfrm>
            <a:off x="6335737" y="316581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64BAA2-89E2-4161-B8B5-E1827C0840DB}"/>
              </a:ext>
            </a:extLst>
          </p:cNvPr>
          <p:cNvSpPr/>
          <p:nvPr/>
        </p:nvSpPr>
        <p:spPr>
          <a:xfrm>
            <a:off x="6335737" y="2356338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0058B9-3356-4CE0-BEC1-A34035F59646}"/>
              </a:ext>
            </a:extLst>
          </p:cNvPr>
          <p:cNvSpPr/>
          <p:nvPr/>
        </p:nvSpPr>
        <p:spPr>
          <a:xfrm>
            <a:off x="5604216" y="5666936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2A62EF-6E32-4D15-8F66-53DFA410369F}"/>
              </a:ext>
            </a:extLst>
          </p:cNvPr>
          <p:cNvSpPr/>
          <p:nvPr/>
        </p:nvSpPr>
        <p:spPr>
          <a:xfrm>
            <a:off x="6297050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B46720-BFD9-406C-BE1B-BBB24535CAB8}"/>
              </a:ext>
            </a:extLst>
          </p:cNvPr>
          <p:cNvSpPr/>
          <p:nvPr/>
        </p:nvSpPr>
        <p:spPr>
          <a:xfrm>
            <a:off x="5662246" y="4867420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E5D0C7-3615-4BCA-B767-E9AB4A711A35}"/>
              </a:ext>
            </a:extLst>
          </p:cNvPr>
          <p:cNvSpPr/>
          <p:nvPr/>
        </p:nvSpPr>
        <p:spPr>
          <a:xfrm>
            <a:off x="6335737" y="3987017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D476D8-6C6B-433C-96C2-F0F94037681E}"/>
              </a:ext>
            </a:extLst>
          </p:cNvPr>
          <p:cNvSpPr/>
          <p:nvPr/>
        </p:nvSpPr>
        <p:spPr>
          <a:xfrm>
            <a:off x="5620925" y="3989949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551215-E7A7-435B-8D09-54578082880C}"/>
              </a:ext>
            </a:extLst>
          </p:cNvPr>
          <p:cNvSpPr/>
          <p:nvPr/>
        </p:nvSpPr>
        <p:spPr>
          <a:xfrm>
            <a:off x="5612716" y="3140613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01B9CE-C87C-4537-8A73-396EDED27B0F}"/>
              </a:ext>
            </a:extLst>
          </p:cNvPr>
          <p:cNvSpPr/>
          <p:nvPr/>
        </p:nvSpPr>
        <p:spPr>
          <a:xfrm>
            <a:off x="6335737" y="5642902"/>
            <a:ext cx="40093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rco de bloque 27">
            <a:extLst>
              <a:ext uri="{FF2B5EF4-FFF2-40B4-BE49-F238E27FC236}">
                <a16:creationId xmlns:a16="http://schemas.microsoft.com/office/drawing/2014/main" id="{7AC6203B-B880-49D1-9823-C3F29F1F5B78}"/>
              </a:ext>
            </a:extLst>
          </p:cNvPr>
          <p:cNvSpPr/>
          <p:nvPr/>
        </p:nvSpPr>
        <p:spPr>
          <a:xfrm>
            <a:off x="5776546" y="2107811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66528F18-E87E-4E09-8035-9E36EF01954D}"/>
              </a:ext>
            </a:extLst>
          </p:cNvPr>
          <p:cNvSpPr/>
          <p:nvPr/>
        </p:nvSpPr>
        <p:spPr>
          <a:xfrm>
            <a:off x="5762040" y="133203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C80C3DD1-2D4D-4D90-8902-43A14CBCCE71}"/>
              </a:ext>
            </a:extLst>
          </p:cNvPr>
          <p:cNvSpPr/>
          <p:nvPr/>
        </p:nvSpPr>
        <p:spPr>
          <a:xfrm>
            <a:off x="5798232" y="3828463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9A0C7EC0-CD51-45F4-9D2D-779793B65326}"/>
              </a:ext>
            </a:extLst>
          </p:cNvPr>
          <p:cNvSpPr/>
          <p:nvPr/>
        </p:nvSpPr>
        <p:spPr>
          <a:xfrm>
            <a:off x="5796474" y="4677799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2" name="Arco de bloque 31">
            <a:extLst>
              <a:ext uri="{FF2B5EF4-FFF2-40B4-BE49-F238E27FC236}">
                <a16:creationId xmlns:a16="http://schemas.microsoft.com/office/drawing/2014/main" id="{70BB1D3A-CE0F-4C2C-BB38-ACB7E88D807B}"/>
              </a:ext>
            </a:extLst>
          </p:cNvPr>
          <p:cNvSpPr/>
          <p:nvPr/>
        </p:nvSpPr>
        <p:spPr>
          <a:xfrm>
            <a:off x="5781822" y="5463831"/>
            <a:ext cx="826478" cy="72390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33" name="Arco de bloque 32">
            <a:extLst>
              <a:ext uri="{FF2B5EF4-FFF2-40B4-BE49-F238E27FC236}">
                <a16:creationId xmlns:a16="http://schemas.microsoft.com/office/drawing/2014/main" id="{670A17E1-A349-4744-AD79-8D645CBDC8E2}"/>
              </a:ext>
            </a:extLst>
          </p:cNvPr>
          <p:cNvSpPr/>
          <p:nvPr/>
        </p:nvSpPr>
        <p:spPr>
          <a:xfrm>
            <a:off x="5792957" y="2965497"/>
            <a:ext cx="826478" cy="661182"/>
          </a:xfrm>
          <a:prstGeom prst="blockArc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75360DD-0DD0-4506-B962-8367531506C5}"/>
              </a:ext>
            </a:extLst>
          </p:cNvPr>
          <p:cNvCxnSpPr/>
          <p:nvPr/>
        </p:nvCxnSpPr>
        <p:spPr>
          <a:xfrm flipV="1">
            <a:off x="161192" y="4246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39934DD-F947-4181-8CC1-307F0F4A0E54}"/>
              </a:ext>
            </a:extLst>
          </p:cNvPr>
          <p:cNvCxnSpPr/>
          <p:nvPr/>
        </p:nvCxnSpPr>
        <p:spPr>
          <a:xfrm flipV="1">
            <a:off x="173795" y="824939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0BA059-11F1-4DC4-BDBF-0E213020C105}"/>
              </a:ext>
            </a:extLst>
          </p:cNvPr>
          <p:cNvCxnSpPr/>
          <p:nvPr/>
        </p:nvCxnSpPr>
        <p:spPr>
          <a:xfrm flipV="1">
            <a:off x="136869" y="1251068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CFD3572-32FA-4705-B1E7-CDA7DE08F139}"/>
              </a:ext>
            </a:extLst>
          </p:cNvPr>
          <p:cNvCxnSpPr>
            <a:cxnSpLocks/>
          </p:cNvCxnSpPr>
          <p:nvPr/>
        </p:nvCxnSpPr>
        <p:spPr>
          <a:xfrm>
            <a:off x="271098" y="1698891"/>
            <a:ext cx="518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B661C51-8DE0-4F75-88EF-1C28407DA869}"/>
              </a:ext>
            </a:extLst>
          </p:cNvPr>
          <p:cNvCxnSpPr/>
          <p:nvPr/>
        </p:nvCxnSpPr>
        <p:spPr>
          <a:xfrm flipV="1">
            <a:off x="173794" y="214656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0DF267-522B-45EE-BAB8-7D9B383CF2E4}"/>
              </a:ext>
            </a:extLst>
          </p:cNvPr>
          <p:cNvCxnSpPr/>
          <p:nvPr/>
        </p:nvCxnSpPr>
        <p:spPr>
          <a:xfrm flipV="1">
            <a:off x="211894" y="257269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48450B6-4901-4EBD-AF71-EF71ACBDD27B}"/>
              </a:ext>
            </a:extLst>
          </p:cNvPr>
          <p:cNvCxnSpPr/>
          <p:nvPr/>
        </p:nvCxnSpPr>
        <p:spPr>
          <a:xfrm flipV="1">
            <a:off x="45135" y="30246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6D6457-2506-444F-8961-D21E0C7F430F}"/>
              </a:ext>
            </a:extLst>
          </p:cNvPr>
          <p:cNvCxnSpPr/>
          <p:nvPr/>
        </p:nvCxnSpPr>
        <p:spPr>
          <a:xfrm flipV="1">
            <a:off x="173794" y="344862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4234DE-40BA-4628-9893-EBF3C54DB53C}"/>
              </a:ext>
            </a:extLst>
          </p:cNvPr>
          <p:cNvCxnSpPr/>
          <p:nvPr/>
        </p:nvCxnSpPr>
        <p:spPr>
          <a:xfrm flipV="1">
            <a:off x="148592" y="3866181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B75101A-B31C-4DF6-9706-306EC3AC5D13}"/>
              </a:ext>
            </a:extLst>
          </p:cNvPr>
          <p:cNvCxnSpPr/>
          <p:nvPr/>
        </p:nvCxnSpPr>
        <p:spPr>
          <a:xfrm flipV="1">
            <a:off x="117232" y="429011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8EAE0E8-10DD-4B7E-9806-54BEA3FCD2D2}"/>
              </a:ext>
            </a:extLst>
          </p:cNvPr>
          <p:cNvCxnSpPr/>
          <p:nvPr/>
        </p:nvCxnSpPr>
        <p:spPr>
          <a:xfrm flipV="1">
            <a:off x="173793" y="5066730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5A560E2-72A2-456C-B482-3C7FAFA65984}"/>
              </a:ext>
            </a:extLst>
          </p:cNvPr>
          <p:cNvCxnSpPr/>
          <p:nvPr/>
        </p:nvCxnSpPr>
        <p:spPr>
          <a:xfrm flipV="1">
            <a:off x="173793" y="5501654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120F851-6EFF-4E84-84D8-743517D1397E}"/>
              </a:ext>
            </a:extLst>
          </p:cNvPr>
          <p:cNvCxnSpPr/>
          <p:nvPr/>
        </p:nvCxnSpPr>
        <p:spPr>
          <a:xfrm flipV="1">
            <a:off x="271098" y="584629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51D43-4C3E-4D59-AD8E-F15F2A2E84F9}"/>
              </a:ext>
            </a:extLst>
          </p:cNvPr>
          <p:cNvCxnSpPr/>
          <p:nvPr/>
        </p:nvCxnSpPr>
        <p:spPr>
          <a:xfrm flipV="1">
            <a:off x="6652846" y="3955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78078E-45F7-428F-A13B-CF11F405A682}"/>
              </a:ext>
            </a:extLst>
          </p:cNvPr>
          <p:cNvCxnSpPr>
            <a:cxnSpLocks/>
          </p:cNvCxnSpPr>
          <p:nvPr/>
        </p:nvCxnSpPr>
        <p:spPr>
          <a:xfrm flipV="1">
            <a:off x="6837338" y="802410"/>
            <a:ext cx="5048691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F001C73-FA95-407F-B698-DD0887C0B8C4}"/>
              </a:ext>
            </a:extLst>
          </p:cNvPr>
          <p:cNvCxnSpPr>
            <a:cxnSpLocks/>
          </p:cNvCxnSpPr>
          <p:nvPr/>
        </p:nvCxnSpPr>
        <p:spPr>
          <a:xfrm>
            <a:off x="6877343" y="1231061"/>
            <a:ext cx="5164601" cy="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B57A1B-C739-4843-87F2-3F2649C3AE76}"/>
              </a:ext>
            </a:extLst>
          </p:cNvPr>
          <p:cNvCxnSpPr>
            <a:cxnSpLocks/>
          </p:cNvCxnSpPr>
          <p:nvPr/>
        </p:nvCxnSpPr>
        <p:spPr>
          <a:xfrm>
            <a:off x="6855948" y="1656606"/>
            <a:ext cx="5113314" cy="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8FEAB7A-3B0A-40F6-A5B7-C7ED5BA12776}"/>
              </a:ext>
            </a:extLst>
          </p:cNvPr>
          <p:cNvCxnSpPr>
            <a:cxnSpLocks/>
          </p:cNvCxnSpPr>
          <p:nvPr/>
        </p:nvCxnSpPr>
        <p:spPr>
          <a:xfrm>
            <a:off x="6855949" y="2136309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48EB71A-944A-4644-BE4B-1D963140103C}"/>
              </a:ext>
            </a:extLst>
          </p:cNvPr>
          <p:cNvCxnSpPr>
            <a:cxnSpLocks/>
          </p:cNvCxnSpPr>
          <p:nvPr/>
        </p:nvCxnSpPr>
        <p:spPr>
          <a:xfrm>
            <a:off x="6901376" y="255814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A0209C-65F7-49FB-8A04-DB31E7B23DFB}"/>
              </a:ext>
            </a:extLst>
          </p:cNvPr>
          <p:cNvCxnSpPr>
            <a:cxnSpLocks/>
          </p:cNvCxnSpPr>
          <p:nvPr/>
        </p:nvCxnSpPr>
        <p:spPr>
          <a:xfrm>
            <a:off x="6889360" y="3034003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1467F6-ADC6-4A34-A15C-31095E975DD5}"/>
              </a:ext>
            </a:extLst>
          </p:cNvPr>
          <p:cNvCxnSpPr>
            <a:cxnSpLocks/>
          </p:cNvCxnSpPr>
          <p:nvPr/>
        </p:nvCxnSpPr>
        <p:spPr>
          <a:xfrm>
            <a:off x="6837338" y="3416001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72BF5A9-C980-497B-9E39-4866DEDCDBEE}"/>
              </a:ext>
            </a:extLst>
          </p:cNvPr>
          <p:cNvCxnSpPr>
            <a:cxnSpLocks/>
          </p:cNvCxnSpPr>
          <p:nvPr/>
        </p:nvCxnSpPr>
        <p:spPr>
          <a:xfrm>
            <a:off x="6805832" y="384979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3EE131D-87BE-4DF3-97B7-10F110DBD195}"/>
              </a:ext>
            </a:extLst>
          </p:cNvPr>
          <p:cNvCxnSpPr>
            <a:cxnSpLocks/>
          </p:cNvCxnSpPr>
          <p:nvPr/>
        </p:nvCxnSpPr>
        <p:spPr>
          <a:xfrm>
            <a:off x="6877343" y="4263365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5F02A18-9856-4ED8-8593-1A69E6680B8D}"/>
              </a:ext>
            </a:extLst>
          </p:cNvPr>
          <p:cNvCxnSpPr>
            <a:cxnSpLocks/>
          </p:cNvCxnSpPr>
          <p:nvPr/>
        </p:nvCxnSpPr>
        <p:spPr>
          <a:xfrm>
            <a:off x="6889359" y="46389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0E80DFA-62FA-4A29-B514-FEF5DAE90EC7}"/>
              </a:ext>
            </a:extLst>
          </p:cNvPr>
          <p:cNvCxnSpPr>
            <a:cxnSpLocks/>
          </p:cNvCxnSpPr>
          <p:nvPr/>
        </p:nvCxnSpPr>
        <p:spPr>
          <a:xfrm>
            <a:off x="6889359" y="5050040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195E1D8-D365-4849-A03D-F0CD4497FDF7}"/>
              </a:ext>
            </a:extLst>
          </p:cNvPr>
          <p:cNvCxnSpPr>
            <a:cxnSpLocks/>
          </p:cNvCxnSpPr>
          <p:nvPr/>
        </p:nvCxnSpPr>
        <p:spPr>
          <a:xfrm>
            <a:off x="6855948" y="5500776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78A5FB4-652B-44A4-8679-692FFF861DA1}"/>
              </a:ext>
            </a:extLst>
          </p:cNvPr>
          <p:cNvCxnSpPr>
            <a:cxnSpLocks/>
          </p:cNvCxnSpPr>
          <p:nvPr/>
        </p:nvCxnSpPr>
        <p:spPr>
          <a:xfrm>
            <a:off x="6901376" y="5858548"/>
            <a:ext cx="5113313" cy="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29BEC9-75E3-424D-AB63-0B44E368A910}"/>
              </a:ext>
            </a:extLst>
          </p:cNvPr>
          <p:cNvCxnSpPr/>
          <p:nvPr/>
        </p:nvCxnSpPr>
        <p:spPr>
          <a:xfrm flipV="1">
            <a:off x="206619" y="4679305"/>
            <a:ext cx="5349827" cy="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5EF0E31-1584-9562-4EC5-3E5296BC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93" y="692875"/>
            <a:ext cx="4848225" cy="6762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8967DCD-AB77-E267-A9AD-08555C8FC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6" y="1615544"/>
            <a:ext cx="3380504" cy="4525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E237C26-7CAB-DCF8-38FE-8C3D09B3A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812" y="600431"/>
            <a:ext cx="4819650" cy="6477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2AF86F77-C6DB-F340-2CE0-70C349A357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78" y="1492248"/>
            <a:ext cx="3536312" cy="47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41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867</TotalTime>
  <Words>41</Words>
  <Application>Microsoft Office PowerPoint</Application>
  <PresentationFormat>Panorámica</PresentationFormat>
  <Paragraphs>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Bahnschrift SemiBold SemiConden</vt:lpstr>
      <vt:lpstr>Franklin Gothic Book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Usuario</cp:lastModifiedBy>
  <cp:revision>7</cp:revision>
  <dcterms:created xsi:type="dcterms:W3CDTF">2021-12-21T16:53:24Z</dcterms:created>
  <dcterms:modified xsi:type="dcterms:W3CDTF">2022-06-09T15:03:28Z</dcterms:modified>
</cp:coreProperties>
</file>