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32079-73DD-417B-BE4F-DAA5A0342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EA017B-956A-4D22-BE8F-A64B5028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B72393-305D-41D2-BB6E-B20AD57F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0FD97-6872-4DD8-A041-004EFC56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A2A39-FA9A-4E49-9197-0396E464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085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7A03D-7AF2-43CD-AD4F-F79838A8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7811B3-1263-465D-B20F-F0FE0410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0748C-921F-43E9-978F-86406486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5DE76-A6D4-4CBC-B85F-44A4AC0B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BCD71-9159-435F-9E90-56254876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9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73017C-D310-4554-93E3-99B3928C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6B1D9-0595-4059-8B08-1CC74701B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1838F-0F0F-40A2-91C7-C147078E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614F4-79BC-4402-B02F-317E9AEF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27BFC-0B9C-406B-A20C-A824863D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70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E5A43-4937-4790-B701-967BAF67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6BBA0-F200-43A9-B128-39E34203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59C5C-CE59-46E5-8C70-A0B0CA64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CDEF6-05D6-4A6F-96AE-B4295ED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435BB-619F-4AFB-8C06-52CEF21D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480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9CBEC-15DD-4CBA-9C6A-5B40BE35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05E5C-0B23-4C97-9C8D-9C4D23F6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3203AA-8D50-41B7-9758-C3349AA1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773CE-C731-41B4-BCC6-8E86271E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1FCBB-5971-4F1A-8884-AFE00168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6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3811-2B84-449F-8897-56D41C1F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05F33-2CE9-4F73-8975-3ABD38054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E7268E-315E-45EB-8038-63B6A0E2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0143DD-E719-4DAF-9B8E-2A6FD387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C46D90-AFC8-4C85-8C26-82C9323B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C644F-17E3-4856-B350-33DEC2AB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437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64EB1-1F8B-40CD-A309-2954161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82583C-83A4-4339-A6F9-BC3FB053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3B340-EA49-4315-B6A0-132D55A4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8A9723-8FDA-4AE7-9E6B-05BE63242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366745-9AF5-40C4-92C2-B1192261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5E4419-9F1A-412C-9631-1BD0CD32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B5370-49DF-4D33-A405-50F45657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B2A40E-99FF-419F-8808-1D17B624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68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3B9B1-4A98-41E0-9992-90D5656C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9C702C-C99F-4956-80E9-AD87C81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A1CFEF-7872-4015-87C5-E331FD67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15F05F-877A-4612-8FFA-0325E64B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2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28A266-C886-42A7-AB51-6494FC59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644288-217C-48ED-BED2-05C9D6E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63964A-AC42-4B73-9DEE-212A910E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009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58055-FAAD-489A-B661-7D005219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40D4A-EFDD-4896-B357-7501A244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7404CF-1C10-4E18-9B97-F3449F97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9A1C1E-9B01-40CA-AA78-B82B87A5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51BA4F-720A-4F20-89D0-E857CCDD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0F958E-0D4F-4AA2-84EB-9A609AD5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2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59394-F2D0-4C49-937A-C9DFD59E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CE781-B697-47D8-A801-A2F8009FD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8A48D4-2C11-4376-8238-436737CC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D87D2A-BBBA-4B28-91AC-8E49800F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146F5-FE7D-414E-AE51-A612F875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D14A29-14E6-4BEB-B1D6-F2DED1D9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424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321AD5-0488-40B1-A783-B41DA36C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B111CD-76F2-4CAA-B419-D094E6B3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FBE02-2831-424A-8E6C-712CC1C98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75D5-AFD7-40F4-A3D2-85DDEAB4385A}" type="datetimeFigureOut">
              <a:rPr lang="es-EC" smtClean="0"/>
              <a:t>27/10/2020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7EE0E-AFB1-40F1-A9FA-772C1FE3A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E8B9D-D39D-44FB-B146-5CDED3FC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AC38-C974-4E52-A259-95E120F220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8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C4C9B-7503-42D2-A08A-0A84335AC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1CFB26-287B-4B3A-83F9-4867DB1F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EC" sz="4000" dirty="0"/>
              <a:t>Universidad Politécnica Salesiana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F08C5-8F63-4FFA-AD09-47D6D411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330403"/>
          </a:xfrm>
        </p:spPr>
        <p:txBody>
          <a:bodyPr>
            <a:normAutofit/>
          </a:bodyPr>
          <a:lstStyle/>
          <a:p>
            <a:r>
              <a:rPr lang="es-EC" sz="2000" dirty="0"/>
              <a:t>Anahí Cabrera</a:t>
            </a:r>
          </a:p>
          <a:p>
            <a:r>
              <a:rPr lang="es-EC" sz="2000" dirty="0"/>
              <a:t>Computación</a:t>
            </a:r>
          </a:p>
          <a:p>
            <a:r>
              <a:rPr lang="es-EC" sz="2000" dirty="0"/>
              <a:t>Programación Aplicada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EAE26EB-3240-4FD1-BBD8-3E28E6C03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BA3EC-7DD4-49A4-A0C7-D3F8DABCB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0" y="-29462"/>
            <a:ext cx="12191980" cy="6857990"/>
          </a:xfrm>
          <a:prstGeom prst="rect">
            <a:avLst/>
          </a:prstGeo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B5C26ACD-0251-4841-A66F-6386A85BD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3225" y="1274487"/>
            <a:ext cx="5837582" cy="622852"/>
          </a:xfrm>
        </p:spPr>
        <p:txBody>
          <a:bodyPr>
            <a:noAutofit/>
          </a:bodyPr>
          <a:lstStyle/>
          <a:p>
            <a:r>
              <a:rPr lang="es-EC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 12</a:t>
            </a:r>
          </a:p>
          <a:p>
            <a:endParaRPr lang="es-EC" sz="6600" dirty="0"/>
          </a:p>
          <a:p>
            <a:pPr algn="l"/>
            <a:endParaRPr lang="es-EC" sz="6600" dirty="0"/>
          </a:p>
        </p:txBody>
      </p:sp>
      <p:pic>
        <p:nvPicPr>
          <p:cNvPr id="1028" name="Picture 4" descr="JRebel 2019.1.0 brings you Java 12 and more | Rebel">
            <a:extLst>
              <a:ext uri="{FF2B5EF4-FFF2-40B4-BE49-F238E27FC236}">
                <a16:creationId xmlns:a16="http://schemas.microsoft.com/office/drawing/2014/main" id="{896387EF-CD32-4F06-8462-051C1115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462"/>
            <a:ext cx="12191980" cy="68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5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FEBDDBF-3E43-4FDA-A2A8-2FEE9F27B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0" y="-1"/>
            <a:ext cx="12202584" cy="6863955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305FF577-6FA5-4957-8D04-037C92130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7113" y="328889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s-EC" dirty="0"/>
              <a:t>LANZAMIENTO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C9665635-96BC-4D40-B971-E2428A5E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7113" y="1537252"/>
            <a:ext cx="7818783" cy="4731026"/>
          </a:xfrm>
        </p:spPr>
        <p:txBody>
          <a:bodyPr/>
          <a:lstStyle/>
          <a:p>
            <a:pPr algn="just"/>
            <a:r>
              <a:rPr lang="es-EC" dirty="0"/>
              <a:t>El 19 de marzo de 2019, Oracle realizó el lanzamiento del JDK12, más conocido como Java 12. No es una versión LTS (Soporte a Largo Plazo) ya que dejará de tener sus actualizaciones cuando Oracle lance Java 13. </a:t>
            </a:r>
          </a:p>
        </p:txBody>
      </p:sp>
      <p:pic>
        <p:nvPicPr>
          <p:cNvPr id="2050" name="Picture 2" descr="What is new in Java 12 (for Developers)">
            <a:extLst>
              <a:ext uri="{FF2B5EF4-FFF2-40B4-BE49-F238E27FC236}">
                <a16:creationId xmlns:a16="http://schemas.microsoft.com/office/drawing/2014/main" id="{C32A3672-4128-4490-AF4A-01119ADD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3" y="3036818"/>
            <a:ext cx="3549513" cy="286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FB4A827-620F-49DB-8341-1ECFE993F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17D40-F999-439F-9638-D6FDD4E7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0327EE5F-D192-48F1-B230-5B817EA04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6658" y="581002"/>
            <a:ext cx="7813342" cy="5587785"/>
          </a:xfrm>
        </p:spPr>
        <p:txBody>
          <a:bodyPr>
            <a:normAutofit/>
          </a:bodyPr>
          <a:lstStyle/>
          <a:p>
            <a:r>
              <a:rPr lang="es-EC" b="1" dirty="0"/>
              <a:t>CARACTERÍSTICAS: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Expresiones </a:t>
            </a:r>
            <a:r>
              <a:rPr lang="es-ES" b="1" i="0" dirty="0" err="1">
                <a:effectLst/>
              </a:rPr>
              <a:t>Switch:</a:t>
            </a:r>
            <a:r>
              <a:rPr lang="es-ES" b="0" i="0" dirty="0" err="1">
                <a:effectLst/>
              </a:rPr>
              <a:t>Las</a:t>
            </a:r>
            <a:r>
              <a:rPr lang="es-ES" b="0" i="0" dirty="0">
                <a:effectLst/>
              </a:rPr>
              <a:t> expresiones </a:t>
            </a:r>
            <a:r>
              <a:rPr lang="es-ES" b="0" i="1" dirty="0" err="1">
                <a:effectLst/>
              </a:rPr>
              <a:t>switch</a:t>
            </a:r>
            <a:r>
              <a:rPr lang="es-ES" b="0" i="0" dirty="0">
                <a:effectLst/>
              </a:rPr>
              <a:t> permiten quitar varias sentencias </a:t>
            </a:r>
            <a:r>
              <a:rPr lang="es-ES" b="0" i="1" dirty="0" err="1">
                <a:effectLst/>
              </a:rPr>
              <a:t>if</a:t>
            </a:r>
            <a:r>
              <a:rPr lang="es-ES" b="0" i="1" dirty="0">
                <a:effectLst/>
              </a:rPr>
              <a:t> </a:t>
            </a:r>
            <a:r>
              <a:rPr lang="es-ES" b="0" i="1" dirty="0" err="1">
                <a:effectLst/>
              </a:rPr>
              <a:t>else</a:t>
            </a:r>
            <a:r>
              <a:rPr lang="es-ES" b="0" i="0" dirty="0">
                <a:effectLst/>
              </a:rPr>
              <a:t> encadenadas. Cada rama de la sentencia </a:t>
            </a:r>
            <a:r>
              <a:rPr lang="es-ES" b="0" i="1" dirty="0" err="1">
                <a:effectLst/>
              </a:rPr>
              <a:t>siwtch</a:t>
            </a:r>
            <a:r>
              <a:rPr lang="es-ES" b="0" i="0" dirty="0">
                <a:effectLst/>
              </a:rPr>
              <a:t> devuelve un valor y no hace falta usar la sentencia </a:t>
            </a:r>
            <a:r>
              <a:rPr lang="es-ES" b="0" i="1" dirty="0">
                <a:effectLst/>
              </a:rPr>
              <a:t>break</a:t>
            </a:r>
            <a:r>
              <a:rPr lang="es-ES" b="0" i="0" dirty="0">
                <a:effectLst/>
              </a:rPr>
              <a:t>, se pueden utilizar varios casos para cada rama.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 err="1">
                <a:effectLst/>
              </a:rPr>
              <a:t>Teeing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Collectors</a:t>
            </a:r>
            <a:r>
              <a:rPr lang="es-ES" b="1" i="0" dirty="0">
                <a:effectLst/>
              </a:rPr>
              <a:t>: </a:t>
            </a:r>
            <a:r>
              <a:rPr lang="es-ES" b="0" i="0" dirty="0">
                <a:effectLst/>
              </a:rPr>
              <a:t>Los </a:t>
            </a:r>
            <a:r>
              <a:rPr lang="es-ES" b="0" i="1" dirty="0" err="1">
                <a:effectLst/>
              </a:rPr>
              <a:t>stream</a:t>
            </a:r>
            <a:r>
              <a:rPr lang="es-ES" b="0" i="0" dirty="0">
                <a:effectLst/>
              </a:rPr>
              <a:t> proporcionan un flujo de elementos a procesar. En el caso de querer recolectar dos valores de ese flujo requiere usar un </a:t>
            </a:r>
            <a:r>
              <a:rPr lang="es-ES" b="0" i="1" dirty="0">
                <a:effectLst/>
              </a:rPr>
              <a:t>reduce</a:t>
            </a:r>
            <a:r>
              <a:rPr lang="es-ES" b="0" i="0" dirty="0">
                <a:effectLst/>
              </a:rPr>
              <a:t> que complica el código. Se ha añadido un nuevo colector </a:t>
            </a:r>
            <a:r>
              <a:rPr lang="es-ES" i="0" strike="noStrike" dirty="0" err="1"/>
              <a:t>Collectors.teeing</a:t>
            </a:r>
            <a:r>
              <a:rPr lang="es-ES" i="0" strike="noStrike" dirty="0"/>
              <a:t>() </a:t>
            </a:r>
            <a:r>
              <a:rPr lang="es-ES" b="0" i="0" dirty="0">
                <a:effectLst/>
              </a:rPr>
              <a:t>para enviar un elemento de un </a:t>
            </a:r>
            <a:r>
              <a:rPr lang="es-ES" b="0" i="1" dirty="0" err="1">
                <a:effectLst/>
              </a:rPr>
              <a:t>stream</a:t>
            </a:r>
            <a:r>
              <a:rPr lang="es-ES" b="0" i="0" dirty="0">
                <a:effectLst/>
              </a:rPr>
              <a:t> a dos </a:t>
            </a:r>
            <a:r>
              <a:rPr lang="es-ES" b="0" i="1" dirty="0" err="1">
                <a:effectLst/>
              </a:rPr>
              <a:t>streams</a:t>
            </a:r>
            <a:r>
              <a:rPr lang="es-ES" b="0" i="1" dirty="0"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</a:rPr>
              <a:t>Devolución rápida de la memoria comprometida no utilizada en G1: </a:t>
            </a:r>
            <a:r>
              <a:rPr lang="es-ES" b="0" i="0" dirty="0">
                <a:effectLst/>
              </a:rPr>
              <a:t>Mejora el recolector de basura G1 para devolver automáticamente un conjunto de memoria de Java al sistema operativo cuando está inactivo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3564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1C7FCB3-222B-4970-8EB4-324B7D36D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F7C3A74-798F-4D2D-969D-8D9126E4B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49A87205-A916-40E3-A843-A729439E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0806" y="388965"/>
            <a:ext cx="7424382" cy="6080069"/>
          </a:xfrm>
        </p:spPr>
        <p:txBody>
          <a:bodyPr>
            <a:normAutofit fontScale="2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ES" sz="9600" b="1" i="0" dirty="0">
                <a:effectLst/>
              </a:rPr>
              <a:t>El recolector de basura de bajo tiempo de pausa Shenandoah: </a:t>
            </a:r>
            <a:r>
              <a:rPr lang="es-ES" sz="9600" b="0" i="0" dirty="0">
                <a:effectLst/>
              </a:rPr>
              <a:t>Agrega un nuevo algoritmo de recolector de basura que reduce los tiempos de pausa del propio recolector mediante un trabajo de evacuación concurrente con los hilos de Java en ejecución.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9600" b="1" i="0" dirty="0" err="1">
                <a:effectLst/>
              </a:rPr>
              <a:t>Microbenchmark</a:t>
            </a:r>
            <a:r>
              <a:rPr lang="es-ES" sz="9600" b="1" i="0" dirty="0">
                <a:effectLst/>
              </a:rPr>
              <a:t> suite:</a:t>
            </a:r>
            <a:r>
              <a:rPr lang="es-ES" sz="9600" b="0" i="0" dirty="0">
                <a:effectLst/>
              </a:rPr>
              <a:t> Se ha añadido una suite de </a:t>
            </a:r>
            <a:r>
              <a:rPr lang="es-ES" sz="9600" b="0" i="0" dirty="0" err="1">
                <a:effectLst/>
              </a:rPr>
              <a:t>microbenchmarks</a:t>
            </a:r>
            <a:r>
              <a:rPr lang="es-ES" sz="9600" b="0" i="0" dirty="0">
                <a:effectLst/>
              </a:rPr>
              <a:t> al código fuente del JDK, y la intención de la inclusión de esta característica es hacer más fácil a los desarrolladores ejecutar </a:t>
            </a:r>
            <a:r>
              <a:rPr lang="es-ES" sz="9600" b="0" i="0" dirty="0" err="1">
                <a:effectLst/>
              </a:rPr>
              <a:t>microbenchmarks</a:t>
            </a:r>
            <a:r>
              <a:rPr lang="es-ES" sz="9600" b="0" i="0" dirty="0">
                <a:effectLst/>
              </a:rPr>
              <a:t> existentes y poder crear otros nuevos.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9600" b="1" i="0" dirty="0">
                <a:effectLst/>
              </a:rPr>
              <a:t>API de constantes en la JVM:</a:t>
            </a:r>
            <a:r>
              <a:rPr lang="es-ES" sz="9600" b="0" i="0" dirty="0">
                <a:effectLst/>
              </a:rPr>
              <a:t> Se ha introducido una API para modelar descripciones nominales de archivos de clase clave y artefactos de tiempos de ejecución, en particular las constantes que se pueden cargar desde la agrupación constante.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sz="9600" b="1" i="0" dirty="0">
                <a:effectLst/>
              </a:rPr>
              <a:t>Archivos CDS por defecto:</a:t>
            </a:r>
            <a:r>
              <a:rPr lang="es-ES" sz="9600" b="0" i="0" dirty="0">
                <a:effectLst/>
              </a:rPr>
              <a:t> Mejora el proceso de compilación del JDK a la hora de generar un archivo CDS (Clase de Compartición de Datos) usando la lista de clases predeterminada en plataformas de 64-bit.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1728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B3322776-9768-4677-93C1-A1A2854B3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C3F2B5F-5055-4A44-92FE-B077BDEF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694792"/>
            <a:ext cx="5454556" cy="452864"/>
          </a:xfrm>
        </p:spPr>
        <p:txBody>
          <a:bodyPr>
            <a:noAutofit/>
          </a:bodyPr>
          <a:lstStyle/>
          <a:p>
            <a:r>
              <a:rPr lang="es-EC" sz="2800" b="1" dirty="0"/>
              <a:t>Instalación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6675866-91E9-4FA9-A04D-DD0B35441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472988"/>
            <a:ext cx="5454557" cy="4463788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Arial" panose="020B0604020202020204" pitchFamily="34" charset="0"/>
              </a:rPr>
              <a:t>Java 12 está disponible en el sitio web de Oracle bajo </a:t>
            </a:r>
            <a:r>
              <a:rPr lang="es-ES" sz="2400" b="0" i="0" strike="noStrike" dirty="0">
                <a:effectLst/>
                <a:latin typeface="Arial" panose="020B0604020202020204" pitchFamily="34" charset="0"/>
              </a:rPr>
              <a:t>licencia comercial</a:t>
            </a:r>
            <a:r>
              <a:rPr lang="es-ES" sz="2400" b="0" i="0" dirty="0">
                <a:effectLst/>
                <a:latin typeface="Arial" panose="020B0604020202020204" pitchFamily="34" charset="0"/>
              </a:rPr>
              <a:t> y como software libre bajo licencia GPL</a:t>
            </a:r>
            <a:r>
              <a:rPr lang="es-ES" sz="2400" dirty="0">
                <a:latin typeface="Arial" panose="020B0604020202020204" pitchFamily="34" charset="0"/>
              </a:rPr>
              <a:t>v2 a través del proyecto OpenJDK</a:t>
            </a:r>
            <a:r>
              <a:rPr lang="es-ES" sz="2400" b="0" i="0" dirty="0">
                <a:effectLst/>
                <a:latin typeface="Arial" panose="020B0604020202020204" pitchFamily="34" charset="0"/>
              </a:rPr>
              <a:t>. Sin embargo, posiblemente la instalación de OpenJDK fuera de Linux no resulte muy amigable para el usuario, motivo por el cual existe la iniciativa </a:t>
            </a:r>
            <a:r>
              <a:rPr lang="es-ES" sz="2400" b="0" i="0" dirty="0" err="1">
                <a:effectLst/>
                <a:latin typeface="Arial" panose="020B0604020202020204" pitchFamily="34" charset="0"/>
              </a:rPr>
              <a:t>Adopt</a:t>
            </a:r>
            <a:r>
              <a:rPr lang="es-ES" sz="2400" i="0" strike="noStrike" dirty="0" err="1">
                <a:effectLst/>
                <a:latin typeface="Arial" panose="020B0604020202020204" pitchFamily="34" charset="0"/>
              </a:rPr>
              <a:t>OpenJDK</a:t>
            </a:r>
            <a:r>
              <a:rPr lang="es-ES" sz="2400" b="0" i="0" dirty="0">
                <a:effectLst/>
                <a:latin typeface="Arial" panose="020B0604020202020204" pitchFamily="34" charset="0"/>
              </a:rPr>
              <a:t>, desde donde se pueden adquirir binarios </a:t>
            </a:r>
            <a:r>
              <a:rPr lang="es-ES" sz="2400" b="0" i="0" dirty="0" err="1">
                <a:effectLst/>
                <a:latin typeface="Arial" panose="020B0604020202020204" pitchFamily="34" charset="0"/>
              </a:rPr>
              <a:t>precompilados</a:t>
            </a:r>
            <a:r>
              <a:rPr lang="es-ES" sz="2400" b="0" i="0" dirty="0">
                <a:effectLst/>
                <a:latin typeface="Arial" panose="020B0604020202020204" pitchFamily="34" charset="0"/>
              </a:rPr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4845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F2B064-1270-4046-B034-206785A19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11" t="31124" r="51352" b="34689"/>
          <a:stretch/>
        </p:blipFill>
        <p:spPr>
          <a:xfrm>
            <a:off x="575480" y="617145"/>
            <a:ext cx="11041039" cy="5623709"/>
          </a:xfrm>
        </p:spPr>
      </p:pic>
    </p:spTree>
    <p:extLst>
      <p:ext uri="{BB962C8B-B14F-4D97-AF65-F5344CB8AC3E}">
        <p14:creationId xmlns:p14="http://schemas.microsoft.com/office/powerpoint/2010/main" val="380441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5AF36-AE88-4585-AD0D-784F23E0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133B4-A618-43A9-928D-8FDD033F4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55FC5-19AA-4045-8C23-F8272519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r>
              <a:rPr lang="es-ES" dirty="0"/>
              <a:t>Conclusión:</a:t>
            </a:r>
          </a:p>
          <a:p>
            <a:r>
              <a:rPr lang="es-ES" dirty="0"/>
              <a:t>Una vez que el JDK12 esté disponible para todos nos permitirá mejorar nuestros códigos de programación, utilizar menos memoria al minimizar líneas de código.</a:t>
            </a:r>
          </a:p>
        </p:txBody>
      </p:sp>
    </p:spTree>
    <p:extLst>
      <p:ext uri="{BB962C8B-B14F-4D97-AF65-F5344CB8AC3E}">
        <p14:creationId xmlns:p14="http://schemas.microsoft.com/office/powerpoint/2010/main" val="16691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2ACE7-0E2A-4C29-887C-423A1801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D90C3-FF46-44AB-90A1-5ECA76206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2E17F-495E-49E6-93DD-39FB888B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203" y="365125"/>
            <a:ext cx="7409597" cy="5644700"/>
          </a:xfrm>
        </p:spPr>
        <p:txBody>
          <a:bodyPr/>
          <a:lstStyle/>
          <a:p>
            <a:pPr marL="0" indent="0">
              <a:buNone/>
            </a:pPr>
            <a:r>
              <a:rPr lang="es-EC" dirty="0"/>
              <a:t>Bibliografía: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</a:rPr>
              <a:t>P. (2019, 22 marzo). 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Novedades de Java 12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Blog </a:t>
            </a:r>
            <a:r>
              <a:rPr lang="es-ES" sz="1800" dirty="0" err="1">
                <a:effectLst/>
                <a:latin typeface="Times New Roman" panose="02020603050405020304" pitchFamily="18" charset="0"/>
              </a:rPr>
              <a:t>Bitix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https://picodotdev.github.io/blog-bitix/2019/03/novedades-de-java-12/#:%7E:text=Las%20caracter%C3%ADsticas%20destacadas%20de%20Java,de%20basura%20para%20mayor%20rendimiento.&amp;text=Las%20mejoras%20inclu%C3%ADdas%20en%20esta,230%3A%20Microbenchmark%20Suite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</a:rPr>
              <a:t>Medina, E. (2019, 8 octubre). 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Oracle anuncia la disponibilidad de Java 12 »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s-ES" sz="1800" dirty="0" err="1">
                <a:effectLst/>
                <a:latin typeface="Times New Roman" panose="02020603050405020304" pitchFamily="18" charset="0"/>
              </a:rPr>
              <a:t>MuyLinux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https://www.muylinux.com/2019/03/22/oracle-jdk-12-java-12/</a:t>
            </a:r>
          </a:p>
          <a:p>
            <a:endParaRPr lang="es-ES" sz="1800" dirty="0">
              <a:effectLst/>
              <a:latin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95466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234</TotalTime>
  <Words>551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Universidad Politécnica Salesiana</vt:lpstr>
      <vt:lpstr>Presentación de PowerPoint</vt:lpstr>
      <vt:lpstr>LANZAMIENTO</vt:lpstr>
      <vt:lpstr>Presentación de PowerPoint</vt:lpstr>
      <vt:lpstr>Presentación de PowerPoint</vt:lpstr>
      <vt:lpstr>Instalación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Politécnica Salesiana</dc:title>
  <dc:creator>Anahi</dc:creator>
  <cp:lastModifiedBy>Anahi</cp:lastModifiedBy>
  <cp:revision>17</cp:revision>
  <dcterms:created xsi:type="dcterms:W3CDTF">2020-10-20T23:48:45Z</dcterms:created>
  <dcterms:modified xsi:type="dcterms:W3CDTF">2020-10-27T13:53:11Z</dcterms:modified>
</cp:coreProperties>
</file>