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/>
  </p:normalViewPr>
  <p:slideViewPr>
    <p:cSldViewPr snapToGrid="0">
      <p:cViewPr>
        <p:scale>
          <a:sx n="57" d="100"/>
          <a:sy n="57" d="100"/>
        </p:scale>
        <p:origin x="-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5133637" y="3714750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noProof="0" dirty="0">
                <a:solidFill>
                  <a:schemeClr val="bg1"/>
                </a:solidFill>
              </a:rPr>
              <a:t>Project title</a:t>
            </a:r>
          </a:p>
          <a:p>
            <a:r>
              <a:rPr lang="en-US" sz="6000" b="1" noProof="0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1085850" y="4310152"/>
            <a:ext cx="112013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Introduction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1085850" y="9263152"/>
            <a:ext cx="38638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>
                <a:solidFill>
                  <a:srgbClr val="9B0A7D"/>
                </a:solidFill>
              </a:rPr>
              <a:t>Method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1085850" y="6063377"/>
            <a:ext cx="8621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6000" dirty="0" err="1"/>
              <a:t>What</a:t>
            </a:r>
            <a:r>
              <a:rPr lang="tr-TR" sz="6000" dirty="0"/>
              <a:t> is </a:t>
            </a:r>
            <a:r>
              <a:rPr lang="tr-TR" sz="6000" dirty="0" err="1"/>
              <a:t>this</a:t>
            </a:r>
            <a:r>
              <a:rPr lang="tr-TR" sz="6000" dirty="0"/>
              <a:t> </a:t>
            </a:r>
            <a:r>
              <a:rPr lang="tr-TR" sz="6000" dirty="0" err="1"/>
              <a:t>project</a:t>
            </a:r>
            <a:r>
              <a:rPr lang="tr-TR" sz="6000" dirty="0"/>
              <a:t> </a:t>
            </a:r>
            <a:r>
              <a:rPr lang="tr-TR" sz="6000" dirty="0" err="1"/>
              <a:t>about</a:t>
            </a:r>
            <a:r>
              <a:rPr lang="tr-TR" sz="6000" dirty="0"/>
              <a:t>?</a:t>
            </a:r>
            <a:endParaRPr lang="en-US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1085850" y="11416427"/>
            <a:ext cx="122404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697506" y="16766193"/>
            <a:ext cx="345100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697506" y="18570595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RQ1: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697506" y="24581496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RQ2: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8B603-9299-6DF3-698C-915E3C0BA211}"/>
              </a:ext>
            </a:extLst>
          </p:cNvPr>
          <p:cNvSpPr txBox="1"/>
          <p:nvPr/>
        </p:nvSpPr>
        <p:spPr>
          <a:xfrm>
            <a:off x="787322" y="29869122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RQ3: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6015024" y="4616827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RQ4: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A9AC6-05B0-ECC0-4E86-AFC697A0E18E}"/>
              </a:ext>
            </a:extLst>
          </p:cNvPr>
          <p:cNvSpPr txBox="1"/>
          <p:nvPr/>
        </p:nvSpPr>
        <p:spPr>
          <a:xfrm>
            <a:off x="15934850" y="9263152"/>
            <a:ext cx="26743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RQ5: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B2E4B-A0A1-94E7-5395-AFDA89187B8A}"/>
              </a:ext>
            </a:extLst>
          </p:cNvPr>
          <p:cNvSpPr txBox="1"/>
          <p:nvPr/>
        </p:nvSpPr>
        <p:spPr>
          <a:xfrm>
            <a:off x="16125772" y="14213099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RQ6: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1128-1ABF-425E-105D-C1AA64D70DE7}"/>
              </a:ext>
            </a:extLst>
          </p:cNvPr>
          <p:cNvSpPr txBox="1"/>
          <p:nvPr/>
        </p:nvSpPr>
        <p:spPr>
          <a:xfrm>
            <a:off x="16045598" y="20482452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RQ7: </a:t>
            </a:r>
            <a:endParaRPr lang="en-US" sz="8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992802" y="27037503"/>
            <a:ext cx="2452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9B0A7D"/>
                </a:solidFill>
              </a:rPr>
              <a:t>RQ8: </a:t>
            </a:r>
            <a:endParaRPr lang="en-US" sz="8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58825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21687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noProof="0" dirty="0" err="1"/>
              <a:t>List</a:t>
            </a:r>
            <a:r>
              <a:rPr lang="tr-TR" sz="6000" noProof="0" dirty="0"/>
              <a:t> </a:t>
            </a:r>
            <a:r>
              <a:rPr lang="tr-TR" sz="6000" noProof="0" dirty="0" err="1"/>
              <a:t>the</a:t>
            </a:r>
            <a:r>
              <a:rPr lang="tr-TR" sz="6000" noProof="0" dirty="0"/>
              <a:t> </a:t>
            </a:r>
            <a:r>
              <a:rPr lang="en-US" sz="6000" noProof="0" dirty="0"/>
              <a:t>refences of the APIs, resources you used.</a:t>
            </a:r>
          </a:p>
          <a:p>
            <a:r>
              <a:rPr lang="en-US" sz="6000" dirty="0"/>
              <a:t>Add </a:t>
            </a:r>
            <a:r>
              <a:rPr lang="en-US" sz="6000" dirty="0" err="1"/>
              <a:t>Github</a:t>
            </a:r>
            <a:r>
              <a:rPr lang="en-US" sz="6000" dirty="0"/>
              <a:t> link as well.</a:t>
            </a:r>
            <a:r>
              <a:rPr lang="en-US" sz="6000" noProof="0" dirty="0"/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6000" dirty="0">
                <a:solidFill>
                  <a:schemeClr val="tx1"/>
                </a:solidFill>
              </a:rPr>
              <a:t>QR CODE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OF THE WEBSITE</a:t>
            </a:r>
            <a:endParaRPr lang="tr-TR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58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AdminSweety</cp:lastModifiedBy>
  <cp:revision>4</cp:revision>
  <dcterms:created xsi:type="dcterms:W3CDTF">2025-03-19T12:41:27Z</dcterms:created>
  <dcterms:modified xsi:type="dcterms:W3CDTF">2025-03-19T13:35:07Z</dcterms:modified>
</cp:coreProperties>
</file>