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30267275" cy="42794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CC34"/>
    <a:srgbClr val="9966FF"/>
    <a:srgbClr val="00CC99"/>
    <a:srgbClr val="66FFFF"/>
    <a:srgbClr val="FF3399"/>
    <a:srgbClr val="0033CC"/>
    <a:srgbClr val="FF9933"/>
    <a:srgbClr val="CC00FF"/>
    <a:srgbClr val="CC0099"/>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94"/>
  </p:normalViewPr>
  <p:slideViewPr>
    <p:cSldViewPr snapToGrid="0">
      <p:cViewPr varScale="1">
        <p:scale>
          <a:sx n="12" d="100"/>
          <a:sy n="12" d="100"/>
        </p:scale>
        <p:origin x="269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FC1424-1A92-409A-BBBF-B65C80E0B308}" type="doc">
      <dgm:prSet loTypeId="urn:microsoft.com/office/officeart/2005/8/layout/hProcess11" loCatId="process" qsTypeId="urn:microsoft.com/office/officeart/2005/8/quickstyle/3d3" qsCatId="3D" csTypeId="urn:microsoft.com/office/officeart/2005/8/colors/colorful4" csCatId="colorful" phldr="1"/>
      <dgm:spPr/>
      <dgm:t>
        <a:bodyPr/>
        <a:lstStyle/>
        <a:p>
          <a:endParaRPr lang="LID4096"/>
        </a:p>
      </dgm:t>
    </dgm:pt>
    <dgm:pt modelId="{3579FED7-8470-41B5-A598-FB3B6CE76FC3}">
      <dgm:prSet phldrT="[Text]"/>
      <dgm:spPr/>
      <dgm:t>
        <a:bodyPr/>
        <a:lstStyle/>
        <a:p>
          <a:r>
            <a:rPr lang="en-US" b="1" noProof="0" dirty="0"/>
            <a:t>Finalize Questions</a:t>
          </a:r>
        </a:p>
      </dgm:t>
    </dgm:pt>
    <dgm:pt modelId="{93310445-A415-45BF-81B6-AFFE9EB42FE8}" type="parTrans" cxnId="{34D5F25D-C8EC-4F1B-906B-E21B906C4381}">
      <dgm:prSet/>
      <dgm:spPr/>
      <dgm:t>
        <a:bodyPr/>
        <a:lstStyle/>
        <a:p>
          <a:endParaRPr lang="LID4096"/>
        </a:p>
      </dgm:t>
    </dgm:pt>
    <dgm:pt modelId="{E4A35266-3926-405A-A9B2-55524A4D6174}" type="sibTrans" cxnId="{34D5F25D-C8EC-4F1B-906B-E21B906C4381}">
      <dgm:prSet/>
      <dgm:spPr/>
      <dgm:t>
        <a:bodyPr/>
        <a:lstStyle/>
        <a:p>
          <a:endParaRPr lang="LID4096"/>
        </a:p>
      </dgm:t>
    </dgm:pt>
    <dgm:pt modelId="{0FE5BE59-02C3-4F70-95E4-337832D1B4DC}">
      <dgm:prSet phldrT="[Text]"/>
      <dgm:spPr/>
      <dgm:t>
        <a:bodyPr/>
        <a:lstStyle/>
        <a:p>
          <a:r>
            <a:rPr lang="en-US" b="1" noProof="0" dirty="0"/>
            <a:t>Look Sources</a:t>
          </a:r>
        </a:p>
      </dgm:t>
    </dgm:pt>
    <dgm:pt modelId="{75F9B7A5-D557-47B3-B47B-5E24323EE263}" type="parTrans" cxnId="{1802F159-40B0-4EC3-857C-6E33FDC08254}">
      <dgm:prSet/>
      <dgm:spPr/>
      <dgm:t>
        <a:bodyPr/>
        <a:lstStyle/>
        <a:p>
          <a:endParaRPr lang="LID4096"/>
        </a:p>
      </dgm:t>
    </dgm:pt>
    <dgm:pt modelId="{8C91915C-5AC5-4C69-B60D-29F245781668}" type="sibTrans" cxnId="{1802F159-40B0-4EC3-857C-6E33FDC08254}">
      <dgm:prSet/>
      <dgm:spPr/>
      <dgm:t>
        <a:bodyPr/>
        <a:lstStyle/>
        <a:p>
          <a:endParaRPr lang="LID4096"/>
        </a:p>
      </dgm:t>
    </dgm:pt>
    <dgm:pt modelId="{1658AFD3-C5DD-4977-B789-54E21C40C667}">
      <dgm:prSet phldrT="[Text]"/>
      <dgm:spPr/>
      <dgm:t>
        <a:bodyPr/>
        <a:lstStyle/>
        <a:p>
          <a:r>
            <a:rPr lang="en-US" b="1" noProof="0" dirty="0"/>
            <a:t>Gather Data</a:t>
          </a:r>
        </a:p>
      </dgm:t>
    </dgm:pt>
    <dgm:pt modelId="{2EB61AF6-3CCD-4B23-9649-05FEB7C007AC}" type="parTrans" cxnId="{DD908E10-FF46-4F35-A886-316F371636FA}">
      <dgm:prSet/>
      <dgm:spPr/>
      <dgm:t>
        <a:bodyPr/>
        <a:lstStyle/>
        <a:p>
          <a:endParaRPr lang="LID4096"/>
        </a:p>
      </dgm:t>
    </dgm:pt>
    <dgm:pt modelId="{40FA9025-DB95-4834-AFC3-0ACB107B591F}" type="sibTrans" cxnId="{DD908E10-FF46-4F35-A886-316F371636FA}">
      <dgm:prSet/>
      <dgm:spPr/>
      <dgm:t>
        <a:bodyPr/>
        <a:lstStyle/>
        <a:p>
          <a:endParaRPr lang="LID4096"/>
        </a:p>
      </dgm:t>
    </dgm:pt>
    <dgm:pt modelId="{34B1CD19-6594-4909-8AF2-E68729879656}">
      <dgm:prSet/>
      <dgm:spPr/>
      <dgm:t>
        <a:bodyPr/>
        <a:lstStyle/>
        <a:p>
          <a:r>
            <a:rPr lang="en-US" b="1" noProof="0" dirty="0"/>
            <a:t>Filter Data</a:t>
          </a:r>
        </a:p>
      </dgm:t>
    </dgm:pt>
    <dgm:pt modelId="{18159093-601E-4A8C-A9FE-1BC839298BA3}" type="parTrans" cxnId="{825A5D6E-8032-4A89-81E2-8B48C08451A8}">
      <dgm:prSet/>
      <dgm:spPr/>
      <dgm:t>
        <a:bodyPr/>
        <a:lstStyle/>
        <a:p>
          <a:endParaRPr lang="LID4096"/>
        </a:p>
      </dgm:t>
    </dgm:pt>
    <dgm:pt modelId="{F3E320A1-92AA-431C-B295-4743F5E4FE62}" type="sibTrans" cxnId="{825A5D6E-8032-4A89-81E2-8B48C08451A8}">
      <dgm:prSet/>
      <dgm:spPr/>
      <dgm:t>
        <a:bodyPr/>
        <a:lstStyle/>
        <a:p>
          <a:endParaRPr lang="LID4096"/>
        </a:p>
      </dgm:t>
    </dgm:pt>
    <dgm:pt modelId="{CF159BF3-008C-4870-AF5F-6B596BB1F1D4}">
      <dgm:prSet/>
      <dgm:spPr/>
      <dgm:t>
        <a:bodyPr/>
        <a:lstStyle/>
        <a:p>
          <a:r>
            <a:rPr lang="en-US" b="1" noProof="0" dirty="0"/>
            <a:t>Clean Data</a:t>
          </a:r>
        </a:p>
      </dgm:t>
    </dgm:pt>
    <dgm:pt modelId="{D94B0F1B-2835-4723-AFF7-DCAEE1B1B3B8}" type="parTrans" cxnId="{B2D45D52-2D97-467B-9F4B-EC0D60F371F5}">
      <dgm:prSet/>
      <dgm:spPr/>
      <dgm:t>
        <a:bodyPr/>
        <a:lstStyle/>
        <a:p>
          <a:endParaRPr lang="LID4096"/>
        </a:p>
      </dgm:t>
    </dgm:pt>
    <dgm:pt modelId="{054B1AAD-0D86-4AAE-B1AB-30117AFF33A3}" type="sibTrans" cxnId="{B2D45D52-2D97-467B-9F4B-EC0D60F371F5}">
      <dgm:prSet/>
      <dgm:spPr/>
      <dgm:t>
        <a:bodyPr/>
        <a:lstStyle/>
        <a:p>
          <a:endParaRPr lang="LID4096"/>
        </a:p>
      </dgm:t>
    </dgm:pt>
    <dgm:pt modelId="{305DC3DF-3A17-4E83-A2A7-EC3181B71A99}">
      <dgm:prSet/>
      <dgm:spPr/>
      <dgm:t>
        <a:bodyPr/>
        <a:lstStyle/>
        <a:p>
          <a:r>
            <a:rPr lang="en-US" b="1" noProof="0" dirty="0"/>
            <a:t>Visualize Data</a:t>
          </a:r>
        </a:p>
      </dgm:t>
    </dgm:pt>
    <dgm:pt modelId="{2F9898FA-2DC2-415D-925F-CF84EDB8218C}" type="parTrans" cxnId="{E4D5C841-00BA-4A51-937E-84BF5BA3CE14}">
      <dgm:prSet/>
      <dgm:spPr/>
      <dgm:t>
        <a:bodyPr/>
        <a:lstStyle/>
        <a:p>
          <a:endParaRPr lang="LID4096"/>
        </a:p>
      </dgm:t>
    </dgm:pt>
    <dgm:pt modelId="{7E1407EE-7446-41C5-A3A6-D81223813A26}" type="sibTrans" cxnId="{E4D5C841-00BA-4A51-937E-84BF5BA3CE14}">
      <dgm:prSet/>
      <dgm:spPr/>
      <dgm:t>
        <a:bodyPr/>
        <a:lstStyle/>
        <a:p>
          <a:endParaRPr lang="LID4096"/>
        </a:p>
      </dgm:t>
    </dgm:pt>
    <dgm:pt modelId="{8FA78FC2-2F81-4B63-813C-FF715777BABF}" type="pres">
      <dgm:prSet presAssocID="{68FC1424-1A92-409A-BBBF-B65C80E0B308}" presName="Name0" presStyleCnt="0">
        <dgm:presLayoutVars>
          <dgm:dir/>
          <dgm:resizeHandles val="exact"/>
        </dgm:presLayoutVars>
      </dgm:prSet>
      <dgm:spPr/>
    </dgm:pt>
    <dgm:pt modelId="{85E95B95-F263-46ED-815B-CB8377E73B42}" type="pres">
      <dgm:prSet presAssocID="{68FC1424-1A92-409A-BBBF-B65C80E0B308}" presName="arrow" presStyleLbl="bgShp" presStyleIdx="0" presStyleCnt="1"/>
      <dgm:spPr>
        <a:solidFill>
          <a:schemeClr val="bg1"/>
        </a:solidFill>
      </dgm:spPr>
    </dgm:pt>
    <dgm:pt modelId="{DDECA9DF-6F21-4A47-BC7A-B6D96BA7273E}" type="pres">
      <dgm:prSet presAssocID="{68FC1424-1A92-409A-BBBF-B65C80E0B308}" presName="points" presStyleCnt="0"/>
      <dgm:spPr/>
    </dgm:pt>
    <dgm:pt modelId="{3362027F-45FF-4CC9-92C1-18C63ADBBD7B}" type="pres">
      <dgm:prSet presAssocID="{3579FED7-8470-41B5-A598-FB3B6CE76FC3}" presName="compositeA" presStyleCnt="0"/>
      <dgm:spPr/>
    </dgm:pt>
    <dgm:pt modelId="{27B99AC1-7FC4-415E-BA0D-B7BADCC1919B}" type="pres">
      <dgm:prSet presAssocID="{3579FED7-8470-41B5-A598-FB3B6CE76FC3}" presName="textA" presStyleLbl="revTx" presStyleIdx="0" presStyleCnt="6">
        <dgm:presLayoutVars>
          <dgm:bulletEnabled val="1"/>
        </dgm:presLayoutVars>
      </dgm:prSet>
      <dgm:spPr/>
    </dgm:pt>
    <dgm:pt modelId="{6460B9C2-0D98-4EFF-909F-50FADDF18C21}" type="pres">
      <dgm:prSet presAssocID="{3579FED7-8470-41B5-A598-FB3B6CE76FC3}" presName="circleA" presStyleLbl="node1" presStyleIdx="0" presStyleCnt="6"/>
      <dgm:spPr/>
    </dgm:pt>
    <dgm:pt modelId="{0B56CD02-8D1D-4A3D-86CF-D972F06C33F5}" type="pres">
      <dgm:prSet presAssocID="{3579FED7-8470-41B5-A598-FB3B6CE76FC3}" presName="spaceA" presStyleCnt="0"/>
      <dgm:spPr/>
    </dgm:pt>
    <dgm:pt modelId="{1FAB3B1F-201F-4146-A8D6-E70B1F96708C}" type="pres">
      <dgm:prSet presAssocID="{E4A35266-3926-405A-A9B2-55524A4D6174}" presName="space" presStyleCnt="0"/>
      <dgm:spPr/>
    </dgm:pt>
    <dgm:pt modelId="{BB1512C3-BFC2-4D73-AE65-68C8C26E0E53}" type="pres">
      <dgm:prSet presAssocID="{0FE5BE59-02C3-4F70-95E4-337832D1B4DC}" presName="compositeB" presStyleCnt="0"/>
      <dgm:spPr/>
    </dgm:pt>
    <dgm:pt modelId="{006FFE48-A4E1-4836-9A01-E3364316CAD2}" type="pres">
      <dgm:prSet presAssocID="{0FE5BE59-02C3-4F70-95E4-337832D1B4DC}" presName="textB" presStyleLbl="revTx" presStyleIdx="1" presStyleCnt="6">
        <dgm:presLayoutVars>
          <dgm:bulletEnabled val="1"/>
        </dgm:presLayoutVars>
      </dgm:prSet>
      <dgm:spPr/>
    </dgm:pt>
    <dgm:pt modelId="{0F466A33-DF45-4CA9-A225-F7A979FC156E}" type="pres">
      <dgm:prSet presAssocID="{0FE5BE59-02C3-4F70-95E4-337832D1B4DC}" presName="circleB" presStyleLbl="node1" presStyleIdx="1" presStyleCnt="6"/>
      <dgm:spPr/>
    </dgm:pt>
    <dgm:pt modelId="{F9F4376E-4869-4411-A693-91C57BE47666}" type="pres">
      <dgm:prSet presAssocID="{0FE5BE59-02C3-4F70-95E4-337832D1B4DC}" presName="spaceB" presStyleCnt="0"/>
      <dgm:spPr/>
    </dgm:pt>
    <dgm:pt modelId="{443BF869-3311-480C-8FB1-B18BA42BCA5B}" type="pres">
      <dgm:prSet presAssocID="{8C91915C-5AC5-4C69-B60D-29F245781668}" presName="space" presStyleCnt="0"/>
      <dgm:spPr/>
    </dgm:pt>
    <dgm:pt modelId="{9C28D0F6-9AB8-4CAF-A0F3-A55E25C02CD3}" type="pres">
      <dgm:prSet presAssocID="{1658AFD3-C5DD-4977-B789-54E21C40C667}" presName="compositeA" presStyleCnt="0"/>
      <dgm:spPr/>
    </dgm:pt>
    <dgm:pt modelId="{85BD5B48-FF35-467D-B1A5-FE49324EC263}" type="pres">
      <dgm:prSet presAssocID="{1658AFD3-C5DD-4977-B789-54E21C40C667}" presName="textA" presStyleLbl="revTx" presStyleIdx="2" presStyleCnt="6">
        <dgm:presLayoutVars>
          <dgm:bulletEnabled val="1"/>
        </dgm:presLayoutVars>
      </dgm:prSet>
      <dgm:spPr/>
    </dgm:pt>
    <dgm:pt modelId="{02581AD8-67CD-49C7-8B2C-74B0E7419951}" type="pres">
      <dgm:prSet presAssocID="{1658AFD3-C5DD-4977-B789-54E21C40C667}" presName="circleA" presStyleLbl="node1" presStyleIdx="2" presStyleCnt="6"/>
      <dgm:spPr/>
    </dgm:pt>
    <dgm:pt modelId="{1F8947C4-08E3-40F5-8DFC-D53578E36DE9}" type="pres">
      <dgm:prSet presAssocID="{1658AFD3-C5DD-4977-B789-54E21C40C667}" presName="spaceA" presStyleCnt="0"/>
      <dgm:spPr/>
    </dgm:pt>
    <dgm:pt modelId="{F7E4DF7D-60F9-4CD7-84FD-130E2F2B9618}" type="pres">
      <dgm:prSet presAssocID="{40FA9025-DB95-4834-AFC3-0ACB107B591F}" presName="space" presStyleCnt="0"/>
      <dgm:spPr/>
    </dgm:pt>
    <dgm:pt modelId="{EABA5801-E351-4CD4-8B79-6AD9BC9C39A4}" type="pres">
      <dgm:prSet presAssocID="{34B1CD19-6594-4909-8AF2-E68729879656}" presName="compositeB" presStyleCnt="0"/>
      <dgm:spPr/>
    </dgm:pt>
    <dgm:pt modelId="{FC260D98-DC19-49D7-84CE-8F32F6BA2AC1}" type="pres">
      <dgm:prSet presAssocID="{34B1CD19-6594-4909-8AF2-E68729879656}" presName="textB" presStyleLbl="revTx" presStyleIdx="3" presStyleCnt="6">
        <dgm:presLayoutVars>
          <dgm:bulletEnabled val="1"/>
        </dgm:presLayoutVars>
      </dgm:prSet>
      <dgm:spPr/>
    </dgm:pt>
    <dgm:pt modelId="{7E78518F-820A-4816-9DBE-A26CB1A3313B}" type="pres">
      <dgm:prSet presAssocID="{34B1CD19-6594-4909-8AF2-E68729879656}" presName="circleB" presStyleLbl="node1" presStyleIdx="3" presStyleCnt="6"/>
      <dgm:spPr/>
    </dgm:pt>
    <dgm:pt modelId="{5F9B5DDA-C483-4D18-8B98-C390BD7AFCE7}" type="pres">
      <dgm:prSet presAssocID="{34B1CD19-6594-4909-8AF2-E68729879656}" presName="spaceB" presStyleCnt="0"/>
      <dgm:spPr/>
    </dgm:pt>
    <dgm:pt modelId="{E9C93CDE-E0F1-4D40-819C-B557B78B9049}" type="pres">
      <dgm:prSet presAssocID="{F3E320A1-92AA-431C-B295-4743F5E4FE62}" presName="space" presStyleCnt="0"/>
      <dgm:spPr/>
    </dgm:pt>
    <dgm:pt modelId="{979A146E-FAFA-4E96-AD56-18B2DD8B01A9}" type="pres">
      <dgm:prSet presAssocID="{CF159BF3-008C-4870-AF5F-6B596BB1F1D4}" presName="compositeA" presStyleCnt="0"/>
      <dgm:spPr/>
    </dgm:pt>
    <dgm:pt modelId="{22060C08-76F0-4505-970D-64E87AC04F8E}" type="pres">
      <dgm:prSet presAssocID="{CF159BF3-008C-4870-AF5F-6B596BB1F1D4}" presName="textA" presStyleLbl="revTx" presStyleIdx="4" presStyleCnt="6">
        <dgm:presLayoutVars>
          <dgm:bulletEnabled val="1"/>
        </dgm:presLayoutVars>
      </dgm:prSet>
      <dgm:spPr/>
    </dgm:pt>
    <dgm:pt modelId="{C3EE5465-0136-48D3-9D1D-4F22747BFFA8}" type="pres">
      <dgm:prSet presAssocID="{CF159BF3-008C-4870-AF5F-6B596BB1F1D4}" presName="circleA" presStyleLbl="node1" presStyleIdx="4" presStyleCnt="6"/>
      <dgm:spPr/>
    </dgm:pt>
    <dgm:pt modelId="{1C09D107-B031-4026-9FD9-A93A6601AFEF}" type="pres">
      <dgm:prSet presAssocID="{CF159BF3-008C-4870-AF5F-6B596BB1F1D4}" presName="spaceA" presStyleCnt="0"/>
      <dgm:spPr/>
    </dgm:pt>
    <dgm:pt modelId="{6DF79E27-C899-4A34-B619-F832EB9928F7}" type="pres">
      <dgm:prSet presAssocID="{054B1AAD-0D86-4AAE-B1AB-30117AFF33A3}" presName="space" presStyleCnt="0"/>
      <dgm:spPr/>
    </dgm:pt>
    <dgm:pt modelId="{ED02E3A8-B1D8-4C51-9E54-C8566A431A13}" type="pres">
      <dgm:prSet presAssocID="{305DC3DF-3A17-4E83-A2A7-EC3181B71A99}" presName="compositeB" presStyleCnt="0"/>
      <dgm:spPr/>
    </dgm:pt>
    <dgm:pt modelId="{6670F709-D766-4A3F-B2F6-743C62DD4FA3}" type="pres">
      <dgm:prSet presAssocID="{305DC3DF-3A17-4E83-A2A7-EC3181B71A99}" presName="textB" presStyleLbl="revTx" presStyleIdx="5" presStyleCnt="6">
        <dgm:presLayoutVars>
          <dgm:bulletEnabled val="1"/>
        </dgm:presLayoutVars>
      </dgm:prSet>
      <dgm:spPr/>
    </dgm:pt>
    <dgm:pt modelId="{B6C63920-C8F7-4B79-85CF-B01D2924F739}" type="pres">
      <dgm:prSet presAssocID="{305DC3DF-3A17-4E83-A2A7-EC3181B71A99}" presName="circleB" presStyleLbl="node1" presStyleIdx="5" presStyleCnt="6"/>
      <dgm:spPr/>
    </dgm:pt>
    <dgm:pt modelId="{C4236304-747E-4B28-90BD-6C630A1FACD0}" type="pres">
      <dgm:prSet presAssocID="{305DC3DF-3A17-4E83-A2A7-EC3181B71A99}" presName="spaceB" presStyleCnt="0"/>
      <dgm:spPr/>
    </dgm:pt>
  </dgm:ptLst>
  <dgm:cxnLst>
    <dgm:cxn modelId="{40B32E0C-FC60-4C2B-983D-24E5E58B5E8B}" type="presOf" srcId="{68FC1424-1A92-409A-BBBF-B65C80E0B308}" destId="{8FA78FC2-2F81-4B63-813C-FF715777BABF}" srcOrd="0" destOrd="0" presId="urn:microsoft.com/office/officeart/2005/8/layout/hProcess11"/>
    <dgm:cxn modelId="{DD908E10-FF46-4F35-A886-316F371636FA}" srcId="{68FC1424-1A92-409A-BBBF-B65C80E0B308}" destId="{1658AFD3-C5DD-4977-B789-54E21C40C667}" srcOrd="2" destOrd="0" parTransId="{2EB61AF6-3CCD-4B23-9649-05FEB7C007AC}" sibTransId="{40FA9025-DB95-4834-AFC3-0ACB107B591F}"/>
    <dgm:cxn modelId="{B43BF925-2548-497E-9D8F-6DA2A05F4764}" type="presOf" srcId="{CF159BF3-008C-4870-AF5F-6B596BB1F1D4}" destId="{22060C08-76F0-4505-970D-64E87AC04F8E}" srcOrd="0" destOrd="0" presId="urn:microsoft.com/office/officeart/2005/8/layout/hProcess11"/>
    <dgm:cxn modelId="{0053C33B-B040-4EE1-A10A-6FD43964FFA8}" type="presOf" srcId="{0FE5BE59-02C3-4F70-95E4-337832D1B4DC}" destId="{006FFE48-A4E1-4836-9A01-E3364316CAD2}" srcOrd="0" destOrd="0" presId="urn:microsoft.com/office/officeart/2005/8/layout/hProcess11"/>
    <dgm:cxn modelId="{34D5F25D-C8EC-4F1B-906B-E21B906C4381}" srcId="{68FC1424-1A92-409A-BBBF-B65C80E0B308}" destId="{3579FED7-8470-41B5-A598-FB3B6CE76FC3}" srcOrd="0" destOrd="0" parTransId="{93310445-A415-45BF-81B6-AFFE9EB42FE8}" sibTransId="{E4A35266-3926-405A-A9B2-55524A4D6174}"/>
    <dgm:cxn modelId="{3548C661-6A43-43A8-839D-B36F6F812FAF}" type="presOf" srcId="{305DC3DF-3A17-4E83-A2A7-EC3181B71A99}" destId="{6670F709-D766-4A3F-B2F6-743C62DD4FA3}" srcOrd="0" destOrd="0" presId="urn:microsoft.com/office/officeart/2005/8/layout/hProcess11"/>
    <dgm:cxn modelId="{E4D5C841-00BA-4A51-937E-84BF5BA3CE14}" srcId="{68FC1424-1A92-409A-BBBF-B65C80E0B308}" destId="{305DC3DF-3A17-4E83-A2A7-EC3181B71A99}" srcOrd="5" destOrd="0" parTransId="{2F9898FA-2DC2-415D-925F-CF84EDB8218C}" sibTransId="{7E1407EE-7446-41C5-A3A6-D81223813A26}"/>
    <dgm:cxn modelId="{41EDDE4C-CB44-4239-A1EF-78E4024A97FD}" type="presOf" srcId="{34B1CD19-6594-4909-8AF2-E68729879656}" destId="{FC260D98-DC19-49D7-84CE-8F32F6BA2AC1}" srcOrd="0" destOrd="0" presId="urn:microsoft.com/office/officeart/2005/8/layout/hProcess11"/>
    <dgm:cxn modelId="{825A5D6E-8032-4A89-81E2-8B48C08451A8}" srcId="{68FC1424-1A92-409A-BBBF-B65C80E0B308}" destId="{34B1CD19-6594-4909-8AF2-E68729879656}" srcOrd="3" destOrd="0" parTransId="{18159093-601E-4A8C-A9FE-1BC839298BA3}" sibTransId="{F3E320A1-92AA-431C-B295-4743F5E4FE62}"/>
    <dgm:cxn modelId="{B2D45D52-2D97-467B-9F4B-EC0D60F371F5}" srcId="{68FC1424-1A92-409A-BBBF-B65C80E0B308}" destId="{CF159BF3-008C-4870-AF5F-6B596BB1F1D4}" srcOrd="4" destOrd="0" parTransId="{D94B0F1B-2835-4723-AFF7-DCAEE1B1B3B8}" sibTransId="{054B1AAD-0D86-4AAE-B1AB-30117AFF33A3}"/>
    <dgm:cxn modelId="{94EDD374-F601-4923-AF60-570EB7C29EFF}" type="presOf" srcId="{3579FED7-8470-41B5-A598-FB3B6CE76FC3}" destId="{27B99AC1-7FC4-415E-BA0D-B7BADCC1919B}" srcOrd="0" destOrd="0" presId="urn:microsoft.com/office/officeart/2005/8/layout/hProcess11"/>
    <dgm:cxn modelId="{1802F159-40B0-4EC3-857C-6E33FDC08254}" srcId="{68FC1424-1A92-409A-BBBF-B65C80E0B308}" destId="{0FE5BE59-02C3-4F70-95E4-337832D1B4DC}" srcOrd="1" destOrd="0" parTransId="{75F9B7A5-D557-47B3-B47B-5E24323EE263}" sibTransId="{8C91915C-5AC5-4C69-B60D-29F245781668}"/>
    <dgm:cxn modelId="{8DB949E7-0816-419D-9332-2B7AA1FFA75C}" type="presOf" srcId="{1658AFD3-C5DD-4977-B789-54E21C40C667}" destId="{85BD5B48-FF35-467D-B1A5-FE49324EC263}" srcOrd="0" destOrd="0" presId="urn:microsoft.com/office/officeart/2005/8/layout/hProcess11"/>
    <dgm:cxn modelId="{C2084DB4-53B0-406B-8272-B6CDC42E0AEF}" type="presParOf" srcId="{8FA78FC2-2F81-4B63-813C-FF715777BABF}" destId="{85E95B95-F263-46ED-815B-CB8377E73B42}" srcOrd="0" destOrd="0" presId="urn:microsoft.com/office/officeart/2005/8/layout/hProcess11"/>
    <dgm:cxn modelId="{09C4722F-489B-4DF9-8427-97C55E938605}" type="presParOf" srcId="{8FA78FC2-2F81-4B63-813C-FF715777BABF}" destId="{DDECA9DF-6F21-4A47-BC7A-B6D96BA7273E}" srcOrd="1" destOrd="0" presId="urn:microsoft.com/office/officeart/2005/8/layout/hProcess11"/>
    <dgm:cxn modelId="{78F868B6-35F5-426C-94DB-D3B6EB1A1041}" type="presParOf" srcId="{DDECA9DF-6F21-4A47-BC7A-B6D96BA7273E}" destId="{3362027F-45FF-4CC9-92C1-18C63ADBBD7B}" srcOrd="0" destOrd="0" presId="urn:microsoft.com/office/officeart/2005/8/layout/hProcess11"/>
    <dgm:cxn modelId="{DCF81046-ECB1-4BD3-A890-6FEAB4DA2D30}" type="presParOf" srcId="{3362027F-45FF-4CC9-92C1-18C63ADBBD7B}" destId="{27B99AC1-7FC4-415E-BA0D-B7BADCC1919B}" srcOrd="0" destOrd="0" presId="urn:microsoft.com/office/officeart/2005/8/layout/hProcess11"/>
    <dgm:cxn modelId="{85BA03DE-E03D-4542-A7E5-84FB0735E274}" type="presParOf" srcId="{3362027F-45FF-4CC9-92C1-18C63ADBBD7B}" destId="{6460B9C2-0D98-4EFF-909F-50FADDF18C21}" srcOrd="1" destOrd="0" presId="urn:microsoft.com/office/officeart/2005/8/layout/hProcess11"/>
    <dgm:cxn modelId="{63E9223C-DAE8-4F03-A026-9787B0C773F8}" type="presParOf" srcId="{3362027F-45FF-4CC9-92C1-18C63ADBBD7B}" destId="{0B56CD02-8D1D-4A3D-86CF-D972F06C33F5}" srcOrd="2" destOrd="0" presId="urn:microsoft.com/office/officeart/2005/8/layout/hProcess11"/>
    <dgm:cxn modelId="{0BC7F7E1-5948-43BC-8C18-BA1058219D21}" type="presParOf" srcId="{DDECA9DF-6F21-4A47-BC7A-B6D96BA7273E}" destId="{1FAB3B1F-201F-4146-A8D6-E70B1F96708C}" srcOrd="1" destOrd="0" presId="urn:microsoft.com/office/officeart/2005/8/layout/hProcess11"/>
    <dgm:cxn modelId="{95957984-D5C5-451E-BDD8-98D42755729E}" type="presParOf" srcId="{DDECA9DF-6F21-4A47-BC7A-B6D96BA7273E}" destId="{BB1512C3-BFC2-4D73-AE65-68C8C26E0E53}" srcOrd="2" destOrd="0" presId="urn:microsoft.com/office/officeart/2005/8/layout/hProcess11"/>
    <dgm:cxn modelId="{55BB8B84-51EA-4E48-ABFD-9958A8E1C0BF}" type="presParOf" srcId="{BB1512C3-BFC2-4D73-AE65-68C8C26E0E53}" destId="{006FFE48-A4E1-4836-9A01-E3364316CAD2}" srcOrd="0" destOrd="0" presId="urn:microsoft.com/office/officeart/2005/8/layout/hProcess11"/>
    <dgm:cxn modelId="{72E0B986-5ACF-4805-9519-B5F1D2344EB4}" type="presParOf" srcId="{BB1512C3-BFC2-4D73-AE65-68C8C26E0E53}" destId="{0F466A33-DF45-4CA9-A225-F7A979FC156E}" srcOrd="1" destOrd="0" presId="urn:microsoft.com/office/officeart/2005/8/layout/hProcess11"/>
    <dgm:cxn modelId="{1E206911-2971-488E-8FD2-CC6889915756}" type="presParOf" srcId="{BB1512C3-BFC2-4D73-AE65-68C8C26E0E53}" destId="{F9F4376E-4869-4411-A693-91C57BE47666}" srcOrd="2" destOrd="0" presId="urn:microsoft.com/office/officeart/2005/8/layout/hProcess11"/>
    <dgm:cxn modelId="{73DCDFB1-362E-4F21-9027-0D52E43B1B7E}" type="presParOf" srcId="{DDECA9DF-6F21-4A47-BC7A-B6D96BA7273E}" destId="{443BF869-3311-480C-8FB1-B18BA42BCA5B}" srcOrd="3" destOrd="0" presId="urn:microsoft.com/office/officeart/2005/8/layout/hProcess11"/>
    <dgm:cxn modelId="{1AECD70D-0522-4D34-A3A6-08E9D0ACFE9A}" type="presParOf" srcId="{DDECA9DF-6F21-4A47-BC7A-B6D96BA7273E}" destId="{9C28D0F6-9AB8-4CAF-A0F3-A55E25C02CD3}" srcOrd="4" destOrd="0" presId="urn:microsoft.com/office/officeart/2005/8/layout/hProcess11"/>
    <dgm:cxn modelId="{BEBB40F3-7913-4BD2-9AC3-8750D2322C5B}" type="presParOf" srcId="{9C28D0F6-9AB8-4CAF-A0F3-A55E25C02CD3}" destId="{85BD5B48-FF35-467D-B1A5-FE49324EC263}" srcOrd="0" destOrd="0" presId="urn:microsoft.com/office/officeart/2005/8/layout/hProcess11"/>
    <dgm:cxn modelId="{8CF56595-03E1-436B-9E93-4FAB59A844D2}" type="presParOf" srcId="{9C28D0F6-9AB8-4CAF-A0F3-A55E25C02CD3}" destId="{02581AD8-67CD-49C7-8B2C-74B0E7419951}" srcOrd="1" destOrd="0" presId="urn:microsoft.com/office/officeart/2005/8/layout/hProcess11"/>
    <dgm:cxn modelId="{51EF3B2B-6C70-4BEA-AB35-6EC90B5E498D}" type="presParOf" srcId="{9C28D0F6-9AB8-4CAF-A0F3-A55E25C02CD3}" destId="{1F8947C4-08E3-40F5-8DFC-D53578E36DE9}" srcOrd="2" destOrd="0" presId="urn:microsoft.com/office/officeart/2005/8/layout/hProcess11"/>
    <dgm:cxn modelId="{C78D8CDE-9E4B-4DA6-BF97-B30417BAF8D8}" type="presParOf" srcId="{DDECA9DF-6F21-4A47-BC7A-B6D96BA7273E}" destId="{F7E4DF7D-60F9-4CD7-84FD-130E2F2B9618}" srcOrd="5" destOrd="0" presId="urn:microsoft.com/office/officeart/2005/8/layout/hProcess11"/>
    <dgm:cxn modelId="{74CC5D52-54D5-47E9-8B71-307AFD7FCF27}" type="presParOf" srcId="{DDECA9DF-6F21-4A47-BC7A-B6D96BA7273E}" destId="{EABA5801-E351-4CD4-8B79-6AD9BC9C39A4}" srcOrd="6" destOrd="0" presId="urn:microsoft.com/office/officeart/2005/8/layout/hProcess11"/>
    <dgm:cxn modelId="{529BF3A8-5158-43A5-AF28-1D607DF4C27B}" type="presParOf" srcId="{EABA5801-E351-4CD4-8B79-6AD9BC9C39A4}" destId="{FC260D98-DC19-49D7-84CE-8F32F6BA2AC1}" srcOrd="0" destOrd="0" presId="urn:microsoft.com/office/officeart/2005/8/layout/hProcess11"/>
    <dgm:cxn modelId="{1BA149BF-8910-4EE6-89C1-AA2DCFAE2043}" type="presParOf" srcId="{EABA5801-E351-4CD4-8B79-6AD9BC9C39A4}" destId="{7E78518F-820A-4816-9DBE-A26CB1A3313B}" srcOrd="1" destOrd="0" presId="urn:microsoft.com/office/officeart/2005/8/layout/hProcess11"/>
    <dgm:cxn modelId="{65CE346A-82AF-4E0F-A9EA-790B6C8A465F}" type="presParOf" srcId="{EABA5801-E351-4CD4-8B79-6AD9BC9C39A4}" destId="{5F9B5DDA-C483-4D18-8B98-C390BD7AFCE7}" srcOrd="2" destOrd="0" presId="urn:microsoft.com/office/officeart/2005/8/layout/hProcess11"/>
    <dgm:cxn modelId="{A20CD1C3-7B9D-4473-8839-C82DF6CC293A}" type="presParOf" srcId="{DDECA9DF-6F21-4A47-BC7A-B6D96BA7273E}" destId="{E9C93CDE-E0F1-4D40-819C-B557B78B9049}" srcOrd="7" destOrd="0" presId="urn:microsoft.com/office/officeart/2005/8/layout/hProcess11"/>
    <dgm:cxn modelId="{72B0A8DA-BF65-4C4C-81EF-09B9D9A86C1A}" type="presParOf" srcId="{DDECA9DF-6F21-4A47-BC7A-B6D96BA7273E}" destId="{979A146E-FAFA-4E96-AD56-18B2DD8B01A9}" srcOrd="8" destOrd="0" presId="urn:microsoft.com/office/officeart/2005/8/layout/hProcess11"/>
    <dgm:cxn modelId="{786EDE65-045E-4B62-A896-4119B6601A32}" type="presParOf" srcId="{979A146E-FAFA-4E96-AD56-18B2DD8B01A9}" destId="{22060C08-76F0-4505-970D-64E87AC04F8E}" srcOrd="0" destOrd="0" presId="urn:microsoft.com/office/officeart/2005/8/layout/hProcess11"/>
    <dgm:cxn modelId="{B2D6C393-CFF9-4D84-BAB2-F068D97BCDE3}" type="presParOf" srcId="{979A146E-FAFA-4E96-AD56-18B2DD8B01A9}" destId="{C3EE5465-0136-48D3-9D1D-4F22747BFFA8}" srcOrd="1" destOrd="0" presId="urn:microsoft.com/office/officeart/2005/8/layout/hProcess11"/>
    <dgm:cxn modelId="{1A1FCF7C-BEBF-488B-B9D9-20B7CE7513BA}" type="presParOf" srcId="{979A146E-FAFA-4E96-AD56-18B2DD8B01A9}" destId="{1C09D107-B031-4026-9FD9-A93A6601AFEF}" srcOrd="2" destOrd="0" presId="urn:microsoft.com/office/officeart/2005/8/layout/hProcess11"/>
    <dgm:cxn modelId="{F36EAC8A-AE19-4276-B1D9-D9DD6782DEE4}" type="presParOf" srcId="{DDECA9DF-6F21-4A47-BC7A-B6D96BA7273E}" destId="{6DF79E27-C899-4A34-B619-F832EB9928F7}" srcOrd="9" destOrd="0" presId="urn:microsoft.com/office/officeart/2005/8/layout/hProcess11"/>
    <dgm:cxn modelId="{A1B069CB-9591-40EC-84B0-9D8C8097635B}" type="presParOf" srcId="{DDECA9DF-6F21-4A47-BC7A-B6D96BA7273E}" destId="{ED02E3A8-B1D8-4C51-9E54-C8566A431A13}" srcOrd="10" destOrd="0" presId="urn:microsoft.com/office/officeart/2005/8/layout/hProcess11"/>
    <dgm:cxn modelId="{CF3CC993-D850-4EE6-95F6-6017FA84EA75}" type="presParOf" srcId="{ED02E3A8-B1D8-4C51-9E54-C8566A431A13}" destId="{6670F709-D766-4A3F-B2F6-743C62DD4FA3}" srcOrd="0" destOrd="0" presId="urn:microsoft.com/office/officeart/2005/8/layout/hProcess11"/>
    <dgm:cxn modelId="{544AADE1-A7B1-48AD-905F-005E24F17DCB}" type="presParOf" srcId="{ED02E3A8-B1D8-4C51-9E54-C8566A431A13}" destId="{B6C63920-C8F7-4B79-85CF-B01D2924F739}" srcOrd="1" destOrd="0" presId="urn:microsoft.com/office/officeart/2005/8/layout/hProcess11"/>
    <dgm:cxn modelId="{B2946420-A9FC-46B6-8F0D-4AD0BB8D6780}" type="presParOf" srcId="{ED02E3A8-B1D8-4C51-9E54-C8566A431A13}" destId="{C4236304-747E-4B28-90BD-6C630A1FACD0}" srcOrd="2" destOrd="0" presId="urn:microsoft.com/office/officeart/2005/8/layout/hProcess11"/>
  </dgm:cxnLst>
  <dgm:bg/>
  <dgm:whole>
    <a:ln w="28575">
      <a:noFill/>
    </a:ln>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F7897D-62C2-429C-97E7-8838E1CD8C1A}" type="doc">
      <dgm:prSet loTypeId="urn:microsoft.com/office/officeart/2005/8/layout/chevronAccent+Icon" loCatId="process" qsTypeId="urn:microsoft.com/office/officeart/2005/8/quickstyle/3d3" qsCatId="3D" csTypeId="urn:microsoft.com/office/officeart/2005/8/colors/accent1_2" csCatId="accent1" phldr="1"/>
      <dgm:spPr/>
      <dgm:t>
        <a:bodyPr/>
        <a:lstStyle/>
        <a:p>
          <a:endParaRPr lang="LID4096"/>
        </a:p>
      </dgm:t>
    </dgm:pt>
    <dgm:pt modelId="{A30E1B7A-B276-4AF4-8044-DF6D12002234}">
      <dgm:prSet phldrT="[Text]"/>
      <dgm:spPr/>
      <dgm:t>
        <a:bodyPr/>
        <a:lstStyle/>
        <a:p>
          <a:r>
            <a:rPr lang="en-US" b="1" noProof="0" dirty="0"/>
            <a:t>Research Questions:</a:t>
          </a:r>
        </a:p>
      </dgm:t>
    </dgm:pt>
    <dgm:pt modelId="{BCBF4FA0-4E4F-4AD9-8B02-1ABB6E238BA5}" type="parTrans" cxnId="{26268CF3-ACDA-4FF2-9726-40C6D1C71D95}">
      <dgm:prSet/>
      <dgm:spPr/>
      <dgm:t>
        <a:bodyPr/>
        <a:lstStyle/>
        <a:p>
          <a:endParaRPr lang="LID4096"/>
        </a:p>
      </dgm:t>
    </dgm:pt>
    <dgm:pt modelId="{5F319D6C-21E5-483A-B79A-4968EDC9A011}" type="sibTrans" cxnId="{26268CF3-ACDA-4FF2-9726-40C6D1C71D95}">
      <dgm:prSet/>
      <dgm:spPr/>
      <dgm:t>
        <a:bodyPr/>
        <a:lstStyle/>
        <a:p>
          <a:endParaRPr lang="LID4096"/>
        </a:p>
      </dgm:t>
    </dgm:pt>
    <dgm:pt modelId="{4AC14AFE-7552-488B-9AFB-8DA019C588F7}">
      <dgm:prSet phldrT="[Text]"/>
      <dgm:spPr/>
      <dgm:t>
        <a:bodyPr/>
        <a:lstStyle/>
        <a:p>
          <a:r>
            <a:rPr lang="en-US" b="1" noProof="0" dirty="0"/>
            <a:t>Filter &amp; Clean </a:t>
          </a:r>
        </a:p>
      </dgm:t>
    </dgm:pt>
    <dgm:pt modelId="{F82AF530-B1C6-4051-8CC7-F57AC3612FEC}" type="parTrans" cxnId="{AF5E549D-BC92-4992-A5C3-4ED01A853D75}">
      <dgm:prSet/>
      <dgm:spPr/>
      <dgm:t>
        <a:bodyPr/>
        <a:lstStyle/>
        <a:p>
          <a:endParaRPr lang="LID4096"/>
        </a:p>
      </dgm:t>
    </dgm:pt>
    <dgm:pt modelId="{9238E296-4761-47BA-84B0-CAA95E16C225}" type="sibTrans" cxnId="{AF5E549D-BC92-4992-A5C3-4ED01A853D75}">
      <dgm:prSet/>
      <dgm:spPr/>
      <dgm:t>
        <a:bodyPr/>
        <a:lstStyle/>
        <a:p>
          <a:endParaRPr lang="LID4096"/>
        </a:p>
      </dgm:t>
    </dgm:pt>
    <dgm:pt modelId="{543D2001-AE54-429E-87AC-3B49D893ED70}">
      <dgm:prSet phldrT="[Text]"/>
      <dgm:spPr/>
      <dgm:t>
        <a:bodyPr/>
        <a:lstStyle/>
        <a:p>
          <a:r>
            <a:rPr lang="en-US" b="1" noProof="0" dirty="0"/>
            <a:t>Data Visualization:</a:t>
          </a:r>
        </a:p>
      </dgm:t>
    </dgm:pt>
    <dgm:pt modelId="{858EE5D5-B4FF-4DAE-95F4-52C93AB7A565}" type="parTrans" cxnId="{1835297B-3116-4BC2-9F5E-60CFFEE42794}">
      <dgm:prSet/>
      <dgm:spPr/>
      <dgm:t>
        <a:bodyPr/>
        <a:lstStyle/>
        <a:p>
          <a:endParaRPr lang="LID4096"/>
        </a:p>
      </dgm:t>
    </dgm:pt>
    <dgm:pt modelId="{837D05BB-2F82-46AB-8D90-B8329ADCD9B7}" type="sibTrans" cxnId="{1835297B-3116-4BC2-9F5E-60CFFEE42794}">
      <dgm:prSet/>
      <dgm:spPr/>
      <dgm:t>
        <a:bodyPr/>
        <a:lstStyle/>
        <a:p>
          <a:endParaRPr lang="LID4096"/>
        </a:p>
      </dgm:t>
    </dgm:pt>
    <dgm:pt modelId="{A97158B2-53F9-41CF-93E3-B3D25FA89B48}">
      <dgm:prSet phldrT="[Text]"/>
      <dgm:spPr/>
      <dgm:t>
        <a:bodyPr/>
        <a:lstStyle/>
        <a:p>
          <a:r>
            <a:rPr lang="en-US" b="1" noProof="0" dirty="0"/>
            <a:t>Suitable for a DS-Project</a:t>
          </a:r>
        </a:p>
      </dgm:t>
    </dgm:pt>
    <dgm:pt modelId="{3D9246C2-6633-480E-A0B7-FB592AFE4E07}" type="parTrans" cxnId="{14099342-64EA-4D65-8A5B-A728A6467E47}">
      <dgm:prSet/>
      <dgm:spPr/>
      <dgm:t>
        <a:bodyPr/>
        <a:lstStyle/>
        <a:p>
          <a:endParaRPr lang="LID4096"/>
        </a:p>
      </dgm:t>
    </dgm:pt>
    <dgm:pt modelId="{482F9DE5-4A5F-4CD7-AC4F-173BCC588644}" type="sibTrans" cxnId="{14099342-64EA-4D65-8A5B-A728A6467E47}">
      <dgm:prSet/>
      <dgm:spPr/>
      <dgm:t>
        <a:bodyPr/>
        <a:lstStyle/>
        <a:p>
          <a:endParaRPr lang="LID4096"/>
        </a:p>
      </dgm:t>
    </dgm:pt>
    <dgm:pt modelId="{2BD8A2DE-F7AD-4E86-9161-DA6EA741FB9A}">
      <dgm:prSet phldrT="[Text]"/>
      <dgm:spPr/>
      <dgm:t>
        <a:bodyPr/>
        <a:lstStyle/>
        <a:p>
          <a:r>
            <a:rPr lang="en-US" b="1" noProof="0" dirty="0"/>
            <a:t>Sources:</a:t>
          </a:r>
        </a:p>
      </dgm:t>
    </dgm:pt>
    <dgm:pt modelId="{1E51413B-E3E5-4AA7-952D-389BA90C55E3}" type="sibTrans" cxnId="{6E9C74D5-BF6B-4990-BB41-FB9357BCAC4C}">
      <dgm:prSet/>
      <dgm:spPr/>
      <dgm:t>
        <a:bodyPr/>
        <a:lstStyle/>
        <a:p>
          <a:endParaRPr lang="LID4096"/>
        </a:p>
      </dgm:t>
    </dgm:pt>
    <dgm:pt modelId="{3724638A-7B95-46F0-B8E8-412B0D0B6E49}" type="parTrans" cxnId="{6E9C74D5-BF6B-4990-BB41-FB9357BCAC4C}">
      <dgm:prSet/>
      <dgm:spPr/>
      <dgm:t>
        <a:bodyPr/>
        <a:lstStyle/>
        <a:p>
          <a:endParaRPr lang="LID4096"/>
        </a:p>
      </dgm:t>
    </dgm:pt>
    <dgm:pt modelId="{FE279E3C-F896-4318-BC71-DC6A09FA110E}">
      <dgm:prSet phldrT="[Text]"/>
      <dgm:spPr/>
      <dgm:t>
        <a:bodyPr/>
        <a:lstStyle/>
        <a:p>
          <a:r>
            <a:rPr lang="en-US" b="1" noProof="0" dirty="0"/>
            <a:t>Acceptable &amp; </a:t>
          </a:r>
          <a:br>
            <a:rPr lang="en-US" b="1" noProof="0" dirty="0"/>
          </a:br>
          <a:r>
            <a:rPr lang="en-US" b="1" noProof="0" dirty="0"/>
            <a:t>publicly available</a:t>
          </a:r>
        </a:p>
      </dgm:t>
    </dgm:pt>
    <dgm:pt modelId="{420AB9DF-9B02-4076-A0D5-7EB5BB4E8297}" type="parTrans" cxnId="{68FB1AE7-C90E-403B-A100-D3DE843230DD}">
      <dgm:prSet/>
      <dgm:spPr/>
      <dgm:t>
        <a:bodyPr/>
        <a:lstStyle/>
        <a:p>
          <a:endParaRPr lang="LID4096"/>
        </a:p>
      </dgm:t>
    </dgm:pt>
    <dgm:pt modelId="{35981FBC-C63D-43D4-8F95-7AFC0052D38C}" type="sibTrans" cxnId="{68FB1AE7-C90E-403B-A100-D3DE843230DD}">
      <dgm:prSet/>
      <dgm:spPr/>
      <dgm:t>
        <a:bodyPr/>
        <a:lstStyle/>
        <a:p>
          <a:endParaRPr lang="LID4096"/>
        </a:p>
      </dgm:t>
    </dgm:pt>
    <dgm:pt modelId="{AAC7D2A0-D8A3-486E-9E2A-1E747D8B9E31}">
      <dgm:prSet phldrT="[Text]"/>
      <dgm:spPr/>
      <dgm:t>
        <a:bodyPr/>
        <a:lstStyle/>
        <a:p>
          <a:r>
            <a:rPr lang="en-US" b="1" noProof="0" dirty="0"/>
            <a:t>Data:</a:t>
          </a:r>
        </a:p>
      </dgm:t>
    </dgm:pt>
    <dgm:pt modelId="{750E23CB-B7DD-4BFE-8955-F2653786E7C8}" type="parTrans" cxnId="{7A0BDDA5-948F-4AEA-A63E-13D2A3B8F42A}">
      <dgm:prSet/>
      <dgm:spPr/>
      <dgm:t>
        <a:bodyPr/>
        <a:lstStyle/>
        <a:p>
          <a:endParaRPr lang="LID4096"/>
        </a:p>
      </dgm:t>
    </dgm:pt>
    <dgm:pt modelId="{10752E10-AA6C-4EC9-8F60-56C7628D4FD1}" type="sibTrans" cxnId="{7A0BDDA5-948F-4AEA-A63E-13D2A3B8F42A}">
      <dgm:prSet/>
      <dgm:spPr/>
      <dgm:t>
        <a:bodyPr/>
        <a:lstStyle/>
        <a:p>
          <a:endParaRPr lang="LID4096"/>
        </a:p>
      </dgm:t>
    </dgm:pt>
    <dgm:pt modelId="{D753EE0B-7F6E-4BE9-9239-10C6E52D6A2D}">
      <dgm:prSet phldrT="[Text]"/>
      <dgm:spPr/>
      <dgm:t>
        <a:bodyPr/>
        <a:lstStyle/>
        <a:p>
          <a:r>
            <a:rPr lang="en-US" b="1" noProof="0" dirty="0"/>
            <a:t>Fitting &amp; various diagrams</a:t>
          </a:r>
        </a:p>
      </dgm:t>
    </dgm:pt>
    <dgm:pt modelId="{DB4753DC-3027-4A3E-8F07-E27F1FA5EF24}" type="parTrans" cxnId="{F54632BB-5644-4770-8F38-0D49E1CF98DF}">
      <dgm:prSet/>
      <dgm:spPr/>
      <dgm:t>
        <a:bodyPr/>
        <a:lstStyle/>
        <a:p>
          <a:endParaRPr lang="LID4096"/>
        </a:p>
      </dgm:t>
    </dgm:pt>
    <dgm:pt modelId="{AA338A12-41D2-4162-97C8-F6F5748F0806}" type="sibTrans" cxnId="{F54632BB-5644-4770-8F38-0D49E1CF98DF}">
      <dgm:prSet/>
      <dgm:spPr/>
      <dgm:t>
        <a:bodyPr/>
        <a:lstStyle/>
        <a:p>
          <a:endParaRPr lang="LID4096"/>
        </a:p>
      </dgm:t>
    </dgm:pt>
    <dgm:pt modelId="{5F0F2996-FDE7-4CF2-B0AA-B525AA8D7AC1}" type="pres">
      <dgm:prSet presAssocID="{D0F7897D-62C2-429C-97E7-8838E1CD8C1A}" presName="Name0" presStyleCnt="0">
        <dgm:presLayoutVars>
          <dgm:dir/>
          <dgm:resizeHandles val="exact"/>
        </dgm:presLayoutVars>
      </dgm:prSet>
      <dgm:spPr/>
    </dgm:pt>
    <dgm:pt modelId="{D516D4DE-1502-42E0-9CCC-8C7C94A32DAE}" type="pres">
      <dgm:prSet presAssocID="{A30E1B7A-B276-4AF4-8044-DF6D12002234}" presName="composite" presStyleCnt="0"/>
      <dgm:spPr/>
    </dgm:pt>
    <dgm:pt modelId="{250643B1-547E-4380-9D86-11D5AE788706}" type="pres">
      <dgm:prSet presAssocID="{A30E1B7A-B276-4AF4-8044-DF6D12002234}" presName="bgChev" presStyleLbl="node1" presStyleIdx="0" presStyleCnt="4"/>
      <dgm:spPr>
        <a:solidFill>
          <a:srgbClr val="9966FF"/>
        </a:solidFill>
      </dgm:spPr>
    </dgm:pt>
    <dgm:pt modelId="{9486F9C6-A37F-4FC1-9B7C-46EDFB88112D}" type="pres">
      <dgm:prSet presAssocID="{A30E1B7A-B276-4AF4-8044-DF6D12002234}" presName="txNode" presStyleLbl="fgAcc1" presStyleIdx="0" presStyleCnt="4" custLinFactNeighborX="-9521" custLinFactNeighborY="-9888">
        <dgm:presLayoutVars>
          <dgm:bulletEnabled val="1"/>
        </dgm:presLayoutVars>
      </dgm:prSet>
      <dgm:spPr/>
    </dgm:pt>
    <dgm:pt modelId="{E8D61B42-76B0-4A6B-AC17-FC5B55AC6CA5}" type="pres">
      <dgm:prSet presAssocID="{5F319D6C-21E5-483A-B79A-4968EDC9A011}" presName="compositeSpace" presStyleCnt="0"/>
      <dgm:spPr/>
    </dgm:pt>
    <dgm:pt modelId="{9BF45F68-CBBF-46C8-96B3-FD0E487E9E20}" type="pres">
      <dgm:prSet presAssocID="{2BD8A2DE-F7AD-4E86-9161-DA6EA741FB9A}" presName="composite" presStyleCnt="0"/>
      <dgm:spPr/>
    </dgm:pt>
    <dgm:pt modelId="{5DCD1280-1AB2-4B13-93CC-444259117F40}" type="pres">
      <dgm:prSet presAssocID="{2BD8A2DE-F7AD-4E86-9161-DA6EA741FB9A}" presName="bgChev" presStyleLbl="node1" presStyleIdx="1" presStyleCnt="4"/>
      <dgm:spPr>
        <a:solidFill>
          <a:srgbClr val="9966FF"/>
        </a:solidFill>
      </dgm:spPr>
    </dgm:pt>
    <dgm:pt modelId="{97C400A3-3A90-4B4C-A498-E0C149F353FC}" type="pres">
      <dgm:prSet presAssocID="{2BD8A2DE-F7AD-4E86-9161-DA6EA741FB9A}" presName="txNode" presStyleLbl="fgAcc1" presStyleIdx="1" presStyleCnt="4" custLinFactNeighborX="-544" custLinFactNeighborY="-9569">
        <dgm:presLayoutVars>
          <dgm:bulletEnabled val="1"/>
        </dgm:presLayoutVars>
      </dgm:prSet>
      <dgm:spPr/>
    </dgm:pt>
    <dgm:pt modelId="{32A36097-4020-4260-8458-0A3723B7DDAB}" type="pres">
      <dgm:prSet presAssocID="{1E51413B-E3E5-4AA7-952D-389BA90C55E3}" presName="compositeSpace" presStyleCnt="0"/>
      <dgm:spPr/>
    </dgm:pt>
    <dgm:pt modelId="{81DCDDA6-C101-49C7-9EEB-6C54289DB3CD}" type="pres">
      <dgm:prSet presAssocID="{AAC7D2A0-D8A3-486E-9E2A-1E747D8B9E31}" presName="composite" presStyleCnt="0"/>
      <dgm:spPr/>
    </dgm:pt>
    <dgm:pt modelId="{3FA0475D-798D-4A11-8125-14E7CF4B9ED5}" type="pres">
      <dgm:prSet presAssocID="{AAC7D2A0-D8A3-486E-9E2A-1E747D8B9E31}" presName="bgChev" presStyleLbl="node1" presStyleIdx="2" presStyleCnt="4"/>
      <dgm:spPr>
        <a:solidFill>
          <a:srgbClr val="9966FF"/>
        </a:solidFill>
      </dgm:spPr>
    </dgm:pt>
    <dgm:pt modelId="{AB23043B-1D50-4241-BB3E-F1A868E93E45}" type="pres">
      <dgm:prSet presAssocID="{AAC7D2A0-D8A3-486E-9E2A-1E747D8B9E31}" presName="txNode" presStyleLbl="fgAcc1" presStyleIdx="2" presStyleCnt="4" custLinFactNeighborX="-7075" custLinFactNeighborY="-9177">
        <dgm:presLayoutVars>
          <dgm:bulletEnabled val="1"/>
        </dgm:presLayoutVars>
      </dgm:prSet>
      <dgm:spPr/>
    </dgm:pt>
    <dgm:pt modelId="{1BB872CB-DA61-427D-B077-230A0875183D}" type="pres">
      <dgm:prSet presAssocID="{10752E10-AA6C-4EC9-8F60-56C7628D4FD1}" presName="compositeSpace" presStyleCnt="0"/>
      <dgm:spPr/>
    </dgm:pt>
    <dgm:pt modelId="{FE7940D6-2B7C-445B-A996-3FCD64E4BD64}" type="pres">
      <dgm:prSet presAssocID="{543D2001-AE54-429E-87AC-3B49D893ED70}" presName="composite" presStyleCnt="0"/>
      <dgm:spPr/>
    </dgm:pt>
    <dgm:pt modelId="{925173C9-A294-4D12-915E-7FE2033FF5C2}" type="pres">
      <dgm:prSet presAssocID="{543D2001-AE54-429E-87AC-3B49D893ED70}" presName="bgChev" presStyleLbl="node1" presStyleIdx="3" presStyleCnt="4"/>
      <dgm:spPr>
        <a:solidFill>
          <a:srgbClr val="9966FF"/>
        </a:solidFill>
      </dgm:spPr>
    </dgm:pt>
    <dgm:pt modelId="{1AFE4E6F-EF44-4D4A-B897-522B74975968}" type="pres">
      <dgm:prSet presAssocID="{543D2001-AE54-429E-87AC-3B49D893ED70}" presName="txNode" presStyleLbl="fgAcc1" presStyleIdx="3" presStyleCnt="4" custLinFactNeighborX="-18862" custLinFactNeighborY="-9008">
        <dgm:presLayoutVars>
          <dgm:bulletEnabled val="1"/>
        </dgm:presLayoutVars>
      </dgm:prSet>
      <dgm:spPr/>
    </dgm:pt>
  </dgm:ptLst>
  <dgm:cxnLst>
    <dgm:cxn modelId="{54D48B03-048B-47A4-9C20-6C07ED2F7BB7}" type="presOf" srcId="{D753EE0B-7F6E-4BE9-9239-10C6E52D6A2D}" destId="{1AFE4E6F-EF44-4D4A-B897-522B74975968}" srcOrd="0" destOrd="1" presId="urn:microsoft.com/office/officeart/2005/8/layout/chevronAccent+Icon"/>
    <dgm:cxn modelId="{314E170E-D987-4853-9A1B-63CEFE70C32B}" type="presOf" srcId="{543D2001-AE54-429E-87AC-3B49D893ED70}" destId="{1AFE4E6F-EF44-4D4A-B897-522B74975968}" srcOrd="0" destOrd="0" presId="urn:microsoft.com/office/officeart/2005/8/layout/chevronAccent+Icon"/>
    <dgm:cxn modelId="{E97F445D-33D5-4E31-BAB4-AE2589D2B97B}" type="presOf" srcId="{AAC7D2A0-D8A3-486E-9E2A-1E747D8B9E31}" destId="{AB23043B-1D50-4241-BB3E-F1A868E93E45}" srcOrd="0" destOrd="0" presId="urn:microsoft.com/office/officeart/2005/8/layout/chevronAccent+Icon"/>
    <dgm:cxn modelId="{14099342-64EA-4D65-8A5B-A728A6467E47}" srcId="{A30E1B7A-B276-4AF4-8044-DF6D12002234}" destId="{A97158B2-53F9-41CF-93E3-B3D25FA89B48}" srcOrd="0" destOrd="0" parTransId="{3D9246C2-6633-480E-A0B7-FB592AFE4E07}" sibTransId="{482F9DE5-4A5F-4CD7-AC4F-173BCC588644}"/>
    <dgm:cxn modelId="{A1A1DA73-3FE4-4BD7-94B3-55A5886A967F}" type="presOf" srcId="{D0F7897D-62C2-429C-97E7-8838E1CD8C1A}" destId="{5F0F2996-FDE7-4CF2-B0AA-B525AA8D7AC1}" srcOrd="0" destOrd="0" presId="urn:microsoft.com/office/officeart/2005/8/layout/chevronAccent+Icon"/>
    <dgm:cxn modelId="{1835297B-3116-4BC2-9F5E-60CFFEE42794}" srcId="{D0F7897D-62C2-429C-97E7-8838E1CD8C1A}" destId="{543D2001-AE54-429E-87AC-3B49D893ED70}" srcOrd="3" destOrd="0" parTransId="{858EE5D5-B4FF-4DAE-95F4-52C93AB7A565}" sibTransId="{837D05BB-2F82-46AB-8D90-B8329ADCD9B7}"/>
    <dgm:cxn modelId="{FAF82089-9266-4A7B-930D-E44C2415F54D}" type="presOf" srcId="{FE279E3C-F896-4318-BC71-DC6A09FA110E}" destId="{97C400A3-3A90-4B4C-A498-E0C149F353FC}" srcOrd="0" destOrd="1" presId="urn:microsoft.com/office/officeart/2005/8/layout/chevronAccent+Icon"/>
    <dgm:cxn modelId="{CE392D9A-F667-4BD5-8189-6C1E51548337}" type="presOf" srcId="{4AC14AFE-7552-488B-9AFB-8DA019C588F7}" destId="{AB23043B-1D50-4241-BB3E-F1A868E93E45}" srcOrd="0" destOrd="1" presId="urn:microsoft.com/office/officeart/2005/8/layout/chevronAccent+Icon"/>
    <dgm:cxn modelId="{AF5E549D-BC92-4992-A5C3-4ED01A853D75}" srcId="{AAC7D2A0-D8A3-486E-9E2A-1E747D8B9E31}" destId="{4AC14AFE-7552-488B-9AFB-8DA019C588F7}" srcOrd="0" destOrd="0" parTransId="{F82AF530-B1C6-4051-8CC7-F57AC3612FEC}" sibTransId="{9238E296-4761-47BA-84B0-CAA95E16C225}"/>
    <dgm:cxn modelId="{7A0BDDA5-948F-4AEA-A63E-13D2A3B8F42A}" srcId="{D0F7897D-62C2-429C-97E7-8838E1CD8C1A}" destId="{AAC7D2A0-D8A3-486E-9E2A-1E747D8B9E31}" srcOrd="2" destOrd="0" parTransId="{750E23CB-B7DD-4BFE-8955-F2653786E7C8}" sibTransId="{10752E10-AA6C-4EC9-8F60-56C7628D4FD1}"/>
    <dgm:cxn modelId="{E4E9E3AA-FDB3-4486-A518-7097CFEAFEAF}" type="presOf" srcId="{A97158B2-53F9-41CF-93E3-B3D25FA89B48}" destId="{9486F9C6-A37F-4FC1-9B7C-46EDFB88112D}" srcOrd="0" destOrd="1" presId="urn:microsoft.com/office/officeart/2005/8/layout/chevronAccent+Icon"/>
    <dgm:cxn modelId="{F54632BB-5644-4770-8F38-0D49E1CF98DF}" srcId="{543D2001-AE54-429E-87AC-3B49D893ED70}" destId="{D753EE0B-7F6E-4BE9-9239-10C6E52D6A2D}" srcOrd="0" destOrd="0" parTransId="{DB4753DC-3027-4A3E-8F07-E27F1FA5EF24}" sibTransId="{AA338A12-41D2-4162-97C8-F6F5748F0806}"/>
    <dgm:cxn modelId="{6E9C74D5-BF6B-4990-BB41-FB9357BCAC4C}" srcId="{D0F7897D-62C2-429C-97E7-8838E1CD8C1A}" destId="{2BD8A2DE-F7AD-4E86-9161-DA6EA741FB9A}" srcOrd="1" destOrd="0" parTransId="{3724638A-7B95-46F0-B8E8-412B0D0B6E49}" sibTransId="{1E51413B-E3E5-4AA7-952D-389BA90C55E3}"/>
    <dgm:cxn modelId="{C2825AE3-2CAF-4188-A569-1B6364CA15BD}" type="presOf" srcId="{2BD8A2DE-F7AD-4E86-9161-DA6EA741FB9A}" destId="{97C400A3-3A90-4B4C-A498-E0C149F353FC}" srcOrd="0" destOrd="0" presId="urn:microsoft.com/office/officeart/2005/8/layout/chevronAccent+Icon"/>
    <dgm:cxn modelId="{68FB1AE7-C90E-403B-A100-D3DE843230DD}" srcId="{2BD8A2DE-F7AD-4E86-9161-DA6EA741FB9A}" destId="{FE279E3C-F896-4318-BC71-DC6A09FA110E}" srcOrd="0" destOrd="0" parTransId="{420AB9DF-9B02-4076-A0D5-7EB5BB4E8297}" sibTransId="{35981FBC-C63D-43D4-8F95-7AFC0052D38C}"/>
    <dgm:cxn modelId="{A5F277ED-F9E3-4347-AD0B-DE078E49EF58}" type="presOf" srcId="{A30E1B7A-B276-4AF4-8044-DF6D12002234}" destId="{9486F9C6-A37F-4FC1-9B7C-46EDFB88112D}" srcOrd="0" destOrd="0" presId="urn:microsoft.com/office/officeart/2005/8/layout/chevronAccent+Icon"/>
    <dgm:cxn modelId="{26268CF3-ACDA-4FF2-9726-40C6D1C71D95}" srcId="{D0F7897D-62C2-429C-97E7-8838E1CD8C1A}" destId="{A30E1B7A-B276-4AF4-8044-DF6D12002234}" srcOrd="0" destOrd="0" parTransId="{BCBF4FA0-4E4F-4AD9-8B02-1ABB6E238BA5}" sibTransId="{5F319D6C-21E5-483A-B79A-4968EDC9A011}"/>
    <dgm:cxn modelId="{617857D3-02EA-4C4F-AD9E-6B3D4CD716AF}" type="presParOf" srcId="{5F0F2996-FDE7-4CF2-B0AA-B525AA8D7AC1}" destId="{D516D4DE-1502-42E0-9CCC-8C7C94A32DAE}" srcOrd="0" destOrd="0" presId="urn:microsoft.com/office/officeart/2005/8/layout/chevronAccent+Icon"/>
    <dgm:cxn modelId="{0181B894-6F9E-4950-9EC8-49DC3E4AC341}" type="presParOf" srcId="{D516D4DE-1502-42E0-9CCC-8C7C94A32DAE}" destId="{250643B1-547E-4380-9D86-11D5AE788706}" srcOrd="0" destOrd="0" presId="urn:microsoft.com/office/officeart/2005/8/layout/chevronAccent+Icon"/>
    <dgm:cxn modelId="{D50531FA-852C-43F0-8C2F-6D383E28063B}" type="presParOf" srcId="{D516D4DE-1502-42E0-9CCC-8C7C94A32DAE}" destId="{9486F9C6-A37F-4FC1-9B7C-46EDFB88112D}" srcOrd="1" destOrd="0" presId="urn:microsoft.com/office/officeart/2005/8/layout/chevronAccent+Icon"/>
    <dgm:cxn modelId="{1FEE13DC-C856-4B5A-B545-2E1400E3453B}" type="presParOf" srcId="{5F0F2996-FDE7-4CF2-B0AA-B525AA8D7AC1}" destId="{E8D61B42-76B0-4A6B-AC17-FC5B55AC6CA5}" srcOrd="1" destOrd="0" presId="urn:microsoft.com/office/officeart/2005/8/layout/chevronAccent+Icon"/>
    <dgm:cxn modelId="{2B2460A9-5AAA-4170-B611-72AD55D99C28}" type="presParOf" srcId="{5F0F2996-FDE7-4CF2-B0AA-B525AA8D7AC1}" destId="{9BF45F68-CBBF-46C8-96B3-FD0E487E9E20}" srcOrd="2" destOrd="0" presId="urn:microsoft.com/office/officeart/2005/8/layout/chevronAccent+Icon"/>
    <dgm:cxn modelId="{F8B57AA9-5190-46BC-B0EB-414EE52CF450}" type="presParOf" srcId="{9BF45F68-CBBF-46C8-96B3-FD0E487E9E20}" destId="{5DCD1280-1AB2-4B13-93CC-444259117F40}" srcOrd="0" destOrd="0" presId="urn:microsoft.com/office/officeart/2005/8/layout/chevronAccent+Icon"/>
    <dgm:cxn modelId="{C5B63321-397B-46F6-9AA2-B89C7B410871}" type="presParOf" srcId="{9BF45F68-CBBF-46C8-96B3-FD0E487E9E20}" destId="{97C400A3-3A90-4B4C-A498-E0C149F353FC}" srcOrd="1" destOrd="0" presId="urn:microsoft.com/office/officeart/2005/8/layout/chevronAccent+Icon"/>
    <dgm:cxn modelId="{60F794CD-FBEE-405E-94AA-A10A79D07450}" type="presParOf" srcId="{5F0F2996-FDE7-4CF2-B0AA-B525AA8D7AC1}" destId="{32A36097-4020-4260-8458-0A3723B7DDAB}" srcOrd="3" destOrd="0" presId="urn:microsoft.com/office/officeart/2005/8/layout/chevronAccent+Icon"/>
    <dgm:cxn modelId="{CA7AE214-BDEF-4B2F-9B6C-826C2E8AF4A0}" type="presParOf" srcId="{5F0F2996-FDE7-4CF2-B0AA-B525AA8D7AC1}" destId="{81DCDDA6-C101-49C7-9EEB-6C54289DB3CD}" srcOrd="4" destOrd="0" presId="urn:microsoft.com/office/officeart/2005/8/layout/chevronAccent+Icon"/>
    <dgm:cxn modelId="{15AC553B-A97B-4369-A49A-7CB8E2BF7E40}" type="presParOf" srcId="{81DCDDA6-C101-49C7-9EEB-6C54289DB3CD}" destId="{3FA0475D-798D-4A11-8125-14E7CF4B9ED5}" srcOrd="0" destOrd="0" presId="urn:microsoft.com/office/officeart/2005/8/layout/chevronAccent+Icon"/>
    <dgm:cxn modelId="{5CBDDB6A-4D89-4DF4-BEBF-39816C47313B}" type="presParOf" srcId="{81DCDDA6-C101-49C7-9EEB-6C54289DB3CD}" destId="{AB23043B-1D50-4241-BB3E-F1A868E93E45}" srcOrd="1" destOrd="0" presId="urn:microsoft.com/office/officeart/2005/8/layout/chevronAccent+Icon"/>
    <dgm:cxn modelId="{3B048FAE-87D7-4659-AC99-DB7EF8DFDF75}" type="presParOf" srcId="{5F0F2996-FDE7-4CF2-B0AA-B525AA8D7AC1}" destId="{1BB872CB-DA61-427D-B077-230A0875183D}" srcOrd="5" destOrd="0" presId="urn:microsoft.com/office/officeart/2005/8/layout/chevronAccent+Icon"/>
    <dgm:cxn modelId="{288FA131-2921-4FD3-8F7E-F64CA096B153}" type="presParOf" srcId="{5F0F2996-FDE7-4CF2-B0AA-B525AA8D7AC1}" destId="{FE7940D6-2B7C-445B-A996-3FCD64E4BD64}" srcOrd="6" destOrd="0" presId="urn:microsoft.com/office/officeart/2005/8/layout/chevronAccent+Icon"/>
    <dgm:cxn modelId="{7E1352B2-1251-461B-B422-3A81DF6389A9}" type="presParOf" srcId="{FE7940D6-2B7C-445B-A996-3FCD64E4BD64}" destId="{925173C9-A294-4D12-915E-7FE2033FF5C2}" srcOrd="0" destOrd="0" presId="urn:microsoft.com/office/officeart/2005/8/layout/chevronAccent+Icon"/>
    <dgm:cxn modelId="{DE0C67F1-9ED8-42FC-8869-946DC9D4E6AB}" type="presParOf" srcId="{FE7940D6-2B7C-445B-A996-3FCD64E4BD64}" destId="{1AFE4E6F-EF44-4D4A-B897-522B74975968}" srcOrd="1" destOrd="0" presId="urn:microsoft.com/office/officeart/2005/8/layout/chevronAccent+Icon"/>
  </dgm:cxnLst>
  <dgm:bg>
    <a:noFill/>
  </dgm:bg>
  <dgm:whole>
    <a:ln>
      <a:noFill/>
    </a:ln>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E95B95-F263-46ED-815B-CB8377E73B42}">
      <dsp:nvSpPr>
        <dsp:cNvPr id="0" name=""/>
        <dsp:cNvSpPr/>
      </dsp:nvSpPr>
      <dsp:spPr>
        <a:xfrm>
          <a:off x="0" y="1492071"/>
          <a:ext cx="13589459" cy="1989428"/>
        </a:xfrm>
        <a:prstGeom prst="notchedRightArrow">
          <a:avLst/>
        </a:prstGeom>
        <a:solidFill>
          <a:schemeClr val="bg1"/>
        </a:solidFill>
        <a:ln w="6350" cap="flat" cmpd="sng" algn="ctr">
          <a:solidFill>
            <a:schemeClr val="dk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27B99AC1-7FC4-415E-BA0D-B7BADCC1919B}">
      <dsp:nvSpPr>
        <dsp:cNvPr id="0" name=""/>
        <dsp:cNvSpPr/>
      </dsp:nvSpPr>
      <dsp:spPr>
        <a:xfrm>
          <a:off x="3359" y="0"/>
          <a:ext cx="1955807" cy="1989428"/>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06248" tIns="206248" rIns="206248" bIns="206248" numCol="1" spcCol="1270" anchor="b" anchorCtr="0">
          <a:noAutofit/>
        </a:bodyPr>
        <a:lstStyle/>
        <a:p>
          <a:pPr marL="0" lvl="0" indent="0" algn="ctr" defTabSz="1289050">
            <a:lnSpc>
              <a:spcPct val="90000"/>
            </a:lnSpc>
            <a:spcBef>
              <a:spcPct val="0"/>
            </a:spcBef>
            <a:spcAft>
              <a:spcPct val="35000"/>
            </a:spcAft>
            <a:buNone/>
          </a:pPr>
          <a:r>
            <a:rPr lang="en-US" sz="2900" b="1" kern="1200" noProof="0" dirty="0"/>
            <a:t>Finalize Questions</a:t>
          </a:r>
        </a:p>
      </dsp:txBody>
      <dsp:txXfrm>
        <a:off x="3359" y="0"/>
        <a:ext cx="1955807" cy="1989428"/>
      </dsp:txXfrm>
    </dsp:sp>
    <dsp:sp modelId="{6460B9C2-0D98-4EFF-909F-50FADDF18C21}">
      <dsp:nvSpPr>
        <dsp:cNvPr id="0" name=""/>
        <dsp:cNvSpPr/>
      </dsp:nvSpPr>
      <dsp:spPr>
        <a:xfrm>
          <a:off x="732584" y="2238106"/>
          <a:ext cx="497357" cy="497357"/>
        </a:xfrm>
        <a:prstGeom prst="ellipse">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06FFE48-A4E1-4836-9A01-E3364316CAD2}">
      <dsp:nvSpPr>
        <dsp:cNvPr id="0" name=""/>
        <dsp:cNvSpPr/>
      </dsp:nvSpPr>
      <dsp:spPr>
        <a:xfrm>
          <a:off x="2056956" y="2984142"/>
          <a:ext cx="1955807" cy="1989428"/>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06248" tIns="206248" rIns="206248" bIns="206248" numCol="1" spcCol="1270" anchor="t" anchorCtr="0">
          <a:noAutofit/>
        </a:bodyPr>
        <a:lstStyle/>
        <a:p>
          <a:pPr marL="0" lvl="0" indent="0" algn="ctr" defTabSz="1289050">
            <a:lnSpc>
              <a:spcPct val="90000"/>
            </a:lnSpc>
            <a:spcBef>
              <a:spcPct val="0"/>
            </a:spcBef>
            <a:spcAft>
              <a:spcPct val="35000"/>
            </a:spcAft>
            <a:buNone/>
          </a:pPr>
          <a:r>
            <a:rPr lang="en-US" sz="2900" b="1" kern="1200" noProof="0" dirty="0"/>
            <a:t>Look Sources</a:t>
          </a:r>
        </a:p>
      </dsp:txBody>
      <dsp:txXfrm>
        <a:off x="2056956" y="2984142"/>
        <a:ext cx="1955807" cy="1989428"/>
      </dsp:txXfrm>
    </dsp:sp>
    <dsp:sp modelId="{0F466A33-DF45-4CA9-A225-F7A979FC156E}">
      <dsp:nvSpPr>
        <dsp:cNvPr id="0" name=""/>
        <dsp:cNvSpPr/>
      </dsp:nvSpPr>
      <dsp:spPr>
        <a:xfrm>
          <a:off x="2786181" y="2238106"/>
          <a:ext cx="497357" cy="497357"/>
        </a:xfrm>
        <a:prstGeom prst="ellipse">
          <a:avLst/>
        </a:prstGeom>
        <a:solidFill>
          <a:schemeClr val="accent4">
            <a:hueOff val="1960178"/>
            <a:satOff val="-8155"/>
            <a:lumOff val="192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5BD5B48-FF35-467D-B1A5-FE49324EC263}">
      <dsp:nvSpPr>
        <dsp:cNvPr id="0" name=""/>
        <dsp:cNvSpPr/>
      </dsp:nvSpPr>
      <dsp:spPr>
        <a:xfrm>
          <a:off x="4110554" y="0"/>
          <a:ext cx="1955807" cy="1989428"/>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06248" tIns="206248" rIns="206248" bIns="206248" numCol="1" spcCol="1270" anchor="b" anchorCtr="0">
          <a:noAutofit/>
        </a:bodyPr>
        <a:lstStyle/>
        <a:p>
          <a:pPr marL="0" lvl="0" indent="0" algn="ctr" defTabSz="1289050">
            <a:lnSpc>
              <a:spcPct val="90000"/>
            </a:lnSpc>
            <a:spcBef>
              <a:spcPct val="0"/>
            </a:spcBef>
            <a:spcAft>
              <a:spcPct val="35000"/>
            </a:spcAft>
            <a:buNone/>
          </a:pPr>
          <a:r>
            <a:rPr lang="en-US" sz="2900" b="1" kern="1200" noProof="0" dirty="0"/>
            <a:t>Gather Data</a:t>
          </a:r>
        </a:p>
      </dsp:txBody>
      <dsp:txXfrm>
        <a:off x="4110554" y="0"/>
        <a:ext cx="1955807" cy="1989428"/>
      </dsp:txXfrm>
    </dsp:sp>
    <dsp:sp modelId="{02581AD8-67CD-49C7-8B2C-74B0E7419951}">
      <dsp:nvSpPr>
        <dsp:cNvPr id="0" name=""/>
        <dsp:cNvSpPr/>
      </dsp:nvSpPr>
      <dsp:spPr>
        <a:xfrm>
          <a:off x="4839779" y="2238106"/>
          <a:ext cx="497357" cy="497357"/>
        </a:xfrm>
        <a:prstGeom prst="ellipse">
          <a:avLst/>
        </a:prstGeom>
        <a:solidFill>
          <a:schemeClr val="accent4">
            <a:hueOff val="3920356"/>
            <a:satOff val="-16311"/>
            <a:lumOff val="384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FC260D98-DC19-49D7-84CE-8F32F6BA2AC1}">
      <dsp:nvSpPr>
        <dsp:cNvPr id="0" name=""/>
        <dsp:cNvSpPr/>
      </dsp:nvSpPr>
      <dsp:spPr>
        <a:xfrm>
          <a:off x="6164151" y="2984142"/>
          <a:ext cx="1955807" cy="1989428"/>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06248" tIns="206248" rIns="206248" bIns="206248" numCol="1" spcCol="1270" anchor="t" anchorCtr="0">
          <a:noAutofit/>
        </a:bodyPr>
        <a:lstStyle/>
        <a:p>
          <a:pPr marL="0" lvl="0" indent="0" algn="ctr" defTabSz="1289050">
            <a:lnSpc>
              <a:spcPct val="90000"/>
            </a:lnSpc>
            <a:spcBef>
              <a:spcPct val="0"/>
            </a:spcBef>
            <a:spcAft>
              <a:spcPct val="35000"/>
            </a:spcAft>
            <a:buNone/>
          </a:pPr>
          <a:r>
            <a:rPr lang="en-US" sz="2900" b="1" kern="1200" noProof="0" dirty="0"/>
            <a:t>Filter Data</a:t>
          </a:r>
        </a:p>
      </dsp:txBody>
      <dsp:txXfrm>
        <a:off x="6164151" y="2984142"/>
        <a:ext cx="1955807" cy="1989428"/>
      </dsp:txXfrm>
    </dsp:sp>
    <dsp:sp modelId="{7E78518F-820A-4816-9DBE-A26CB1A3313B}">
      <dsp:nvSpPr>
        <dsp:cNvPr id="0" name=""/>
        <dsp:cNvSpPr/>
      </dsp:nvSpPr>
      <dsp:spPr>
        <a:xfrm>
          <a:off x="6893376" y="2238106"/>
          <a:ext cx="497357" cy="497357"/>
        </a:xfrm>
        <a:prstGeom prst="ellipse">
          <a:avLst/>
        </a:prstGeom>
        <a:solidFill>
          <a:schemeClr val="accent4">
            <a:hueOff val="5880535"/>
            <a:satOff val="-24466"/>
            <a:lumOff val="576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22060C08-76F0-4505-970D-64E87AC04F8E}">
      <dsp:nvSpPr>
        <dsp:cNvPr id="0" name=""/>
        <dsp:cNvSpPr/>
      </dsp:nvSpPr>
      <dsp:spPr>
        <a:xfrm>
          <a:off x="8217749" y="0"/>
          <a:ext cx="1955807" cy="1989428"/>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06248" tIns="206248" rIns="206248" bIns="206248" numCol="1" spcCol="1270" anchor="b" anchorCtr="0">
          <a:noAutofit/>
        </a:bodyPr>
        <a:lstStyle/>
        <a:p>
          <a:pPr marL="0" lvl="0" indent="0" algn="ctr" defTabSz="1289050">
            <a:lnSpc>
              <a:spcPct val="90000"/>
            </a:lnSpc>
            <a:spcBef>
              <a:spcPct val="0"/>
            </a:spcBef>
            <a:spcAft>
              <a:spcPct val="35000"/>
            </a:spcAft>
            <a:buNone/>
          </a:pPr>
          <a:r>
            <a:rPr lang="en-US" sz="2900" b="1" kern="1200" noProof="0" dirty="0"/>
            <a:t>Clean Data</a:t>
          </a:r>
        </a:p>
      </dsp:txBody>
      <dsp:txXfrm>
        <a:off x="8217749" y="0"/>
        <a:ext cx="1955807" cy="1989428"/>
      </dsp:txXfrm>
    </dsp:sp>
    <dsp:sp modelId="{C3EE5465-0136-48D3-9D1D-4F22747BFFA8}">
      <dsp:nvSpPr>
        <dsp:cNvPr id="0" name=""/>
        <dsp:cNvSpPr/>
      </dsp:nvSpPr>
      <dsp:spPr>
        <a:xfrm>
          <a:off x="8946974" y="2238106"/>
          <a:ext cx="497357" cy="497357"/>
        </a:xfrm>
        <a:prstGeom prst="ellipse">
          <a:avLst/>
        </a:prstGeom>
        <a:solidFill>
          <a:schemeClr val="accent4">
            <a:hueOff val="7840713"/>
            <a:satOff val="-32622"/>
            <a:lumOff val="7686"/>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670F709-D766-4A3F-B2F6-743C62DD4FA3}">
      <dsp:nvSpPr>
        <dsp:cNvPr id="0" name=""/>
        <dsp:cNvSpPr/>
      </dsp:nvSpPr>
      <dsp:spPr>
        <a:xfrm>
          <a:off x="10271346" y="2984142"/>
          <a:ext cx="1955807" cy="1989428"/>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206248" tIns="206248" rIns="206248" bIns="206248" numCol="1" spcCol="1270" anchor="t" anchorCtr="0">
          <a:noAutofit/>
        </a:bodyPr>
        <a:lstStyle/>
        <a:p>
          <a:pPr marL="0" lvl="0" indent="0" algn="ctr" defTabSz="1289050">
            <a:lnSpc>
              <a:spcPct val="90000"/>
            </a:lnSpc>
            <a:spcBef>
              <a:spcPct val="0"/>
            </a:spcBef>
            <a:spcAft>
              <a:spcPct val="35000"/>
            </a:spcAft>
            <a:buNone/>
          </a:pPr>
          <a:r>
            <a:rPr lang="en-US" sz="2900" b="1" kern="1200" noProof="0" dirty="0"/>
            <a:t>Visualize Data</a:t>
          </a:r>
        </a:p>
      </dsp:txBody>
      <dsp:txXfrm>
        <a:off x="10271346" y="2984142"/>
        <a:ext cx="1955807" cy="1989428"/>
      </dsp:txXfrm>
    </dsp:sp>
    <dsp:sp modelId="{B6C63920-C8F7-4B79-85CF-B01D2924F739}">
      <dsp:nvSpPr>
        <dsp:cNvPr id="0" name=""/>
        <dsp:cNvSpPr/>
      </dsp:nvSpPr>
      <dsp:spPr>
        <a:xfrm>
          <a:off x="11000571" y="2238106"/>
          <a:ext cx="497357" cy="497357"/>
        </a:xfrm>
        <a:prstGeom prst="ellipse">
          <a:avLst/>
        </a:prstGeom>
        <a:solidFill>
          <a:schemeClr val="accent4">
            <a:hueOff val="9800891"/>
            <a:satOff val="-40777"/>
            <a:lumOff val="960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643B1-547E-4380-9D86-11D5AE788706}">
      <dsp:nvSpPr>
        <dsp:cNvPr id="0" name=""/>
        <dsp:cNvSpPr/>
      </dsp:nvSpPr>
      <dsp:spPr>
        <a:xfrm>
          <a:off x="7045" y="1750367"/>
          <a:ext cx="3316127" cy="1280025"/>
        </a:xfrm>
        <a:prstGeom prst="chevron">
          <a:avLst>
            <a:gd name="adj" fmla="val 40000"/>
          </a:avLst>
        </a:prstGeom>
        <a:solidFill>
          <a:srgbClr val="9966FF"/>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9486F9C6-A37F-4FC1-9B7C-46EDFB88112D}">
      <dsp:nvSpPr>
        <dsp:cNvPr id="0" name=""/>
        <dsp:cNvSpPr/>
      </dsp:nvSpPr>
      <dsp:spPr>
        <a:xfrm>
          <a:off x="624731" y="1943805"/>
          <a:ext cx="2800285" cy="1280025"/>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9352" tIns="149352" rIns="149352" bIns="149352" numCol="1" spcCol="1270" anchor="t" anchorCtr="0">
          <a:noAutofit/>
        </a:bodyPr>
        <a:lstStyle/>
        <a:p>
          <a:pPr marL="0" lvl="0" indent="0" algn="l" defTabSz="933450">
            <a:lnSpc>
              <a:spcPct val="90000"/>
            </a:lnSpc>
            <a:spcBef>
              <a:spcPct val="0"/>
            </a:spcBef>
            <a:spcAft>
              <a:spcPct val="35000"/>
            </a:spcAft>
            <a:buNone/>
          </a:pPr>
          <a:r>
            <a:rPr lang="en-US" sz="2100" b="1" kern="1200" noProof="0" dirty="0"/>
            <a:t>Research Questions:</a:t>
          </a:r>
        </a:p>
        <a:p>
          <a:pPr marL="171450" lvl="1" indent="-171450" algn="l" defTabSz="711200">
            <a:lnSpc>
              <a:spcPct val="90000"/>
            </a:lnSpc>
            <a:spcBef>
              <a:spcPct val="0"/>
            </a:spcBef>
            <a:spcAft>
              <a:spcPct val="15000"/>
            </a:spcAft>
            <a:buChar char="•"/>
          </a:pPr>
          <a:r>
            <a:rPr lang="en-US" sz="1600" b="1" kern="1200" noProof="0" dirty="0"/>
            <a:t>Suitable for a DS-Project</a:t>
          </a:r>
        </a:p>
      </dsp:txBody>
      <dsp:txXfrm>
        <a:off x="662222" y="1981296"/>
        <a:ext cx="2725303" cy="1205043"/>
      </dsp:txXfrm>
    </dsp:sp>
    <dsp:sp modelId="{5DCD1280-1AB2-4B13-93CC-444259117F40}">
      <dsp:nvSpPr>
        <dsp:cNvPr id="0" name=""/>
        <dsp:cNvSpPr/>
      </dsp:nvSpPr>
      <dsp:spPr>
        <a:xfrm>
          <a:off x="3794800" y="1750367"/>
          <a:ext cx="3316127" cy="1280025"/>
        </a:xfrm>
        <a:prstGeom prst="chevron">
          <a:avLst>
            <a:gd name="adj" fmla="val 40000"/>
          </a:avLst>
        </a:prstGeom>
        <a:solidFill>
          <a:srgbClr val="9966FF"/>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97C400A3-3A90-4B4C-A498-E0C149F353FC}">
      <dsp:nvSpPr>
        <dsp:cNvPr id="0" name=""/>
        <dsp:cNvSpPr/>
      </dsp:nvSpPr>
      <dsp:spPr>
        <a:xfrm>
          <a:off x="4663867" y="1947888"/>
          <a:ext cx="2800285" cy="1280025"/>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9352" tIns="149352" rIns="149352" bIns="149352" numCol="1" spcCol="1270" anchor="t" anchorCtr="0">
          <a:noAutofit/>
        </a:bodyPr>
        <a:lstStyle/>
        <a:p>
          <a:pPr marL="0" lvl="0" indent="0" algn="l" defTabSz="933450">
            <a:lnSpc>
              <a:spcPct val="90000"/>
            </a:lnSpc>
            <a:spcBef>
              <a:spcPct val="0"/>
            </a:spcBef>
            <a:spcAft>
              <a:spcPct val="35000"/>
            </a:spcAft>
            <a:buNone/>
          </a:pPr>
          <a:r>
            <a:rPr lang="en-US" sz="2100" b="1" kern="1200" noProof="0" dirty="0"/>
            <a:t>Sources:</a:t>
          </a:r>
        </a:p>
        <a:p>
          <a:pPr marL="171450" lvl="1" indent="-171450" algn="l" defTabSz="711200">
            <a:lnSpc>
              <a:spcPct val="90000"/>
            </a:lnSpc>
            <a:spcBef>
              <a:spcPct val="0"/>
            </a:spcBef>
            <a:spcAft>
              <a:spcPct val="15000"/>
            </a:spcAft>
            <a:buChar char="•"/>
          </a:pPr>
          <a:r>
            <a:rPr lang="en-US" sz="1600" b="1" kern="1200" noProof="0" dirty="0"/>
            <a:t>Acceptable &amp; </a:t>
          </a:r>
          <a:br>
            <a:rPr lang="en-US" sz="1600" b="1" kern="1200" noProof="0" dirty="0"/>
          </a:br>
          <a:r>
            <a:rPr lang="en-US" sz="1600" b="1" kern="1200" noProof="0" dirty="0"/>
            <a:t>publicly available</a:t>
          </a:r>
        </a:p>
      </dsp:txBody>
      <dsp:txXfrm>
        <a:off x="4701358" y="1985379"/>
        <a:ext cx="2725303" cy="1205043"/>
      </dsp:txXfrm>
    </dsp:sp>
    <dsp:sp modelId="{3FA0475D-798D-4A11-8125-14E7CF4B9ED5}">
      <dsp:nvSpPr>
        <dsp:cNvPr id="0" name=""/>
        <dsp:cNvSpPr/>
      </dsp:nvSpPr>
      <dsp:spPr>
        <a:xfrm>
          <a:off x="7582554" y="1750367"/>
          <a:ext cx="3316127" cy="1280025"/>
        </a:xfrm>
        <a:prstGeom prst="chevron">
          <a:avLst>
            <a:gd name="adj" fmla="val 40000"/>
          </a:avLst>
        </a:prstGeom>
        <a:solidFill>
          <a:srgbClr val="9966FF"/>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B23043B-1D50-4241-BB3E-F1A868E93E45}">
      <dsp:nvSpPr>
        <dsp:cNvPr id="0" name=""/>
        <dsp:cNvSpPr/>
      </dsp:nvSpPr>
      <dsp:spPr>
        <a:xfrm>
          <a:off x="8268735" y="1952906"/>
          <a:ext cx="2800285" cy="1280025"/>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9352" tIns="149352" rIns="149352" bIns="149352" numCol="1" spcCol="1270" anchor="t" anchorCtr="0">
          <a:noAutofit/>
        </a:bodyPr>
        <a:lstStyle/>
        <a:p>
          <a:pPr marL="0" lvl="0" indent="0" algn="l" defTabSz="933450">
            <a:lnSpc>
              <a:spcPct val="90000"/>
            </a:lnSpc>
            <a:spcBef>
              <a:spcPct val="0"/>
            </a:spcBef>
            <a:spcAft>
              <a:spcPct val="35000"/>
            </a:spcAft>
            <a:buNone/>
          </a:pPr>
          <a:r>
            <a:rPr lang="en-US" sz="2100" b="1" kern="1200" noProof="0" dirty="0"/>
            <a:t>Data:</a:t>
          </a:r>
        </a:p>
        <a:p>
          <a:pPr marL="171450" lvl="1" indent="-171450" algn="l" defTabSz="711200">
            <a:lnSpc>
              <a:spcPct val="90000"/>
            </a:lnSpc>
            <a:spcBef>
              <a:spcPct val="0"/>
            </a:spcBef>
            <a:spcAft>
              <a:spcPct val="15000"/>
            </a:spcAft>
            <a:buChar char="•"/>
          </a:pPr>
          <a:r>
            <a:rPr lang="en-US" sz="1600" b="1" kern="1200" noProof="0" dirty="0"/>
            <a:t>Filter &amp; Clean </a:t>
          </a:r>
        </a:p>
      </dsp:txBody>
      <dsp:txXfrm>
        <a:off x="8306226" y="1990397"/>
        <a:ext cx="2725303" cy="1205043"/>
      </dsp:txXfrm>
    </dsp:sp>
    <dsp:sp modelId="{925173C9-A294-4D12-915E-7FE2033FF5C2}">
      <dsp:nvSpPr>
        <dsp:cNvPr id="0" name=""/>
        <dsp:cNvSpPr/>
      </dsp:nvSpPr>
      <dsp:spPr>
        <a:xfrm>
          <a:off x="11370309" y="1750367"/>
          <a:ext cx="3316127" cy="1280025"/>
        </a:xfrm>
        <a:prstGeom prst="chevron">
          <a:avLst>
            <a:gd name="adj" fmla="val 40000"/>
          </a:avLst>
        </a:prstGeom>
        <a:solidFill>
          <a:srgbClr val="9966FF"/>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1AFE4E6F-EF44-4D4A-B897-522B74975968}">
      <dsp:nvSpPr>
        <dsp:cNvPr id="0" name=""/>
        <dsp:cNvSpPr/>
      </dsp:nvSpPr>
      <dsp:spPr>
        <a:xfrm>
          <a:off x="11726420" y="1955069"/>
          <a:ext cx="2800285" cy="1280025"/>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9352" tIns="149352" rIns="149352" bIns="149352" numCol="1" spcCol="1270" anchor="t" anchorCtr="0">
          <a:noAutofit/>
        </a:bodyPr>
        <a:lstStyle/>
        <a:p>
          <a:pPr marL="0" lvl="0" indent="0" algn="l" defTabSz="933450">
            <a:lnSpc>
              <a:spcPct val="90000"/>
            </a:lnSpc>
            <a:spcBef>
              <a:spcPct val="0"/>
            </a:spcBef>
            <a:spcAft>
              <a:spcPct val="35000"/>
            </a:spcAft>
            <a:buNone/>
          </a:pPr>
          <a:r>
            <a:rPr lang="en-US" sz="2100" b="1" kern="1200" noProof="0" dirty="0"/>
            <a:t>Data Visualization:</a:t>
          </a:r>
        </a:p>
        <a:p>
          <a:pPr marL="171450" lvl="1" indent="-171450" algn="l" defTabSz="711200">
            <a:lnSpc>
              <a:spcPct val="90000"/>
            </a:lnSpc>
            <a:spcBef>
              <a:spcPct val="0"/>
            </a:spcBef>
            <a:spcAft>
              <a:spcPct val="15000"/>
            </a:spcAft>
            <a:buChar char="•"/>
          </a:pPr>
          <a:r>
            <a:rPr lang="en-US" sz="1600" b="1" kern="1200" noProof="0" dirty="0"/>
            <a:t>Fitting &amp; various diagrams</a:t>
          </a:r>
        </a:p>
      </dsp:txBody>
      <dsp:txXfrm>
        <a:off x="11763911" y="1992560"/>
        <a:ext cx="2725303" cy="120504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1F58AE-0698-456E-BE8C-7A20F6519F45}" type="datetimeFigureOut">
              <a:rPr lang="LID4096" smtClean="0"/>
              <a:t>03/25/2025</a:t>
            </a:fld>
            <a:endParaRPr lang="LID4096"/>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304BA6-8101-4944-8716-90E622258BB9}" type="slidenum">
              <a:rPr lang="LID4096" smtClean="0"/>
              <a:t>‹#›</a:t>
            </a:fld>
            <a:endParaRPr lang="LID4096"/>
          </a:p>
        </p:txBody>
      </p:sp>
    </p:spTree>
    <p:extLst>
      <p:ext uri="{BB962C8B-B14F-4D97-AF65-F5344CB8AC3E}">
        <p14:creationId xmlns:p14="http://schemas.microsoft.com/office/powerpoint/2010/main" val="1695093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32304BA6-8101-4944-8716-90E622258BB9}" type="slidenum">
              <a:rPr lang="LID4096" smtClean="0"/>
              <a:t>1</a:t>
            </a:fld>
            <a:endParaRPr lang="LID4096"/>
          </a:p>
        </p:txBody>
      </p:sp>
    </p:spTree>
    <p:extLst>
      <p:ext uri="{BB962C8B-B14F-4D97-AF65-F5344CB8AC3E}">
        <p14:creationId xmlns:p14="http://schemas.microsoft.com/office/powerpoint/2010/main" val="1724516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1164627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833593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3800090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2003037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3132591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675787-DA3F-4332-A401-8C5831ED470E}"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4100923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675787-DA3F-4332-A401-8C5831ED470E}" type="datetimeFigureOut">
              <a:rPr lang="en-US" smtClean="0"/>
              <a:t>3/25/2025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4243071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675787-DA3F-4332-A401-8C5831ED470E}" type="datetimeFigureOut">
              <a:rPr lang="en-US" smtClean="0"/>
              <a:t>3/25/2025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2627118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675787-DA3F-4332-A401-8C5831ED470E}" type="datetimeFigureOut">
              <a:rPr lang="en-US" smtClean="0"/>
              <a:t>3/25/2025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891370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3A675787-DA3F-4332-A401-8C5831ED470E}"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174632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a:t>Click icon to add picture</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3A675787-DA3F-4332-A401-8C5831ED470E}"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1395504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3A675787-DA3F-4332-A401-8C5831ED470E}" type="datetimeFigureOut">
              <a:rPr lang="en-US" smtClean="0"/>
              <a:t>3/25/2025</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E196A55A-7F8B-4F47-9A8B-50961D5C2917}" type="slidenum">
              <a:rPr lang="en-US" smtClean="0"/>
              <a:t>‹#›</a:t>
            </a:fld>
            <a:endParaRPr lang="en-US"/>
          </a:p>
        </p:txBody>
      </p:sp>
    </p:spTree>
    <p:extLst>
      <p:ext uri="{BB962C8B-B14F-4D97-AF65-F5344CB8AC3E}">
        <p14:creationId xmlns:p14="http://schemas.microsoft.com/office/powerpoint/2010/main" val="2822067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microsoft.com/office/2007/relationships/diagramDrawing" Target="../diagrams/drawing2.xml"/><Relationship Id="rId18" Type="http://schemas.openxmlformats.org/officeDocument/2006/relationships/hyperlink" Target="https://prioridata.com/data/spotify-stats/" TargetMode="External"/><Relationship Id="rId26" Type="http://schemas.openxmlformats.org/officeDocument/2006/relationships/image" Target="../media/image9.png"/><Relationship Id="rId39" Type="http://schemas.openxmlformats.org/officeDocument/2006/relationships/image" Target="../media/image22.png"/><Relationship Id="rId21" Type="http://schemas.openxmlformats.org/officeDocument/2006/relationships/image" Target="../media/image4.png"/><Relationship Id="rId34" Type="http://schemas.openxmlformats.org/officeDocument/2006/relationships/image" Target="../media/image17.png"/><Relationship Id="rId42" Type="http://schemas.openxmlformats.org/officeDocument/2006/relationships/image" Target="../media/image25.svg"/><Relationship Id="rId7" Type="http://schemas.openxmlformats.org/officeDocument/2006/relationships/diagramColors" Target="../diagrams/colors1.xml"/><Relationship Id="rId2" Type="http://schemas.openxmlformats.org/officeDocument/2006/relationships/notesSlide" Target="../notesSlides/notesSlide1.xml"/><Relationship Id="rId16" Type="http://schemas.openxmlformats.org/officeDocument/2006/relationships/hyperlink" Target="https://charts.spotify.com/home" TargetMode="External"/><Relationship Id="rId20" Type="http://schemas.openxmlformats.org/officeDocument/2006/relationships/image" Target="../media/image3.png"/><Relationship Id="rId29" Type="http://schemas.openxmlformats.org/officeDocument/2006/relationships/image" Target="../media/image12.svg"/><Relationship Id="rId41"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24" Type="http://schemas.openxmlformats.org/officeDocument/2006/relationships/image" Target="../media/image7.png"/><Relationship Id="rId32" Type="http://schemas.openxmlformats.org/officeDocument/2006/relationships/image" Target="../media/image15.png"/><Relationship Id="rId37" Type="http://schemas.openxmlformats.org/officeDocument/2006/relationships/image" Target="../media/image20.png"/><Relationship Id="rId40" Type="http://schemas.openxmlformats.org/officeDocument/2006/relationships/image" Target="../media/image23.svg"/><Relationship Id="rId5" Type="http://schemas.openxmlformats.org/officeDocument/2006/relationships/diagramLayout" Target="../diagrams/layout1.xml"/><Relationship Id="rId15" Type="http://schemas.openxmlformats.org/officeDocument/2006/relationships/hyperlink" Target="https://github.com/AnahitaTehrani/Data-Science-Project" TargetMode="External"/><Relationship Id="rId23" Type="http://schemas.openxmlformats.org/officeDocument/2006/relationships/image" Target="../media/image6.png"/><Relationship Id="rId28" Type="http://schemas.openxmlformats.org/officeDocument/2006/relationships/image" Target="../media/image11.png"/><Relationship Id="rId36" Type="http://schemas.openxmlformats.org/officeDocument/2006/relationships/image" Target="../media/image19.svg"/><Relationship Id="rId10" Type="http://schemas.openxmlformats.org/officeDocument/2006/relationships/diagramLayout" Target="../diagrams/layout2.xml"/><Relationship Id="rId19" Type="http://schemas.openxmlformats.org/officeDocument/2006/relationships/image" Target="../media/image2.png"/><Relationship Id="rId31" Type="http://schemas.openxmlformats.org/officeDocument/2006/relationships/image" Target="../media/image14.svg"/><Relationship Id="rId4" Type="http://schemas.openxmlformats.org/officeDocument/2006/relationships/diagramData" Target="../diagrams/data1.xml"/><Relationship Id="rId9" Type="http://schemas.openxmlformats.org/officeDocument/2006/relationships/diagramData" Target="../diagrams/data2.xml"/><Relationship Id="rId14" Type="http://schemas.openxmlformats.org/officeDocument/2006/relationships/hyperlink" Target="https://investors.spotify.com/financials/default.aspx" TargetMode="External"/><Relationship Id="rId22" Type="http://schemas.openxmlformats.org/officeDocument/2006/relationships/image" Target="../media/image5.png"/><Relationship Id="rId27" Type="http://schemas.openxmlformats.org/officeDocument/2006/relationships/image" Target="../media/image10.svg"/><Relationship Id="rId30" Type="http://schemas.openxmlformats.org/officeDocument/2006/relationships/image" Target="../media/image13.png"/><Relationship Id="rId35" Type="http://schemas.openxmlformats.org/officeDocument/2006/relationships/image" Target="../media/image18.png"/><Relationship Id="rId8" Type="http://schemas.microsoft.com/office/2007/relationships/diagramDrawing" Target="../diagrams/drawing1.xml"/><Relationship Id="rId3" Type="http://schemas.openxmlformats.org/officeDocument/2006/relationships/image" Target="../media/image1.jpg"/><Relationship Id="rId12" Type="http://schemas.openxmlformats.org/officeDocument/2006/relationships/diagramColors" Target="../diagrams/colors2.xml"/><Relationship Id="rId17" Type="http://schemas.openxmlformats.org/officeDocument/2006/relationships/hyperlink" Target="https://developer.spotify.com/documentation/web-api" TargetMode="External"/><Relationship Id="rId25" Type="http://schemas.openxmlformats.org/officeDocument/2006/relationships/image" Target="../media/image8.svg"/><Relationship Id="rId33" Type="http://schemas.openxmlformats.org/officeDocument/2006/relationships/image" Target="../media/image16.svg"/><Relationship Id="rId38" Type="http://schemas.openxmlformats.org/officeDocument/2006/relationships/image" Target="../media/image21.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aphicFrame>
        <p:nvGraphicFramePr>
          <p:cNvPr id="22" name="Diagram 21">
            <a:extLst>
              <a:ext uri="{FF2B5EF4-FFF2-40B4-BE49-F238E27FC236}">
                <a16:creationId xmlns:a16="http://schemas.microsoft.com/office/drawing/2014/main" id="{A0D3DDA6-0E98-B434-D94C-FD17E4452EA9}"/>
              </a:ext>
            </a:extLst>
          </p:cNvPr>
          <p:cNvGraphicFramePr/>
          <p:nvPr>
            <p:extLst>
              <p:ext uri="{D42A27DB-BD31-4B8C-83A1-F6EECF244321}">
                <p14:modId xmlns:p14="http://schemas.microsoft.com/office/powerpoint/2010/main" val="955474741"/>
              </p:ext>
            </p:extLst>
          </p:nvPr>
        </p:nvGraphicFramePr>
        <p:xfrm>
          <a:off x="233696" y="6698286"/>
          <a:ext cx="13589459" cy="497357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extBox 6">
            <a:extLst>
              <a:ext uri="{FF2B5EF4-FFF2-40B4-BE49-F238E27FC236}">
                <a16:creationId xmlns:a16="http://schemas.microsoft.com/office/drawing/2014/main" id="{E2201D5D-7820-9E1D-677F-49898A114032}"/>
              </a:ext>
            </a:extLst>
          </p:cNvPr>
          <p:cNvSpPr txBox="1"/>
          <p:nvPr/>
        </p:nvSpPr>
        <p:spPr>
          <a:xfrm>
            <a:off x="1807765" y="498420"/>
            <a:ext cx="20059650" cy="2000548"/>
          </a:xfrm>
          <a:prstGeom prst="rect">
            <a:avLst/>
          </a:prstGeom>
          <a:noFill/>
        </p:spPr>
        <p:txBody>
          <a:bodyPr wrap="square" rtlCol="0">
            <a:spAutoFit/>
          </a:bodyPr>
          <a:lstStyle/>
          <a:p>
            <a:r>
              <a:rPr lang="en-US" sz="8000" b="1" noProof="0" dirty="0">
                <a:solidFill>
                  <a:schemeClr val="bg1"/>
                </a:solidFill>
              </a:rPr>
              <a:t>Spotify’s User Base: Stats, Growth &amp; Trends</a:t>
            </a:r>
            <a:br>
              <a:rPr lang="en-US" sz="4400" b="1" noProof="0" dirty="0">
                <a:solidFill>
                  <a:schemeClr val="bg1"/>
                </a:solidFill>
              </a:rPr>
            </a:br>
            <a:r>
              <a:rPr lang="en-US" sz="4400" b="1" noProof="0" dirty="0">
                <a:solidFill>
                  <a:schemeClr val="bg1"/>
                </a:solidFill>
              </a:rPr>
              <a:t>Kira Schwarz, Sahand Hamed, Anahita Mesgarzadeh Tehrani, Armando Criscuolo</a:t>
            </a:r>
          </a:p>
        </p:txBody>
      </p:sp>
      <p:graphicFrame>
        <p:nvGraphicFramePr>
          <p:cNvPr id="6" name="Diagram 5">
            <a:extLst>
              <a:ext uri="{FF2B5EF4-FFF2-40B4-BE49-F238E27FC236}">
                <a16:creationId xmlns:a16="http://schemas.microsoft.com/office/drawing/2014/main" id="{4050A278-8014-E07B-EF0C-F9F35FD557E7}"/>
              </a:ext>
            </a:extLst>
          </p:cNvPr>
          <p:cNvGraphicFramePr/>
          <p:nvPr>
            <p:extLst>
              <p:ext uri="{D42A27DB-BD31-4B8C-83A1-F6EECF244321}">
                <p14:modId xmlns:p14="http://schemas.microsoft.com/office/powerpoint/2010/main" val="2738494392"/>
              </p:ext>
            </p:extLst>
          </p:nvPr>
        </p:nvGraphicFramePr>
        <p:xfrm>
          <a:off x="15006895" y="6597167"/>
          <a:ext cx="15061941" cy="510076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8" name="TextBox 7">
            <a:extLst>
              <a:ext uri="{FF2B5EF4-FFF2-40B4-BE49-F238E27FC236}">
                <a16:creationId xmlns:a16="http://schemas.microsoft.com/office/drawing/2014/main" id="{158C8AA4-8D9F-2515-7738-19AD15C39734}"/>
              </a:ext>
            </a:extLst>
          </p:cNvPr>
          <p:cNvSpPr txBox="1"/>
          <p:nvPr/>
        </p:nvSpPr>
        <p:spPr>
          <a:xfrm>
            <a:off x="198437" y="3018127"/>
            <a:ext cx="6344749" cy="1107996"/>
          </a:xfrm>
          <a:prstGeom prst="rect">
            <a:avLst/>
          </a:prstGeom>
          <a:noFill/>
        </p:spPr>
        <p:txBody>
          <a:bodyPr wrap="square" rtlCol="0">
            <a:spAutoFit/>
          </a:bodyPr>
          <a:lstStyle/>
          <a:p>
            <a:r>
              <a:rPr lang="en-US" sz="6600" noProof="0" dirty="0">
                <a:solidFill>
                  <a:srgbClr val="9B0A7D"/>
                </a:solidFill>
              </a:rPr>
              <a:t>Introduction:</a:t>
            </a:r>
          </a:p>
        </p:txBody>
      </p:sp>
      <p:sp>
        <p:nvSpPr>
          <p:cNvPr id="11" name="TextBox 10">
            <a:extLst>
              <a:ext uri="{FF2B5EF4-FFF2-40B4-BE49-F238E27FC236}">
                <a16:creationId xmlns:a16="http://schemas.microsoft.com/office/drawing/2014/main" id="{1BA2113C-060E-3D4A-50AD-BE40CF2F9BC2}"/>
              </a:ext>
            </a:extLst>
          </p:cNvPr>
          <p:cNvSpPr txBox="1"/>
          <p:nvPr/>
        </p:nvSpPr>
        <p:spPr>
          <a:xfrm>
            <a:off x="5803336" y="6547088"/>
            <a:ext cx="3168111" cy="1107996"/>
          </a:xfrm>
          <a:prstGeom prst="rect">
            <a:avLst/>
          </a:prstGeom>
          <a:noFill/>
        </p:spPr>
        <p:txBody>
          <a:bodyPr wrap="none" rtlCol="0">
            <a:spAutoFit/>
          </a:bodyPr>
          <a:lstStyle/>
          <a:p>
            <a:r>
              <a:rPr lang="en-US" sz="6600" noProof="0" dirty="0">
                <a:solidFill>
                  <a:srgbClr val="9B0A7D"/>
                </a:solidFill>
              </a:rPr>
              <a:t>Method:</a:t>
            </a:r>
          </a:p>
        </p:txBody>
      </p:sp>
      <p:sp>
        <p:nvSpPr>
          <p:cNvPr id="28" name="TextBox 27">
            <a:extLst>
              <a:ext uri="{FF2B5EF4-FFF2-40B4-BE49-F238E27FC236}">
                <a16:creationId xmlns:a16="http://schemas.microsoft.com/office/drawing/2014/main" id="{A07AEBF1-63E1-D616-EAE2-D492B7BAC1B5}"/>
              </a:ext>
            </a:extLst>
          </p:cNvPr>
          <p:cNvSpPr txBox="1"/>
          <p:nvPr/>
        </p:nvSpPr>
        <p:spPr>
          <a:xfrm>
            <a:off x="99220" y="39830523"/>
            <a:ext cx="18341180" cy="2862322"/>
          </a:xfrm>
          <a:prstGeom prst="rect">
            <a:avLst/>
          </a:prstGeom>
          <a:noFill/>
        </p:spPr>
        <p:txBody>
          <a:bodyPr wrap="square" rtlCol="0">
            <a:spAutoFit/>
          </a:bodyPr>
          <a:lstStyle/>
          <a:p>
            <a:pPr marL="857250" indent="-857250">
              <a:buFont typeface="Arial" panose="020B0604020202020204" pitchFamily="34" charset="0"/>
              <a:buChar char="•"/>
            </a:pPr>
            <a:r>
              <a:rPr lang="en-US" sz="3600" dirty="0">
                <a:solidFill>
                  <a:schemeClr val="bg1"/>
                </a:solidFill>
                <a:hlinkClick r:id="rId14">
                  <a:extLst>
                    <a:ext uri="{A12FA001-AC4F-418D-AE19-62706E023703}">
                      <ahyp:hlinkClr xmlns:ahyp="http://schemas.microsoft.com/office/drawing/2018/hyperlinkcolor" val="tx"/>
                    </a:ext>
                  </a:extLst>
                </a:hlinkClick>
              </a:rPr>
              <a:t>Spotify </a:t>
            </a:r>
            <a:r>
              <a:rPr lang="en-US" sz="3600" dirty="0">
                <a:solidFill>
                  <a:schemeClr val="bg1"/>
                </a:solidFill>
                <a:hlinkClick r:id="rId15">
                  <a:extLst>
                    <a:ext uri="{A12FA001-AC4F-418D-AE19-62706E023703}">
                      <ahyp:hlinkClr xmlns:ahyp="http://schemas.microsoft.com/office/drawing/2018/hyperlinkcolor" val="tx"/>
                    </a:ext>
                  </a:extLst>
                </a:hlinkClick>
              </a:rPr>
              <a:t>–</a:t>
            </a:r>
            <a:r>
              <a:rPr lang="en-US" sz="3600" dirty="0">
                <a:solidFill>
                  <a:schemeClr val="bg1"/>
                </a:solidFill>
                <a:hlinkClick r:id="rId14">
                  <a:extLst>
                    <a:ext uri="{A12FA001-AC4F-418D-AE19-62706E023703}">
                      <ahyp:hlinkClr xmlns:ahyp="http://schemas.microsoft.com/office/drawing/2018/hyperlinkcolor" val="tx"/>
                    </a:ext>
                  </a:extLst>
                </a:hlinkClick>
              </a:rPr>
              <a:t> Financials</a:t>
            </a:r>
            <a:endParaRPr lang="en-US" sz="3600" dirty="0">
              <a:solidFill>
                <a:schemeClr val="bg1"/>
              </a:solidFill>
            </a:endParaRPr>
          </a:p>
          <a:p>
            <a:pPr marL="857250" indent="-857250">
              <a:buFont typeface="Arial" panose="020B0604020202020204" pitchFamily="34" charset="0"/>
              <a:buChar char="•"/>
            </a:pPr>
            <a:r>
              <a:rPr lang="en-GB" sz="3600" dirty="0">
                <a:solidFill>
                  <a:schemeClr val="bg1"/>
                </a:solidFill>
                <a:hlinkClick r:id="rId16">
                  <a:extLst>
                    <a:ext uri="{A12FA001-AC4F-418D-AE19-62706E023703}">
                      <ahyp:hlinkClr xmlns:ahyp="http://schemas.microsoft.com/office/drawing/2018/hyperlinkcolor" val="tx"/>
                    </a:ext>
                  </a:extLst>
                </a:hlinkClick>
              </a:rPr>
              <a:t>Spotify Charts - Spotify Charts are made by fans</a:t>
            </a:r>
            <a:endParaRPr lang="en-GB" sz="3600" dirty="0">
              <a:solidFill>
                <a:schemeClr val="bg1"/>
              </a:solidFill>
            </a:endParaRPr>
          </a:p>
          <a:p>
            <a:pPr marL="857250" indent="-857250">
              <a:buFont typeface="Arial" panose="020B0604020202020204" pitchFamily="34" charset="0"/>
              <a:buChar char="•"/>
            </a:pPr>
            <a:r>
              <a:rPr lang="en-GB" sz="3600" dirty="0">
                <a:solidFill>
                  <a:schemeClr val="bg1"/>
                </a:solidFill>
                <a:hlinkClick r:id="rId17">
                  <a:extLst>
                    <a:ext uri="{A12FA001-AC4F-418D-AE19-62706E023703}">
                      <ahyp:hlinkClr xmlns:ahyp="http://schemas.microsoft.com/office/drawing/2018/hyperlinkcolor" val="tx"/>
                    </a:ext>
                  </a:extLst>
                </a:hlinkClick>
              </a:rPr>
              <a:t>Web API | Spotify for Developers</a:t>
            </a:r>
            <a:endParaRPr lang="en-GB" sz="3600" dirty="0">
              <a:solidFill>
                <a:schemeClr val="bg1"/>
              </a:solidFill>
            </a:endParaRPr>
          </a:p>
          <a:p>
            <a:pPr marL="857250" indent="-857250">
              <a:buFont typeface="Arial" panose="020B0604020202020204" pitchFamily="34" charset="0"/>
              <a:buChar char="•"/>
            </a:pPr>
            <a:r>
              <a:rPr lang="en-US" sz="3600" dirty="0">
                <a:solidFill>
                  <a:schemeClr val="bg1"/>
                </a:solidFill>
                <a:hlinkClick r:id="rId18">
                  <a:extLst>
                    <a:ext uri="{A12FA001-AC4F-418D-AE19-62706E023703}">
                      <ahyp:hlinkClr xmlns:ahyp="http://schemas.microsoft.com/office/drawing/2018/hyperlinkcolor" val="tx"/>
                    </a:ext>
                  </a:extLst>
                </a:hlinkClick>
              </a:rPr>
              <a:t>Spotify Stats | Users, Revenue &amp; Demographics 2025 | Priori Data</a:t>
            </a:r>
            <a:endParaRPr lang="en-GB" sz="3600" dirty="0">
              <a:solidFill>
                <a:schemeClr val="bg1"/>
              </a:solidFill>
            </a:endParaRPr>
          </a:p>
          <a:p>
            <a:pPr marL="857250" indent="-857250">
              <a:buFont typeface="Arial" panose="020B0604020202020204" pitchFamily="34" charset="0"/>
              <a:buChar char="•"/>
            </a:pPr>
            <a:r>
              <a:rPr lang="en-US" sz="3600" dirty="0">
                <a:solidFill>
                  <a:schemeClr val="bg1"/>
                </a:solidFill>
                <a:hlinkClick r:id="rId15">
                  <a:extLst>
                    <a:ext uri="{A12FA001-AC4F-418D-AE19-62706E023703}">
                      <ahyp:hlinkClr xmlns:ahyp="http://schemas.microsoft.com/office/drawing/2018/hyperlinkcolor" val="tx"/>
                    </a:ext>
                  </a:extLst>
                </a:hlinkClick>
              </a:rPr>
              <a:t>AnahitaTehrani/Data-Science-Project</a:t>
            </a:r>
            <a:endParaRPr lang="en-US" sz="3600" noProof="0" dirty="0">
              <a:solidFill>
                <a:schemeClr val="bg1"/>
              </a:solidFill>
            </a:endParaRPr>
          </a:p>
        </p:txBody>
      </p:sp>
      <p:sp>
        <p:nvSpPr>
          <p:cNvPr id="29" name="Rectangle 28">
            <a:extLst>
              <a:ext uri="{FF2B5EF4-FFF2-40B4-BE49-F238E27FC236}">
                <a16:creationId xmlns:a16="http://schemas.microsoft.com/office/drawing/2014/main" id="{D9DD4779-BB22-CFED-CC32-5477604ABDBB}"/>
              </a:ext>
            </a:extLst>
          </p:cNvPr>
          <p:cNvSpPr/>
          <p:nvPr/>
        </p:nvSpPr>
        <p:spPr>
          <a:xfrm>
            <a:off x="25114735" y="39300647"/>
            <a:ext cx="5053320" cy="3270567"/>
          </a:xfrm>
          <a:prstGeom prst="rect">
            <a:avLst/>
          </a:prstGeom>
          <a:solidFill>
            <a:srgbClr val="FFFFFF"/>
          </a:solidFill>
          <a:ln>
            <a:solidFill>
              <a:srgbClr val="9B0A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noProof="0" dirty="0">
                <a:solidFill>
                  <a:schemeClr val="tx1"/>
                </a:solidFill>
              </a:rPr>
              <a:t>QR CODE </a:t>
            </a:r>
          </a:p>
          <a:p>
            <a:pPr algn="ctr"/>
            <a:r>
              <a:rPr lang="en-US" sz="6000" noProof="0" dirty="0">
                <a:solidFill>
                  <a:schemeClr val="tx1"/>
                </a:solidFill>
              </a:rPr>
              <a:t>OF THE WEBSITE</a:t>
            </a:r>
          </a:p>
        </p:txBody>
      </p:sp>
      <p:sp>
        <p:nvSpPr>
          <p:cNvPr id="9" name="Rectangle 4">
            <a:extLst>
              <a:ext uri="{FF2B5EF4-FFF2-40B4-BE49-F238E27FC236}">
                <a16:creationId xmlns:a16="http://schemas.microsoft.com/office/drawing/2014/main" id="{7E2F0EB7-5976-9F83-D8AE-A704DC1649B6}"/>
              </a:ext>
            </a:extLst>
          </p:cNvPr>
          <p:cNvSpPr>
            <a:spLocks noChangeArrowheads="1"/>
          </p:cNvSpPr>
          <p:nvPr/>
        </p:nvSpPr>
        <p:spPr bwMode="auto">
          <a:xfrm>
            <a:off x="198437" y="4153761"/>
            <a:ext cx="29870399"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noProof="0" dirty="0">
                <a:ln>
                  <a:noFill/>
                </a:ln>
                <a:solidFill>
                  <a:schemeClr val="tx1"/>
                </a:solidFill>
                <a:effectLst/>
                <a:cs typeface="Arial" panose="020B0604020202020204" pitchFamily="34" charset="0"/>
              </a:rPr>
              <a:t>Spotify is a leading global music streaming platform with millions of monthly active users. This analysis examines the platform’s user growth over time, the impact of economic factors, and regional usage trends. Furthermore, it explores the balance between free and premium subscribers and the effects of pricing changes. Additionally, the study investigates trends in Spotify’s music charts to provide deeper insights into user behavior.</a:t>
            </a:r>
          </a:p>
        </p:txBody>
      </p:sp>
      <p:sp>
        <p:nvSpPr>
          <p:cNvPr id="5" name="TextBox 4">
            <a:extLst>
              <a:ext uri="{FF2B5EF4-FFF2-40B4-BE49-F238E27FC236}">
                <a16:creationId xmlns:a16="http://schemas.microsoft.com/office/drawing/2014/main" id="{4C7A86B4-A121-2C94-DAAE-4092557C7FA0}"/>
              </a:ext>
            </a:extLst>
          </p:cNvPr>
          <p:cNvSpPr txBox="1"/>
          <p:nvPr/>
        </p:nvSpPr>
        <p:spPr>
          <a:xfrm>
            <a:off x="16528601" y="6528922"/>
            <a:ext cx="4111382" cy="1107996"/>
          </a:xfrm>
          <a:prstGeom prst="rect">
            <a:avLst/>
          </a:prstGeom>
          <a:noFill/>
        </p:spPr>
        <p:txBody>
          <a:bodyPr wrap="none" rtlCol="0">
            <a:spAutoFit/>
          </a:bodyPr>
          <a:lstStyle/>
          <a:p>
            <a:r>
              <a:rPr lang="en-US" sz="6600" noProof="0" dirty="0">
                <a:solidFill>
                  <a:srgbClr val="9B0A7D"/>
                </a:solidFill>
              </a:rPr>
              <a:t>Challenges:</a:t>
            </a:r>
          </a:p>
        </p:txBody>
      </p:sp>
      <p:pic>
        <p:nvPicPr>
          <p:cNvPr id="12" name="Picture 11" descr="A diagram of a graph">
            <a:extLst>
              <a:ext uri="{FF2B5EF4-FFF2-40B4-BE49-F238E27FC236}">
                <a16:creationId xmlns:a16="http://schemas.microsoft.com/office/drawing/2014/main" id="{8DAD6DDC-1734-DA5F-B5EE-1CE7F53BD780}"/>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98437" y="12186935"/>
            <a:ext cx="11079965" cy="6222986"/>
          </a:xfrm>
          <a:prstGeom prst="rect">
            <a:avLst/>
          </a:prstGeom>
          <a:ln w="57150">
            <a:solidFill>
              <a:schemeClr val="accent4"/>
            </a:solidFill>
            <a:prstDash val="dash"/>
          </a:ln>
        </p:spPr>
      </p:pic>
      <p:pic>
        <p:nvPicPr>
          <p:cNvPr id="32" name="Picture 31" descr="A graph of different colored lines">
            <a:extLst>
              <a:ext uri="{FF2B5EF4-FFF2-40B4-BE49-F238E27FC236}">
                <a16:creationId xmlns:a16="http://schemas.microsoft.com/office/drawing/2014/main" id="{0D33480F-447B-817E-E6A6-32E9E6CE0790}"/>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7749527" y="12186935"/>
            <a:ext cx="12233643" cy="6339591"/>
          </a:xfrm>
          <a:prstGeom prst="rect">
            <a:avLst/>
          </a:prstGeom>
          <a:ln w="57150">
            <a:solidFill>
              <a:srgbClr val="CC00FF"/>
            </a:solidFill>
            <a:prstDash val="lgDash"/>
          </a:ln>
        </p:spPr>
      </p:pic>
      <p:pic>
        <p:nvPicPr>
          <p:cNvPr id="34" name="Picture 33" descr="A graph with blue dots">
            <a:extLst>
              <a:ext uri="{FF2B5EF4-FFF2-40B4-BE49-F238E27FC236}">
                <a16:creationId xmlns:a16="http://schemas.microsoft.com/office/drawing/2014/main" id="{4B3B1999-67D1-32E8-C566-9EED50EB2497}"/>
              </a:ext>
            </a:extLst>
          </p:cNvPr>
          <p:cNvPicPr>
            <a:picLocks noChangeAspect="1"/>
          </p:cNvPicPr>
          <p:nvPr/>
        </p:nvPicPr>
        <p:blipFill>
          <a:blip r:embed="rId21">
            <a:extLst>
              <a:ext uri="{28A0092B-C50C-407E-A947-70E740481C1C}">
                <a14:useLocalDpi xmlns:a14="http://schemas.microsoft.com/office/drawing/2010/main" val="0"/>
              </a:ext>
            </a:extLst>
          </a:blip>
          <a:srcRect l="4641" t="6439" r="8478"/>
          <a:stretch/>
        </p:blipFill>
        <p:spPr>
          <a:xfrm>
            <a:off x="17812895" y="21986458"/>
            <a:ext cx="12063643" cy="6655326"/>
          </a:xfrm>
          <a:prstGeom prst="rect">
            <a:avLst/>
          </a:prstGeom>
          <a:ln w="57150">
            <a:solidFill>
              <a:srgbClr val="0033CC"/>
            </a:solidFill>
            <a:prstDash val="lgDash"/>
          </a:ln>
        </p:spPr>
      </p:pic>
      <p:pic>
        <p:nvPicPr>
          <p:cNvPr id="40" name="Picture 39">
            <a:extLst>
              <a:ext uri="{FF2B5EF4-FFF2-40B4-BE49-F238E27FC236}">
                <a16:creationId xmlns:a16="http://schemas.microsoft.com/office/drawing/2014/main" id="{2720D53A-3A2F-1027-9475-FCCA855FE50A}"/>
              </a:ext>
            </a:extLst>
          </p:cNvPr>
          <p:cNvPicPr>
            <a:picLocks noChangeAspect="1"/>
          </p:cNvPicPr>
          <p:nvPr/>
        </p:nvPicPr>
        <p:blipFill>
          <a:blip r:embed="rId22">
            <a:extLst>
              <a:ext uri="{28A0092B-C50C-407E-A947-70E740481C1C}">
                <a14:useLocalDpi xmlns:a14="http://schemas.microsoft.com/office/drawing/2010/main" val="0"/>
              </a:ext>
            </a:extLst>
          </a:blip>
          <a:srcRect l="12413" r="12413"/>
          <a:stretch/>
        </p:blipFill>
        <p:spPr>
          <a:xfrm>
            <a:off x="373597" y="24325762"/>
            <a:ext cx="9295115" cy="6670138"/>
          </a:xfrm>
          <a:prstGeom prst="rect">
            <a:avLst/>
          </a:prstGeom>
          <a:ln w="57150">
            <a:solidFill>
              <a:srgbClr val="FF3399"/>
            </a:solidFill>
            <a:prstDash val="lgDash"/>
          </a:ln>
        </p:spPr>
      </p:pic>
      <p:pic>
        <p:nvPicPr>
          <p:cNvPr id="46" name="Picture 45" descr="A colorful pie chart with numbers and numbers">
            <a:extLst>
              <a:ext uri="{FF2B5EF4-FFF2-40B4-BE49-F238E27FC236}">
                <a16:creationId xmlns:a16="http://schemas.microsoft.com/office/drawing/2014/main" id="{C5A3BE48-C9A9-358E-AFF4-B4B44884A4EC}"/>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69581" y="31548973"/>
            <a:ext cx="9295115" cy="6945986"/>
          </a:xfrm>
          <a:prstGeom prst="rect">
            <a:avLst/>
          </a:prstGeom>
          <a:ln w="57150">
            <a:solidFill>
              <a:srgbClr val="FF3399"/>
            </a:solidFill>
            <a:prstDash val="lgDash"/>
          </a:ln>
        </p:spPr>
      </p:pic>
      <p:sp>
        <p:nvSpPr>
          <p:cNvPr id="47" name="TextBox 46">
            <a:extLst>
              <a:ext uri="{FF2B5EF4-FFF2-40B4-BE49-F238E27FC236}">
                <a16:creationId xmlns:a16="http://schemas.microsoft.com/office/drawing/2014/main" id="{DBF3065E-FC9E-83E5-1409-1F2014D1606B}"/>
              </a:ext>
            </a:extLst>
          </p:cNvPr>
          <p:cNvSpPr txBox="1"/>
          <p:nvPr/>
        </p:nvSpPr>
        <p:spPr>
          <a:xfrm>
            <a:off x="80338" y="18813079"/>
            <a:ext cx="11198064" cy="3539430"/>
          </a:xfrm>
          <a:prstGeom prst="rect">
            <a:avLst/>
          </a:prstGeom>
          <a:noFill/>
        </p:spPr>
        <p:txBody>
          <a:bodyPr wrap="square" rtlCol="0">
            <a:spAutoFit/>
          </a:bodyPr>
          <a:lstStyle/>
          <a:p>
            <a:pPr algn="just"/>
            <a:r>
              <a:rPr lang="en-GB" sz="3200" dirty="0"/>
              <a:t>The scatter plot shows virtually no correlation (r = 0.0084, </a:t>
            </a:r>
            <a:br>
              <a:rPr lang="en-GB" sz="3200" dirty="0"/>
            </a:br>
            <a:r>
              <a:rPr lang="en-GB" sz="3200" dirty="0"/>
              <a:t>p-value = 0.9057) between Spotify news sentiment scores and next-day stock returns, with data points distributed across all four sentiment-return quadrants regardless of article volume (indicated by point size). This suggests that media coverage sentiment has negligible predictive power for Spotify's short-term stock performance</a:t>
            </a:r>
            <a:endParaRPr lang="LID4096" sz="3200" dirty="0"/>
          </a:p>
        </p:txBody>
      </p:sp>
      <p:sp>
        <p:nvSpPr>
          <p:cNvPr id="48" name="TextBox 47">
            <a:extLst>
              <a:ext uri="{FF2B5EF4-FFF2-40B4-BE49-F238E27FC236}">
                <a16:creationId xmlns:a16="http://schemas.microsoft.com/office/drawing/2014/main" id="{14802514-F40B-052C-3C8B-4F7D3BCDC443}"/>
              </a:ext>
            </a:extLst>
          </p:cNvPr>
          <p:cNvSpPr txBox="1"/>
          <p:nvPr/>
        </p:nvSpPr>
        <p:spPr>
          <a:xfrm>
            <a:off x="17579527" y="18813079"/>
            <a:ext cx="12233643" cy="1569660"/>
          </a:xfrm>
          <a:prstGeom prst="rect">
            <a:avLst/>
          </a:prstGeom>
          <a:noFill/>
          <a:ln>
            <a:noFill/>
          </a:ln>
        </p:spPr>
        <p:txBody>
          <a:bodyPr wrap="square" rtlCol="0">
            <a:spAutoFit/>
          </a:bodyPr>
          <a:lstStyle/>
          <a:p>
            <a:pPr algn="just"/>
            <a:r>
              <a:rPr lang="en-GB" sz="3200" i="0" dirty="0">
                <a:effectLst/>
              </a:rPr>
              <a:t>The bar chart shows the distribution of users across different regions over the years, representing the annual average of monthly active users (MAU) in percentage for each region.</a:t>
            </a:r>
            <a:endParaRPr lang="LID4096" sz="3200" dirty="0"/>
          </a:p>
        </p:txBody>
      </p:sp>
      <p:pic>
        <p:nvPicPr>
          <p:cNvPr id="51" name="Graphic 50" descr="Line arrow: Clockwise curve with solid fill">
            <a:extLst>
              <a:ext uri="{FF2B5EF4-FFF2-40B4-BE49-F238E27FC236}">
                <a16:creationId xmlns:a16="http://schemas.microsoft.com/office/drawing/2014/main" id="{46634F93-865C-3064-A531-BFAC71B9ECBB}"/>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rot="2730619" flipH="1" flipV="1">
            <a:off x="10869555" y="18251932"/>
            <a:ext cx="817694" cy="817694"/>
          </a:xfrm>
          <a:prstGeom prst="rect">
            <a:avLst/>
          </a:prstGeom>
        </p:spPr>
      </p:pic>
      <p:pic>
        <p:nvPicPr>
          <p:cNvPr id="52" name="Graphic 51" descr="Line arrow: Clockwise curve with solid fill">
            <a:extLst>
              <a:ext uri="{FF2B5EF4-FFF2-40B4-BE49-F238E27FC236}">
                <a16:creationId xmlns:a16="http://schemas.microsoft.com/office/drawing/2014/main" id="{E2CA3C26-C87A-CA2E-757E-5704FBC20C21}"/>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rot="8957071">
            <a:off x="9840166" y="31475972"/>
            <a:ext cx="947233" cy="947233"/>
          </a:xfrm>
          <a:prstGeom prst="rect">
            <a:avLst/>
          </a:prstGeom>
        </p:spPr>
      </p:pic>
      <p:sp>
        <p:nvSpPr>
          <p:cNvPr id="53" name="TextBox 52">
            <a:extLst>
              <a:ext uri="{FF2B5EF4-FFF2-40B4-BE49-F238E27FC236}">
                <a16:creationId xmlns:a16="http://schemas.microsoft.com/office/drawing/2014/main" id="{329E9239-D0D7-0ED1-86EC-FC91E0C81241}"/>
              </a:ext>
            </a:extLst>
          </p:cNvPr>
          <p:cNvSpPr txBox="1"/>
          <p:nvPr/>
        </p:nvSpPr>
        <p:spPr>
          <a:xfrm>
            <a:off x="9887893" y="24923654"/>
            <a:ext cx="5626286" cy="5016758"/>
          </a:xfrm>
          <a:prstGeom prst="rect">
            <a:avLst/>
          </a:prstGeom>
          <a:noFill/>
        </p:spPr>
        <p:txBody>
          <a:bodyPr wrap="square" rtlCol="0">
            <a:spAutoFit/>
          </a:bodyPr>
          <a:lstStyle/>
          <a:p>
            <a:pPr algn="just"/>
            <a:r>
              <a:rPr lang="en-GB" sz="3200" dirty="0"/>
              <a:t>The chart illustrates the growth of ad-supported users and pre-</a:t>
            </a:r>
            <a:r>
              <a:rPr lang="en-GB" sz="3200" dirty="0" err="1"/>
              <a:t>mium</a:t>
            </a:r>
            <a:r>
              <a:rPr lang="en-GB" sz="3200" dirty="0"/>
              <a:t> subscribers from 2019 to 2024, measured in millions. While both categories show a steady increase, ad-supported users grow more rapidly, reach-</a:t>
            </a:r>
            <a:r>
              <a:rPr lang="en-GB" sz="3200" dirty="0" err="1"/>
              <a:t>ing</a:t>
            </a:r>
            <a:r>
              <a:rPr lang="en-GB" sz="3200" dirty="0"/>
              <a:t> 1608 million in 2024, com-pared to 1000 million premium subscribers.</a:t>
            </a:r>
            <a:endParaRPr lang="LID4096" sz="3200" dirty="0"/>
          </a:p>
        </p:txBody>
      </p:sp>
      <p:pic>
        <p:nvPicPr>
          <p:cNvPr id="54" name="Graphic 53" descr="Line arrow: Clockwise curve with solid fill">
            <a:extLst>
              <a:ext uri="{FF2B5EF4-FFF2-40B4-BE49-F238E27FC236}">
                <a16:creationId xmlns:a16="http://schemas.microsoft.com/office/drawing/2014/main" id="{F32EAC15-D283-ACA2-808A-568C9DFFBAA5}"/>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rot="12736838">
            <a:off x="29509554" y="18589662"/>
            <a:ext cx="947233" cy="947233"/>
          </a:xfrm>
          <a:prstGeom prst="rect">
            <a:avLst/>
          </a:prstGeom>
        </p:spPr>
      </p:pic>
      <p:sp>
        <p:nvSpPr>
          <p:cNvPr id="55" name="TextBox 54">
            <a:extLst>
              <a:ext uri="{FF2B5EF4-FFF2-40B4-BE49-F238E27FC236}">
                <a16:creationId xmlns:a16="http://schemas.microsoft.com/office/drawing/2014/main" id="{E692016D-185E-3E8A-8473-EB438425CD70}"/>
              </a:ext>
            </a:extLst>
          </p:cNvPr>
          <p:cNvSpPr txBox="1"/>
          <p:nvPr/>
        </p:nvSpPr>
        <p:spPr>
          <a:xfrm>
            <a:off x="17749527" y="29056863"/>
            <a:ext cx="12063643" cy="1569660"/>
          </a:xfrm>
          <a:prstGeom prst="rect">
            <a:avLst/>
          </a:prstGeom>
          <a:noFill/>
        </p:spPr>
        <p:txBody>
          <a:bodyPr wrap="square" rtlCol="0">
            <a:spAutoFit/>
          </a:bodyPr>
          <a:lstStyle/>
          <a:p>
            <a:pPr algn="just"/>
            <a:r>
              <a:rPr lang="en-GB" sz="3200" dirty="0"/>
              <a:t>This scatter plot illustrates a clear positive correlation: tracks that appear in more playlists tend to reach a higher total number of followers.</a:t>
            </a:r>
            <a:endParaRPr lang="LID4096" sz="3200" dirty="0"/>
          </a:p>
        </p:txBody>
      </p:sp>
      <p:pic>
        <p:nvPicPr>
          <p:cNvPr id="56" name="Graphic 55" descr="Line arrow: Clockwise curve with solid fill">
            <a:extLst>
              <a:ext uri="{FF2B5EF4-FFF2-40B4-BE49-F238E27FC236}">
                <a16:creationId xmlns:a16="http://schemas.microsoft.com/office/drawing/2014/main" id="{ED03F066-4153-C4F9-8B3C-A2A3BB9637BC}"/>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12030980">
            <a:off x="29529130" y="28840546"/>
            <a:ext cx="947233" cy="947233"/>
          </a:xfrm>
          <a:prstGeom prst="rect">
            <a:avLst/>
          </a:prstGeom>
        </p:spPr>
      </p:pic>
      <p:sp>
        <p:nvSpPr>
          <p:cNvPr id="57" name="TextBox 56">
            <a:extLst>
              <a:ext uri="{FF2B5EF4-FFF2-40B4-BE49-F238E27FC236}">
                <a16:creationId xmlns:a16="http://schemas.microsoft.com/office/drawing/2014/main" id="{5C99AD6B-E774-319A-FA91-77FEF8399848}"/>
              </a:ext>
            </a:extLst>
          </p:cNvPr>
          <p:cNvSpPr txBox="1"/>
          <p:nvPr/>
        </p:nvSpPr>
        <p:spPr>
          <a:xfrm>
            <a:off x="9887893" y="32648637"/>
            <a:ext cx="5626286" cy="2554545"/>
          </a:xfrm>
          <a:prstGeom prst="rect">
            <a:avLst/>
          </a:prstGeom>
          <a:noFill/>
        </p:spPr>
        <p:txBody>
          <a:bodyPr wrap="square" rtlCol="0">
            <a:spAutoFit/>
          </a:bodyPr>
          <a:lstStyle/>
          <a:p>
            <a:pPr algn="just"/>
            <a:r>
              <a:rPr lang="en-GB" sz="3200" dirty="0"/>
              <a:t>The pie chart combines ad-supported and premium reve-nues to show the overall revenue trends from 2019 to 2024. </a:t>
            </a:r>
            <a:endParaRPr lang="LID4096" sz="3200" dirty="0"/>
          </a:p>
        </p:txBody>
      </p:sp>
      <p:pic>
        <p:nvPicPr>
          <p:cNvPr id="58" name="Graphic 57" descr="Line arrow: Clockwise curve with solid fill">
            <a:extLst>
              <a:ext uri="{FF2B5EF4-FFF2-40B4-BE49-F238E27FC236}">
                <a16:creationId xmlns:a16="http://schemas.microsoft.com/office/drawing/2014/main" id="{1AF732B5-728B-FACB-0AA7-6F31D207C67B}"/>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rot="3911327" flipH="1" flipV="1">
            <a:off x="-17889102" y="27891919"/>
            <a:ext cx="817694" cy="817694"/>
          </a:xfrm>
          <a:prstGeom prst="rect">
            <a:avLst/>
          </a:prstGeom>
        </p:spPr>
      </p:pic>
      <p:sp>
        <p:nvSpPr>
          <p:cNvPr id="3" name="TextBox 2">
            <a:extLst>
              <a:ext uri="{FF2B5EF4-FFF2-40B4-BE49-F238E27FC236}">
                <a16:creationId xmlns:a16="http://schemas.microsoft.com/office/drawing/2014/main" id="{C5C1A9A6-E4B0-2916-0E48-F17180BCFD87}"/>
              </a:ext>
            </a:extLst>
          </p:cNvPr>
          <p:cNvSpPr txBox="1"/>
          <p:nvPr/>
        </p:nvSpPr>
        <p:spPr>
          <a:xfrm>
            <a:off x="198437" y="10962334"/>
            <a:ext cx="9160200" cy="1107996"/>
          </a:xfrm>
          <a:prstGeom prst="rect">
            <a:avLst/>
          </a:prstGeom>
          <a:noFill/>
        </p:spPr>
        <p:txBody>
          <a:bodyPr wrap="none" rtlCol="0">
            <a:spAutoFit/>
          </a:bodyPr>
          <a:lstStyle/>
          <a:p>
            <a:r>
              <a:rPr lang="en-US" sz="6600" noProof="0" dirty="0">
                <a:solidFill>
                  <a:srgbClr val="9B0A7D"/>
                </a:solidFill>
              </a:rPr>
              <a:t>RQ 2: Sentiment Analysis:</a:t>
            </a:r>
          </a:p>
        </p:txBody>
      </p:sp>
      <p:sp>
        <p:nvSpPr>
          <p:cNvPr id="13" name="TextBox 12">
            <a:extLst>
              <a:ext uri="{FF2B5EF4-FFF2-40B4-BE49-F238E27FC236}">
                <a16:creationId xmlns:a16="http://schemas.microsoft.com/office/drawing/2014/main" id="{DCDFECC4-C1BA-1084-7B4C-CF7F43CF1C3D}"/>
              </a:ext>
            </a:extLst>
          </p:cNvPr>
          <p:cNvSpPr txBox="1"/>
          <p:nvPr/>
        </p:nvSpPr>
        <p:spPr>
          <a:xfrm>
            <a:off x="19992084" y="10962334"/>
            <a:ext cx="7748531" cy="1107996"/>
          </a:xfrm>
          <a:prstGeom prst="rect">
            <a:avLst/>
          </a:prstGeom>
          <a:noFill/>
        </p:spPr>
        <p:txBody>
          <a:bodyPr wrap="none" rtlCol="0">
            <a:spAutoFit/>
          </a:bodyPr>
          <a:lstStyle/>
          <a:p>
            <a:r>
              <a:rPr lang="en-US" sz="6600" noProof="0" dirty="0">
                <a:solidFill>
                  <a:srgbClr val="9B0A7D"/>
                </a:solidFill>
              </a:rPr>
              <a:t>RQ 3: Global Regions:</a:t>
            </a:r>
          </a:p>
        </p:txBody>
      </p:sp>
      <p:sp>
        <p:nvSpPr>
          <p:cNvPr id="14" name="TextBox 13">
            <a:extLst>
              <a:ext uri="{FF2B5EF4-FFF2-40B4-BE49-F238E27FC236}">
                <a16:creationId xmlns:a16="http://schemas.microsoft.com/office/drawing/2014/main" id="{A40DB6F9-670E-DB35-A889-319D08E9122E}"/>
              </a:ext>
            </a:extLst>
          </p:cNvPr>
          <p:cNvSpPr txBox="1"/>
          <p:nvPr/>
        </p:nvSpPr>
        <p:spPr>
          <a:xfrm>
            <a:off x="233696" y="23138068"/>
            <a:ext cx="14842846" cy="1107996"/>
          </a:xfrm>
          <a:prstGeom prst="rect">
            <a:avLst/>
          </a:prstGeom>
          <a:noFill/>
        </p:spPr>
        <p:txBody>
          <a:bodyPr wrap="none" rtlCol="0">
            <a:spAutoFit/>
          </a:bodyPr>
          <a:lstStyle/>
          <a:p>
            <a:r>
              <a:rPr lang="en-US" sz="6600" noProof="0" dirty="0">
                <a:solidFill>
                  <a:srgbClr val="9B0A7D"/>
                </a:solidFill>
              </a:rPr>
              <a:t>RQ 4: Ratio for Spotify’s Plans &amp; Revenue :</a:t>
            </a:r>
          </a:p>
        </p:txBody>
      </p:sp>
      <p:pic>
        <p:nvPicPr>
          <p:cNvPr id="17" name="Graphic 16" descr="Line arrow: Clockwise curve with solid fill">
            <a:extLst>
              <a:ext uri="{FF2B5EF4-FFF2-40B4-BE49-F238E27FC236}">
                <a16:creationId xmlns:a16="http://schemas.microsoft.com/office/drawing/2014/main" id="{395E96C7-1860-54BE-4149-1DD6BF7D8FA2}"/>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rot="12642929" flipV="1">
            <a:off x="9778772" y="30320955"/>
            <a:ext cx="947233" cy="947233"/>
          </a:xfrm>
          <a:prstGeom prst="rect">
            <a:avLst/>
          </a:prstGeom>
        </p:spPr>
      </p:pic>
      <p:sp>
        <p:nvSpPr>
          <p:cNvPr id="18" name="TextBox 17">
            <a:extLst>
              <a:ext uri="{FF2B5EF4-FFF2-40B4-BE49-F238E27FC236}">
                <a16:creationId xmlns:a16="http://schemas.microsoft.com/office/drawing/2014/main" id="{EC925F21-0050-1A23-0315-0EF3956DAE2F}"/>
              </a:ext>
            </a:extLst>
          </p:cNvPr>
          <p:cNvSpPr txBox="1"/>
          <p:nvPr/>
        </p:nvSpPr>
        <p:spPr>
          <a:xfrm>
            <a:off x="20055452" y="20783952"/>
            <a:ext cx="8915326" cy="1107996"/>
          </a:xfrm>
          <a:prstGeom prst="rect">
            <a:avLst/>
          </a:prstGeom>
          <a:noFill/>
        </p:spPr>
        <p:txBody>
          <a:bodyPr wrap="none" rtlCol="0">
            <a:spAutoFit/>
          </a:bodyPr>
          <a:lstStyle/>
          <a:p>
            <a:r>
              <a:rPr lang="en-US" sz="6600" noProof="0" dirty="0">
                <a:solidFill>
                  <a:srgbClr val="9B0A7D"/>
                </a:solidFill>
              </a:rPr>
              <a:t>RQ 8: Tendency of Tracks:</a:t>
            </a:r>
          </a:p>
        </p:txBody>
      </p:sp>
      <p:pic>
        <p:nvPicPr>
          <p:cNvPr id="10" name="Picture 9" descr="A pie chart with numbers and percentages&#10;&#10;AI-generated content may be incorrect.">
            <a:extLst>
              <a:ext uri="{FF2B5EF4-FFF2-40B4-BE49-F238E27FC236}">
                <a16:creationId xmlns:a16="http://schemas.microsoft.com/office/drawing/2014/main" id="{211FBBD9-6C6C-8718-03CA-74E4AFDECD0F}"/>
              </a:ext>
            </a:extLst>
          </p:cNvPr>
          <p:cNvPicPr>
            <a:picLocks noChangeAspect="1"/>
          </p:cNvPicPr>
          <p:nvPr/>
        </p:nvPicPr>
        <p:blipFill>
          <a:blip r:embed="rId34">
            <a:extLst>
              <a:ext uri="{28A0092B-C50C-407E-A947-70E740481C1C}">
                <a14:useLocalDpi xmlns:a14="http://schemas.microsoft.com/office/drawing/2010/main" val="0"/>
              </a:ext>
            </a:extLst>
          </a:blip>
          <a:srcRect l="8539" b="9950"/>
          <a:stretch/>
        </p:blipFill>
        <p:spPr>
          <a:xfrm>
            <a:off x="17749526" y="31974481"/>
            <a:ext cx="7220627" cy="6520479"/>
          </a:xfrm>
          <a:prstGeom prst="rect">
            <a:avLst/>
          </a:prstGeom>
          <a:ln w="57150">
            <a:solidFill>
              <a:srgbClr val="00CC99"/>
            </a:solidFill>
            <a:prstDash val="lgDash"/>
          </a:ln>
        </p:spPr>
      </p:pic>
      <p:sp>
        <p:nvSpPr>
          <p:cNvPr id="15" name="TextBox 14">
            <a:extLst>
              <a:ext uri="{FF2B5EF4-FFF2-40B4-BE49-F238E27FC236}">
                <a16:creationId xmlns:a16="http://schemas.microsoft.com/office/drawing/2014/main" id="{BA357DED-C191-D296-7C82-59DFE38D326D}"/>
              </a:ext>
            </a:extLst>
          </p:cNvPr>
          <p:cNvSpPr txBox="1"/>
          <p:nvPr/>
        </p:nvSpPr>
        <p:spPr>
          <a:xfrm>
            <a:off x="25213955" y="31854500"/>
            <a:ext cx="4854881" cy="4524315"/>
          </a:xfrm>
          <a:prstGeom prst="rect">
            <a:avLst/>
          </a:prstGeom>
          <a:noFill/>
        </p:spPr>
        <p:txBody>
          <a:bodyPr wrap="square" rtlCol="0">
            <a:spAutoFit/>
          </a:bodyPr>
          <a:lstStyle/>
          <a:p>
            <a:pPr algn="just"/>
            <a:r>
              <a:rPr lang="en-GB" sz="3200" dirty="0"/>
              <a:t>The donut chart illustrates the percentage distribution of Spotify users across var-</a:t>
            </a:r>
            <a:r>
              <a:rPr lang="en-GB" sz="3200" dirty="0" err="1"/>
              <a:t>ious</a:t>
            </a:r>
            <a:r>
              <a:rPr lang="en-GB" sz="3200" dirty="0"/>
              <a:t> age groups. The largest user segments are indivi-duals aged 25-34 (28.7%) and 18-24 (25.7%), followed by smaller proportions in older age groups.</a:t>
            </a:r>
            <a:endParaRPr lang="LID4096" sz="3200" dirty="0"/>
          </a:p>
        </p:txBody>
      </p:sp>
      <p:sp>
        <p:nvSpPr>
          <p:cNvPr id="16" name="TextBox 15">
            <a:extLst>
              <a:ext uri="{FF2B5EF4-FFF2-40B4-BE49-F238E27FC236}">
                <a16:creationId xmlns:a16="http://schemas.microsoft.com/office/drawing/2014/main" id="{D59AA7E9-00F3-88FC-F601-688217285869}"/>
              </a:ext>
            </a:extLst>
          </p:cNvPr>
          <p:cNvSpPr txBox="1"/>
          <p:nvPr/>
        </p:nvSpPr>
        <p:spPr>
          <a:xfrm>
            <a:off x="17579527" y="30746504"/>
            <a:ext cx="6630918" cy="1107996"/>
          </a:xfrm>
          <a:prstGeom prst="rect">
            <a:avLst/>
          </a:prstGeom>
          <a:noFill/>
        </p:spPr>
        <p:txBody>
          <a:bodyPr wrap="none" rtlCol="0">
            <a:spAutoFit/>
          </a:bodyPr>
          <a:lstStyle/>
          <a:p>
            <a:r>
              <a:rPr lang="en-US" sz="6600" noProof="0" dirty="0">
                <a:solidFill>
                  <a:srgbClr val="9B0A7D"/>
                </a:solidFill>
              </a:rPr>
              <a:t>RQ 5: </a:t>
            </a:r>
            <a:r>
              <a:rPr lang="en-US" sz="6600" dirty="0">
                <a:solidFill>
                  <a:srgbClr val="9B0A7D"/>
                </a:solidFill>
              </a:rPr>
              <a:t>Age Groups</a:t>
            </a:r>
            <a:r>
              <a:rPr lang="en-US" sz="6600" noProof="0" dirty="0">
                <a:solidFill>
                  <a:srgbClr val="9B0A7D"/>
                </a:solidFill>
              </a:rPr>
              <a:t> :</a:t>
            </a:r>
          </a:p>
        </p:txBody>
      </p:sp>
      <p:sp>
        <p:nvSpPr>
          <p:cNvPr id="19" name="TextBox 18">
            <a:extLst>
              <a:ext uri="{FF2B5EF4-FFF2-40B4-BE49-F238E27FC236}">
                <a16:creationId xmlns:a16="http://schemas.microsoft.com/office/drawing/2014/main" id="{60EF2C01-5F2F-4241-DA53-351684DC2B30}"/>
              </a:ext>
            </a:extLst>
          </p:cNvPr>
          <p:cNvSpPr txBox="1"/>
          <p:nvPr/>
        </p:nvSpPr>
        <p:spPr>
          <a:xfrm>
            <a:off x="427397" y="38746649"/>
            <a:ext cx="3083345" cy="1107996"/>
          </a:xfrm>
          <a:prstGeom prst="rect">
            <a:avLst/>
          </a:prstGeom>
          <a:noFill/>
        </p:spPr>
        <p:txBody>
          <a:bodyPr wrap="none" rtlCol="0">
            <a:spAutoFit/>
          </a:bodyPr>
          <a:lstStyle/>
          <a:p>
            <a:r>
              <a:rPr lang="en-US" sz="6600" noProof="0" dirty="0">
                <a:solidFill>
                  <a:srgbClr val="9B0A7D"/>
                </a:solidFill>
              </a:rPr>
              <a:t>Sources:</a:t>
            </a:r>
          </a:p>
        </p:txBody>
      </p:sp>
      <p:pic>
        <p:nvPicPr>
          <p:cNvPr id="24" name="Graphic 23" descr="Music notes with solid fill">
            <a:extLst>
              <a:ext uri="{FF2B5EF4-FFF2-40B4-BE49-F238E27FC236}">
                <a16:creationId xmlns:a16="http://schemas.microsoft.com/office/drawing/2014/main" id="{3B72C52C-6BA1-2094-8DE0-56D9737E85F8}"/>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rot="1080344">
            <a:off x="22556788" y="39838745"/>
            <a:ext cx="2785343" cy="2785343"/>
          </a:xfrm>
          <a:prstGeom prst="rect">
            <a:avLst/>
          </a:prstGeom>
        </p:spPr>
      </p:pic>
      <p:pic>
        <p:nvPicPr>
          <p:cNvPr id="31" name="Graphic 30" descr="Headphones with solid fill">
            <a:extLst>
              <a:ext uri="{FF2B5EF4-FFF2-40B4-BE49-F238E27FC236}">
                <a16:creationId xmlns:a16="http://schemas.microsoft.com/office/drawing/2014/main" id="{89363C0D-9111-92A1-A9D1-EA7B3BD1760A}"/>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rot="19750186">
            <a:off x="26222020" y="36235281"/>
            <a:ext cx="2788920" cy="2788920"/>
          </a:xfrm>
          <a:prstGeom prst="rect">
            <a:avLst/>
          </a:prstGeom>
        </p:spPr>
      </p:pic>
      <p:pic>
        <p:nvPicPr>
          <p:cNvPr id="35" name="Graphic 34" descr="Pause with solid fill">
            <a:extLst>
              <a:ext uri="{FF2B5EF4-FFF2-40B4-BE49-F238E27FC236}">
                <a16:creationId xmlns:a16="http://schemas.microsoft.com/office/drawing/2014/main" id="{47309EC7-3A6F-98B9-4650-9D76D5DDA66C}"/>
              </a:ext>
            </a:extLst>
          </p:cNvPr>
          <p:cNvPicPr>
            <a:picLocks noChangeAspect="1"/>
          </p:cNvPicPr>
          <p:nvPr/>
        </p:nvPicPr>
        <p:blipFill>
          <a:blip r:embed="rId39">
            <a:extLst>
              <a:ext uri="{96DAC541-7B7A-43D3-8B79-37D633B846F1}">
                <asvg:svgBlip xmlns:asvg="http://schemas.microsoft.com/office/drawing/2016/SVG/main" r:embed="rId40"/>
              </a:ext>
            </a:extLst>
          </a:blip>
          <a:stretch>
            <a:fillRect/>
          </a:stretch>
        </p:blipFill>
        <p:spPr>
          <a:xfrm>
            <a:off x="20639983" y="488517"/>
            <a:ext cx="2002536" cy="2002536"/>
          </a:xfrm>
          <a:prstGeom prst="rect">
            <a:avLst/>
          </a:prstGeom>
        </p:spPr>
      </p:pic>
      <p:pic>
        <p:nvPicPr>
          <p:cNvPr id="37" name="Graphic 36" descr="Play with solid fill">
            <a:extLst>
              <a:ext uri="{FF2B5EF4-FFF2-40B4-BE49-F238E27FC236}">
                <a16:creationId xmlns:a16="http://schemas.microsoft.com/office/drawing/2014/main" id="{61A31559-44E1-6D90-1A04-DA29BB6E413D}"/>
              </a:ext>
            </a:extLst>
          </p:cNvPr>
          <p:cNvPicPr>
            <a:picLocks noChangeAspect="1"/>
          </p:cNvPicPr>
          <p:nvPr/>
        </p:nvPicPr>
        <p:blipFill>
          <a:blip r:embed="rId41">
            <a:extLst>
              <a:ext uri="{96DAC541-7B7A-43D3-8B79-37D633B846F1}">
                <asvg:svgBlip xmlns:asvg="http://schemas.microsoft.com/office/drawing/2016/SVG/main" r:embed="rId42"/>
              </a:ext>
            </a:extLst>
          </a:blip>
          <a:stretch>
            <a:fillRect/>
          </a:stretch>
        </p:blipFill>
        <p:spPr>
          <a:xfrm>
            <a:off x="0" y="618500"/>
            <a:ext cx="2000548" cy="2000548"/>
          </a:xfrm>
          <a:prstGeom prst="rect">
            <a:avLst/>
          </a:prstGeom>
        </p:spPr>
      </p:pic>
    </p:spTree>
    <p:extLst>
      <p:ext uri="{BB962C8B-B14F-4D97-AF65-F5344CB8AC3E}">
        <p14:creationId xmlns:p14="http://schemas.microsoft.com/office/powerpoint/2010/main" val="33311456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438</Words>
  <Application>Microsoft Office PowerPoint</Application>
  <PresentationFormat>Custom</PresentationFormat>
  <Paragraphs>39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Cicem Cicek 2</dc:creator>
  <cp:lastModifiedBy>Anahita Tehrani</cp:lastModifiedBy>
  <cp:revision>78</cp:revision>
  <dcterms:created xsi:type="dcterms:W3CDTF">2025-03-19T12:41:27Z</dcterms:created>
  <dcterms:modified xsi:type="dcterms:W3CDTF">2025-03-25T19:44:21Z</dcterms:modified>
</cp:coreProperties>
</file>