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p:normalViewPr>
  <p:slideViewPr>
    <p:cSldViewPr snapToGrid="0">
      <p:cViewPr>
        <p:scale>
          <a:sx n="25" d="100"/>
          <a:sy n="25" d="100"/>
        </p:scale>
        <p:origin x="1426"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C1424-1A92-409A-BBBF-B65C80E0B308}" type="doc">
      <dgm:prSet loTypeId="urn:microsoft.com/office/officeart/2011/layout/CircleProcess" loCatId="process" qsTypeId="urn:microsoft.com/office/officeart/2005/8/quickstyle/3d2" qsCatId="3D" csTypeId="urn:microsoft.com/office/officeart/2005/8/colors/colorful4" csCatId="colorful" phldr="1"/>
      <dgm:spPr/>
      <dgm:t>
        <a:bodyPr/>
        <a:lstStyle/>
        <a:p>
          <a:endParaRPr lang="LID4096"/>
        </a:p>
      </dgm:t>
    </dgm:pt>
    <dgm:pt modelId="{3579FED7-8470-41B5-A598-FB3B6CE76FC3}">
      <dgm:prSet phldrT="[Text]"/>
      <dgm:spPr/>
      <dgm:t>
        <a:bodyPr/>
        <a:lstStyle/>
        <a:p>
          <a:r>
            <a:rPr lang="de-DE" b="1" dirty="0"/>
            <a:t>Finalized Questions</a:t>
          </a:r>
          <a:endParaRPr lang="LID4096" b="1" dirty="0"/>
        </a:p>
      </dgm:t>
    </dgm:pt>
    <dgm:pt modelId="{93310445-A415-45BF-81B6-AFFE9EB42FE8}" type="parTrans" cxnId="{34D5F25D-C8EC-4F1B-906B-E21B906C4381}">
      <dgm:prSet/>
      <dgm:spPr/>
      <dgm:t>
        <a:bodyPr/>
        <a:lstStyle/>
        <a:p>
          <a:endParaRPr lang="LID4096"/>
        </a:p>
      </dgm:t>
    </dgm:pt>
    <dgm:pt modelId="{E4A35266-3926-405A-A9B2-55524A4D6174}" type="sibTrans" cxnId="{34D5F25D-C8EC-4F1B-906B-E21B906C4381}">
      <dgm:prSet/>
      <dgm:spPr/>
      <dgm:t>
        <a:bodyPr/>
        <a:lstStyle/>
        <a:p>
          <a:endParaRPr lang="LID4096"/>
        </a:p>
      </dgm:t>
    </dgm:pt>
    <dgm:pt modelId="{0FE5BE59-02C3-4F70-95E4-337832D1B4DC}">
      <dgm:prSet phldrT="[Text]"/>
      <dgm:spPr/>
      <dgm:t>
        <a:bodyPr/>
        <a:lstStyle/>
        <a:p>
          <a:r>
            <a:rPr lang="de-DE" b="1" dirty="0"/>
            <a:t>Looked Sources</a:t>
          </a:r>
          <a:endParaRPr lang="LID4096" b="1" dirty="0"/>
        </a:p>
      </dgm:t>
    </dgm:pt>
    <dgm:pt modelId="{75F9B7A5-D557-47B3-B47B-5E24323EE263}" type="parTrans" cxnId="{1802F159-40B0-4EC3-857C-6E33FDC08254}">
      <dgm:prSet/>
      <dgm:spPr/>
      <dgm:t>
        <a:bodyPr/>
        <a:lstStyle/>
        <a:p>
          <a:endParaRPr lang="LID4096"/>
        </a:p>
      </dgm:t>
    </dgm:pt>
    <dgm:pt modelId="{8C91915C-5AC5-4C69-B60D-29F245781668}" type="sibTrans" cxnId="{1802F159-40B0-4EC3-857C-6E33FDC08254}">
      <dgm:prSet/>
      <dgm:spPr/>
      <dgm:t>
        <a:bodyPr/>
        <a:lstStyle/>
        <a:p>
          <a:endParaRPr lang="LID4096"/>
        </a:p>
      </dgm:t>
    </dgm:pt>
    <dgm:pt modelId="{1658AFD3-C5DD-4977-B789-54E21C40C667}">
      <dgm:prSet phldrT="[Text]"/>
      <dgm:spPr/>
      <dgm:t>
        <a:bodyPr/>
        <a:lstStyle/>
        <a:p>
          <a:r>
            <a:rPr lang="de-DE" b="1" dirty="0"/>
            <a:t>Gathered Data</a:t>
          </a:r>
          <a:endParaRPr lang="LID4096" b="1" dirty="0"/>
        </a:p>
      </dgm:t>
    </dgm:pt>
    <dgm:pt modelId="{2EB61AF6-3CCD-4B23-9649-05FEB7C007AC}" type="parTrans" cxnId="{DD908E10-FF46-4F35-A886-316F371636FA}">
      <dgm:prSet/>
      <dgm:spPr/>
      <dgm:t>
        <a:bodyPr/>
        <a:lstStyle/>
        <a:p>
          <a:endParaRPr lang="LID4096"/>
        </a:p>
      </dgm:t>
    </dgm:pt>
    <dgm:pt modelId="{40FA9025-DB95-4834-AFC3-0ACB107B591F}" type="sibTrans" cxnId="{DD908E10-FF46-4F35-A886-316F371636FA}">
      <dgm:prSet/>
      <dgm:spPr/>
      <dgm:t>
        <a:bodyPr/>
        <a:lstStyle/>
        <a:p>
          <a:endParaRPr lang="LID4096"/>
        </a:p>
      </dgm:t>
    </dgm:pt>
    <dgm:pt modelId="{34B1CD19-6594-4909-8AF2-E68729879656}">
      <dgm:prSet/>
      <dgm:spPr/>
      <dgm:t>
        <a:bodyPr/>
        <a:lstStyle/>
        <a:p>
          <a:r>
            <a:rPr lang="de-DE" b="1" dirty="0"/>
            <a:t>Filtered Data</a:t>
          </a:r>
          <a:endParaRPr lang="LID4096" b="1" dirty="0"/>
        </a:p>
      </dgm:t>
    </dgm:pt>
    <dgm:pt modelId="{18159093-601E-4A8C-A9FE-1BC839298BA3}" type="parTrans" cxnId="{825A5D6E-8032-4A89-81E2-8B48C08451A8}">
      <dgm:prSet/>
      <dgm:spPr/>
      <dgm:t>
        <a:bodyPr/>
        <a:lstStyle/>
        <a:p>
          <a:endParaRPr lang="LID4096"/>
        </a:p>
      </dgm:t>
    </dgm:pt>
    <dgm:pt modelId="{F3E320A1-92AA-431C-B295-4743F5E4FE62}" type="sibTrans" cxnId="{825A5D6E-8032-4A89-81E2-8B48C08451A8}">
      <dgm:prSet/>
      <dgm:spPr/>
      <dgm:t>
        <a:bodyPr/>
        <a:lstStyle/>
        <a:p>
          <a:endParaRPr lang="LID4096"/>
        </a:p>
      </dgm:t>
    </dgm:pt>
    <dgm:pt modelId="{CF159BF3-008C-4870-AF5F-6B596BB1F1D4}">
      <dgm:prSet/>
      <dgm:spPr/>
      <dgm:t>
        <a:bodyPr/>
        <a:lstStyle/>
        <a:p>
          <a:r>
            <a:rPr lang="de-DE" b="1" dirty="0"/>
            <a:t>Cleaned Data</a:t>
          </a:r>
          <a:endParaRPr lang="LID4096" b="1" dirty="0"/>
        </a:p>
      </dgm:t>
    </dgm:pt>
    <dgm:pt modelId="{D94B0F1B-2835-4723-AFF7-DCAEE1B1B3B8}" type="parTrans" cxnId="{B2D45D52-2D97-467B-9F4B-EC0D60F371F5}">
      <dgm:prSet/>
      <dgm:spPr/>
      <dgm:t>
        <a:bodyPr/>
        <a:lstStyle/>
        <a:p>
          <a:endParaRPr lang="LID4096"/>
        </a:p>
      </dgm:t>
    </dgm:pt>
    <dgm:pt modelId="{054B1AAD-0D86-4AAE-B1AB-30117AFF33A3}" type="sibTrans" cxnId="{B2D45D52-2D97-467B-9F4B-EC0D60F371F5}">
      <dgm:prSet/>
      <dgm:spPr/>
      <dgm:t>
        <a:bodyPr/>
        <a:lstStyle/>
        <a:p>
          <a:endParaRPr lang="LID4096"/>
        </a:p>
      </dgm:t>
    </dgm:pt>
    <dgm:pt modelId="{305DC3DF-3A17-4E83-A2A7-EC3181B71A99}">
      <dgm:prSet/>
      <dgm:spPr/>
      <dgm:t>
        <a:bodyPr/>
        <a:lstStyle/>
        <a:p>
          <a:r>
            <a:rPr lang="de-DE" b="1" dirty="0"/>
            <a:t>Visualized Data</a:t>
          </a:r>
          <a:endParaRPr lang="LID4096" b="1" dirty="0"/>
        </a:p>
      </dgm:t>
    </dgm:pt>
    <dgm:pt modelId="{2F9898FA-2DC2-415D-925F-CF84EDB8218C}" type="parTrans" cxnId="{E4D5C841-00BA-4A51-937E-84BF5BA3CE14}">
      <dgm:prSet/>
      <dgm:spPr/>
      <dgm:t>
        <a:bodyPr/>
        <a:lstStyle/>
        <a:p>
          <a:endParaRPr lang="LID4096"/>
        </a:p>
      </dgm:t>
    </dgm:pt>
    <dgm:pt modelId="{7E1407EE-7446-41C5-A3A6-D81223813A26}" type="sibTrans" cxnId="{E4D5C841-00BA-4A51-937E-84BF5BA3CE14}">
      <dgm:prSet/>
      <dgm:spPr/>
      <dgm:t>
        <a:bodyPr/>
        <a:lstStyle/>
        <a:p>
          <a:endParaRPr lang="LID4096"/>
        </a:p>
      </dgm:t>
    </dgm:pt>
    <dgm:pt modelId="{9B732CC7-C750-42B8-B5BD-4386A93A046D}" type="pres">
      <dgm:prSet presAssocID="{68FC1424-1A92-409A-BBBF-B65C80E0B308}" presName="Name0" presStyleCnt="0">
        <dgm:presLayoutVars>
          <dgm:chMax val="11"/>
          <dgm:chPref val="11"/>
          <dgm:dir/>
          <dgm:resizeHandles/>
        </dgm:presLayoutVars>
      </dgm:prSet>
      <dgm:spPr/>
    </dgm:pt>
    <dgm:pt modelId="{AF719C5F-8494-4021-8E79-6F655B8D9875}" type="pres">
      <dgm:prSet presAssocID="{305DC3DF-3A17-4E83-A2A7-EC3181B71A99}" presName="Accent6" presStyleCnt="0"/>
      <dgm:spPr/>
    </dgm:pt>
    <dgm:pt modelId="{6BB95C42-6FF0-4B53-99A3-353E206DD755}" type="pres">
      <dgm:prSet presAssocID="{305DC3DF-3A17-4E83-A2A7-EC3181B71A99}" presName="Accent" presStyleLbl="node1" presStyleIdx="0" presStyleCnt="6"/>
      <dgm:spPr/>
    </dgm:pt>
    <dgm:pt modelId="{6D91031C-6D81-4FCA-8471-B33FBBA60FF3}" type="pres">
      <dgm:prSet presAssocID="{305DC3DF-3A17-4E83-A2A7-EC3181B71A99}" presName="ParentBackground6" presStyleCnt="0"/>
      <dgm:spPr/>
    </dgm:pt>
    <dgm:pt modelId="{BFE3FE09-BD2B-4374-85BC-D5B9995DC060}" type="pres">
      <dgm:prSet presAssocID="{305DC3DF-3A17-4E83-A2A7-EC3181B71A99}" presName="ParentBackground" presStyleLbl="fgAcc1" presStyleIdx="0" presStyleCnt="6"/>
      <dgm:spPr/>
    </dgm:pt>
    <dgm:pt modelId="{E9ED051E-7D8F-4700-AB34-8A0527C92BE1}" type="pres">
      <dgm:prSet presAssocID="{305DC3DF-3A17-4E83-A2A7-EC3181B71A99}" presName="Parent6" presStyleLbl="revTx" presStyleIdx="0" presStyleCnt="0">
        <dgm:presLayoutVars>
          <dgm:chMax val="1"/>
          <dgm:chPref val="1"/>
          <dgm:bulletEnabled val="1"/>
        </dgm:presLayoutVars>
      </dgm:prSet>
      <dgm:spPr/>
    </dgm:pt>
    <dgm:pt modelId="{8753ECE0-BD19-48BE-83A0-D75222756552}" type="pres">
      <dgm:prSet presAssocID="{CF159BF3-008C-4870-AF5F-6B596BB1F1D4}" presName="Accent5" presStyleCnt="0"/>
      <dgm:spPr/>
    </dgm:pt>
    <dgm:pt modelId="{A968BB0E-7298-4E13-AF5E-0EB31408A49C}" type="pres">
      <dgm:prSet presAssocID="{CF159BF3-008C-4870-AF5F-6B596BB1F1D4}" presName="Accent" presStyleLbl="node1" presStyleIdx="1" presStyleCnt="6"/>
      <dgm:spPr/>
    </dgm:pt>
    <dgm:pt modelId="{8A64650C-543F-47A5-8660-C81C4036BDDD}" type="pres">
      <dgm:prSet presAssocID="{CF159BF3-008C-4870-AF5F-6B596BB1F1D4}" presName="ParentBackground5" presStyleCnt="0"/>
      <dgm:spPr/>
    </dgm:pt>
    <dgm:pt modelId="{001FE389-D266-4F43-9271-BF1689657BA3}" type="pres">
      <dgm:prSet presAssocID="{CF159BF3-008C-4870-AF5F-6B596BB1F1D4}" presName="ParentBackground" presStyleLbl="fgAcc1" presStyleIdx="1" presStyleCnt="6"/>
      <dgm:spPr/>
    </dgm:pt>
    <dgm:pt modelId="{6C26D6D7-13A6-4491-AEBE-807D481A040D}" type="pres">
      <dgm:prSet presAssocID="{CF159BF3-008C-4870-AF5F-6B596BB1F1D4}" presName="Parent5" presStyleLbl="revTx" presStyleIdx="0" presStyleCnt="0">
        <dgm:presLayoutVars>
          <dgm:chMax val="1"/>
          <dgm:chPref val="1"/>
          <dgm:bulletEnabled val="1"/>
        </dgm:presLayoutVars>
      </dgm:prSet>
      <dgm:spPr/>
    </dgm:pt>
    <dgm:pt modelId="{A4F716E4-496F-4B26-9F36-50B9D800A841}" type="pres">
      <dgm:prSet presAssocID="{34B1CD19-6594-4909-8AF2-E68729879656}" presName="Accent4" presStyleCnt="0"/>
      <dgm:spPr/>
    </dgm:pt>
    <dgm:pt modelId="{5EFFF737-160E-46B8-926B-718B2E733654}" type="pres">
      <dgm:prSet presAssocID="{34B1CD19-6594-4909-8AF2-E68729879656}" presName="Accent" presStyleLbl="node1" presStyleIdx="2" presStyleCnt="6"/>
      <dgm:spPr/>
    </dgm:pt>
    <dgm:pt modelId="{800C9CDB-0018-458B-A07B-1BC3864549F7}" type="pres">
      <dgm:prSet presAssocID="{34B1CD19-6594-4909-8AF2-E68729879656}" presName="ParentBackground4" presStyleCnt="0"/>
      <dgm:spPr/>
    </dgm:pt>
    <dgm:pt modelId="{DDF38794-B31D-4779-9555-8356E79583B6}" type="pres">
      <dgm:prSet presAssocID="{34B1CD19-6594-4909-8AF2-E68729879656}" presName="ParentBackground" presStyleLbl="fgAcc1" presStyleIdx="2" presStyleCnt="6"/>
      <dgm:spPr/>
    </dgm:pt>
    <dgm:pt modelId="{D3F84986-54B6-4EB8-AA90-762B05CFF01F}" type="pres">
      <dgm:prSet presAssocID="{34B1CD19-6594-4909-8AF2-E68729879656}" presName="Parent4" presStyleLbl="revTx" presStyleIdx="0" presStyleCnt="0">
        <dgm:presLayoutVars>
          <dgm:chMax val="1"/>
          <dgm:chPref val="1"/>
          <dgm:bulletEnabled val="1"/>
        </dgm:presLayoutVars>
      </dgm:prSet>
      <dgm:spPr/>
    </dgm:pt>
    <dgm:pt modelId="{AF1C297B-9105-43F9-BD14-ACFBD933F707}" type="pres">
      <dgm:prSet presAssocID="{1658AFD3-C5DD-4977-B789-54E21C40C667}" presName="Accent3" presStyleCnt="0"/>
      <dgm:spPr/>
    </dgm:pt>
    <dgm:pt modelId="{ACD76048-9DA7-491F-B2CA-F31E60EB77A3}" type="pres">
      <dgm:prSet presAssocID="{1658AFD3-C5DD-4977-B789-54E21C40C667}" presName="Accent" presStyleLbl="node1" presStyleIdx="3" presStyleCnt="6"/>
      <dgm:spPr/>
    </dgm:pt>
    <dgm:pt modelId="{52E9634B-1F15-4C9A-ABAB-B70644B6E20D}" type="pres">
      <dgm:prSet presAssocID="{1658AFD3-C5DD-4977-B789-54E21C40C667}" presName="ParentBackground3" presStyleCnt="0"/>
      <dgm:spPr/>
    </dgm:pt>
    <dgm:pt modelId="{16C5415D-7A7B-4CA5-9902-03F198509968}" type="pres">
      <dgm:prSet presAssocID="{1658AFD3-C5DD-4977-B789-54E21C40C667}" presName="ParentBackground" presStyleLbl="fgAcc1" presStyleIdx="3" presStyleCnt="6"/>
      <dgm:spPr/>
    </dgm:pt>
    <dgm:pt modelId="{6AE89DE4-1881-4871-AD13-B28F5EF36C00}" type="pres">
      <dgm:prSet presAssocID="{1658AFD3-C5DD-4977-B789-54E21C40C667}" presName="Parent3" presStyleLbl="revTx" presStyleIdx="0" presStyleCnt="0">
        <dgm:presLayoutVars>
          <dgm:chMax val="1"/>
          <dgm:chPref val="1"/>
          <dgm:bulletEnabled val="1"/>
        </dgm:presLayoutVars>
      </dgm:prSet>
      <dgm:spPr/>
    </dgm:pt>
    <dgm:pt modelId="{6FA44F9C-B0A0-44CC-9140-33ACC8CC5B4E}" type="pres">
      <dgm:prSet presAssocID="{0FE5BE59-02C3-4F70-95E4-337832D1B4DC}" presName="Accent2" presStyleCnt="0"/>
      <dgm:spPr/>
    </dgm:pt>
    <dgm:pt modelId="{3468881E-6E0F-44D0-B199-B6CCC53F6712}" type="pres">
      <dgm:prSet presAssocID="{0FE5BE59-02C3-4F70-95E4-337832D1B4DC}" presName="Accent" presStyleLbl="node1" presStyleIdx="4" presStyleCnt="6"/>
      <dgm:spPr/>
    </dgm:pt>
    <dgm:pt modelId="{FB791543-0E78-453F-BAC7-D4469D8E661D}" type="pres">
      <dgm:prSet presAssocID="{0FE5BE59-02C3-4F70-95E4-337832D1B4DC}" presName="ParentBackground2" presStyleCnt="0"/>
      <dgm:spPr/>
    </dgm:pt>
    <dgm:pt modelId="{C5D6BF8A-4707-4AF4-9B24-B654D11EC463}" type="pres">
      <dgm:prSet presAssocID="{0FE5BE59-02C3-4F70-95E4-337832D1B4DC}" presName="ParentBackground" presStyleLbl="fgAcc1" presStyleIdx="4" presStyleCnt="6"/>
      <dgm:spPr/>
    </dgm:pt>
    <dgm:pt modelId="{20D59E15-437F-4A1C-AEC8-5878AE5FF1F3}" type="pres">
      <dgm:prSet presAssocID="{0FE5BE59-02C3-4F70-95E4-337832D1B4DC}" presName="Parent2" presStyleLbl="revTx" presStyleIdx="0" presStyleCnt="0">
        <dgm:presLayoutVars>
          <dgm:chMax val="1"/>
          <dgm:chPref val="1"/>
          <dgm:bulletEnabled val="1"/>
        </dgm:presLayoutVars>
      </dgm:prSet>
      <dgm:spPr/>
    </dgm:pt>
    <dgm:pt modelId="{E04A012F-D24E-410D-9FE8-37A0EF9E442B}" type="pres">
      <dgm:prSet presAssocID="{3579FED7-8470-41B5-A598-FB3B6CE76FC3}" presName="Accent1" presStyleCnt="0"/>
      <dgm:spPr/>
    </dgm:pt>
    <dgm:pt modelId="{9CB1C801-ED4C-4FC7-B78B-06BF11ECD381}" type="pres">
      <dgm:prSet presAssocID="{3579FED7-8470-41B5-A598-FB3B6CE76FC3}" presName="Accent" presStyleLbl="node1" presStyleIdx="5" presStyleCnt="6"/>
      <dgm:spPr/>
    </dgm:pt>
    <dgm:pt modelId="{9593A0CC-16C8-4656-A3F8-D9DDBB252623}" type="pres">
      <dgm:prSet presAssocID="{3579FED7-8470-41B5-A598-FB3B6CE76FC3}" presName="ParentBackground1" presStyleCnt="0"/>
      <dgm:spPr/>
    </dgm:pt>
    <dgm:pt modelId="{BEC1DF4D-9D8C-45D1-A61B-215F311B6D9A}" type="pres">
      <dgm:prSet presAssocID="{3579FED7-8470-41B5-A598-FB3B6CE76FC3}" presName="ParentBackground" presStyleLbl="fgAcc1" presStyleIdx="5" presStyleCnt="6"/>
      <dgm:spPr/>
    </dgm:pt>
    <dgm:pt modelId="{607925D4-07B1-4BD2-9F86-D4F26D4EF750}" type="pres">
      <dgm:prSet presAssocID="{3579FED7-8470-41B5-A598-FB3B6CE76FC3}" presName="Parent1" presStyleLbl="revTx" presStyleIdx="0" presStyleCnt="0">
        <dgm:presLayoutVars>
          <dgm:chMax val="1"/>
          <dgm:chPref val="1"/>
          <dgm:bulletEnabled val="1"/>
        </dgm:presLayoutVars>
      </dgm:prSet>
      <dgm:spPr/>
    </dgm:pt>
  </dgm:ptLst>
  <dgm:cxnLst>
    <dgm:cxn modelId="{DD908E10-FF46-4F35-A886-316F371636FA}" srcId="{68FC1424-1A92-409A-BBBF-B65C80E0B308}" destId="{1658AFD3-C5DD-4977-B789-54E21C40C667}" srcOrd="2" destOrd="0" parTransId="{2EB61AF6-3CCD-4B23-9649-05FEB7C007AC}" sibTransId="{40FA9025-DB95-4834-AFC3-0ACB107B591F}"/>
    <dgm:cxn modelId="{1C645612-1704-4D33-BB64-F0861329C4A9}" type="presOf" srcId="{3579FED7-8470-41B5-A598-FB3B6CE76FC3}" destId="{607925D4-07B1-4BD2-9F86-D4F26D4EF750}" srcOrd="1" destOrd="0" presId="urn:microsoft.com/office/officeart/2011/layout/CircleProcess"/>
    <dgm:cxn modelId="{9BC3D121-ED61-4CC5-8E75-D728D09077D2}" type="presOf" srcId="{68FC1424-1A92-409A-BBBF-B65C80E0B308}" destId="{9B732CC7-C750-42B8-B5BD-4386A93A046D}" srcOrd="0" destOrd="0" presId="urn:microsoft.com/office/officeart/2011/layout/CircleProcess"/>
    <dgm:cxn modelId="{D91EE335-B18A-4985-8008-D3B88D7B471B}" type="presOf" srcId="{3579FED7-8470-41B5-A598-FB3B6CE76FC3}" destId="{BEC1DF4D-9D8C-45D1-A61B-215F311B6D9A}" srcOrd="0" destOrd="0" presId="urn:microsoft.com/office/officeart/2011/layout/CircleProcess"/>
    <dgm:cxn modelId="{AFDF8337-4A00-45A4-8EB8-0A6AD696D421}" type="presOf" srcId="{0FE5BE59-02C3-4F70-95E4-337832D1B4DC}" destId="{C5D6BF8A-4707-4AF4-9B24-B654D11EC463}" srcOrd="0" destOrd="0" presId="urn:microsoft.com/office/officeart/2011/layout/CircleProcess"/>
    <dgm:cxn modelId="{C288DA37-1A0A-4C3E-8458-488B85C6C1B9}" type="presOf" srcId="{305DC3DF-3A17-4E83-A2A7-EC3181B71A99}" destId="{E9ED051E-7D8F-4700-AB34-8A0527C92BE1}" srcOrd="1" destOrd="0" presId="urn:microsoft.com/office/officeart/2011/layout/CircleProcess"/>
    <dgm:cxn modelId="{34D5F25D-C8EC-4F1B-906B-E21B906C4381}" srcId="{68FC1424-1A92-409A-BBBF-B65C80E0B308}" destId="{3579FED7-8470-41B5-A598-FB3B6CE76FC3}" srcOrd="0" destOrd="0" parTransId="{93310445-A415-45BF-81B6-AFFE9EB42FE8}" sibTransId="{E4A35266-3926-405A-A9B2-55524A4D6174}"/>
    <dgm:cxn modelId="{E4D5C841-00BA-4A51-937E-84BF5BA3CE14}" srcId="{68FC1424-1A92-409A-BBBF-B65C80E0B308}" destId="{305DC3DF-3A17-4E83-A2A7-EC3181B71A99}" srcOrd="5" destOrd="0" parTransId="{2F9898FA-2DC2-415D-925F-CF84EDB8218C}" sibTransId="{7E1407EE-7446-41C5-A3A6-D81223813A26}"/>
    <dgm:cxn modelId="{825A5D6E-8032-4A89-81E2-8B48C08451A8}" srcId="{68FC1424-1A92-409A-BBBF-B65C80E0B308}" destId="{34B1CD19-6594-4909-8AF2-E68729879656}" srcOrd="3" destOrd="0" parTransId="{18159093-601E-4A8C-A9FE-1BC839298BA3}" sibTransId="{F3E320A1-92AA-431C-B295-4743F5E4FE62}"/>
    <dgm:cxn modelId="{17B57E70-5ECF-40A2-A57A-48435C3D3582}" type="presOf" srcId="{34B1CD19-6594-4909-8AF2-E68729879656}" destId="{D3F84986-54B6-4EB8-AA90-762B05CFF01F}" srcOrd="1" destOrd="0" presId="urn:microsoft.com/office/officeart/2011/layout/CircleProcess"/>
    <dgm:cxn modelId="{B2D45D52-2D97-467B-9F4B-EC0D60F371F5}" srcId="{68FC1424-1A92-409A-BBBF-B65C80E0B308}" destId="{CF159BF3-008C-4870-AF5F-6B596BB1F1D4}" srcOrd="4" destOrd="0" parTransId="{D94B0F1B-2835-4723-AFF7-DCAEE1B1B3B8}" sibTransId="{054B1AAD-0D86-4AAE-B1AB-30117AFF33A3}"/>
    <dgm:cxn modelId="{1802F159-40B0-4EC3-857C-6E33FDC08254}" srcId="{68FC1424-1A92-409A-BBBF-B65C80E0B308}" destId="{0FE5BE59-02C3-4F70-95E4-337832D1B4DC}" srcOrd="1" destOrd="0" parTransId="{75F9B7A5-D557-47B3-B47B-5E24323EE263}" sibTransId="{8C91915C-5AC5-4C69-B60D-29F245781668}"/>
    <dgm:cxn modelId="{950212A7-137F-430B-BF0F-9A6CB50E2DB8}" type="presOf" srcId="{0FE5BE59-02C3-4F70-95E4-337832D1B4DC}" destId="{20D59E15-437F-4A1C-AEC8-5878AE5FF1F3}" srcOrd="1" destOrd="0" presId="urn:microsoft.com/office/officeart/2011/layout/CircleProcess"/>
    <dgm:cxn modelId="{960A33A8-C0A5-4033-B097-7229E1F6EDC7}" type="presOf" srcId="{CF159BF3-008C-4870-AF5F-6B596BB1F1D4}" destId="{6C26D6D7-13A6-4491-AEBE-807D481A040D}" srcOrd="1" destOrd="0" presId="urn:microsoft.com/office/officeart/2011/layout/CircleProcess"/>
    <dgm:cxn modelId="{488600B0-C966-449A-B668-17CFB98C8D8B}" type="presOf" srcId="{1658AFD3-C5DD-4977-B789-54E21C40C667}" destId="{6AE89DE4-1881-4871-AD13-B28F5EF36C00}" srcOrd="1" destOrd="0" presId="urn:microsoft.com/office/officeart/2011/layout/CircleProcess"/>
    <dgm:cxn modelId="{39091DCC-58E6-42A8-8CEF-ED7531F83C36}" type="presOf" srcId="{305DC3DF-3A17-4E83-A2A7-EC3181B71A99}" destId="{BFE3FE09-BD2B-4374-85BC-D5B9995DC060}" srcOrd="0" destOrd="0" presId="urn:microsoft.com/office/officeart/2011/layout/CircleProcess"/>
    <dgm:cxn modelId="{1232AFD6-0D50-4387-80DD-2C65BD0460E4}" type="presOf" srcId="{34B1CD19-6594-4909-8AF2-E68729879656}" destId="{DDF38794-B31D-4779-9555-8356E79583B6}" srcOrd="0" destOrd="0" presId="urn:microsoft.com/office/officeart/2011/layout/CircleProcess"/>
    <dgm:cxn modelId="{FF26CCDD-B720-4D48-8A5F-BB9CEBE8A933}" type="presOf" srcId="{CF159BF3-008C-4870-AF5F-6B596BB1F1D4}" destId="{001FE389-D266-4F43-9271-BF1689657BA3}" srcOrd="0" destOrd="0" presId="urn:microsoft.com/office/officeart/2011/layout/CircleProcess"/>
    <dgm:cxn modelId="{0E5A49E5-9EC9-4F78-BADB-55F072364111}" type="presOf" srcId="{1658AFD3-C5DD-4977-B789-54E21C40C667}" destId="{16C5415D-7A7B-4CA5-9902-03F198509968}" srcOrd="0" destOrd="0" presId="urn:microsoft.com/office/officeart/2011/layout/CircleProcess"/>
    <dgm:cxn modelId="{45360167-4121-4DFD-88C3-2873675EF1C6}" type="presParOf" srcId="{9B732CC7-C750-42B8-B5BD-4386A93A046D}" destId="{AF719C5F-8494-4021-8E79-6F655B8D9875}" srcOrd="0" destOrd="0" presId="urn:microsoft.com/office/officeart/2011/layout/CircleProcess"/>
    <dgm:cxn modelId="{C83EA2B7-2318-43FF-B12D-4A7F2D48C26A}" type="presParOf" srcId="{AF719C5F-8494-4021-8E79-6F655B8D9875}" destId="{6BB95C42-6FF0-4B53-99A3-353E206DD755}" srcOrd="0" destOrd="0" presId="urn:microsoft.com/office/officeart/2011/layout/CircleProcess"/>
    <dgm:cxn modelId="{7632CD05-3B2E-4D24-92DD-8E1945A09734}" type="presParOf" srcId="{9B732CC7-C750-42B8-B5BD-4386A93A046D}" destId="{6D91031C-6D81-4FCA-8471-B33FBBA60FF3}" srcOrd="1" destOrd="0" presId="urn:microsoft.com/office/officeart/2011/layout/CircleProcess"/>
    <dgm:cxn modelId="{C7CAFD55-E43A-4746-9550-810DF422B388}" type="presParOf" srcId="{6D91031C-6D81-4FCA-8471-B33FBBA60FF3}" destId="{BFE3FE09-BD2B-4374-85BC-D5B9995DC060}" srcOrd="0" destOrd="0" presId="urn:microsoft.com/office/officeart/2011/layout/CircleProcess"/>
    <dgm:cxn modelId="{07935A8B-C3DA-4118-BF00-EB8E6F49EFF6}" type="presParOf" srcId="{9B732CC7-C750-42B8-B5BD-4386A93A046D}" destId="{E9ED051E-7D8F-4700-AB34-8A0527C92BE1}" srcOrd="2" destOrd="0" presId="urn:microsoft.com/office/officeart/2011/layout/CircleProcess"/>
    <dgm:cxn modelId="{D8DF85CC-DB31-4D56-92D2-746F2BD8AC93}" type="presParOf" srcId="{9B732CC7-C750-42B8-B5BD-4386A93A046D}" destId="{8753ECE0-BD19-48BE-83A0-D75222756552}" srcOrd="3" destOrd="0" presId="urn:microsoft.com/office/officeart/2011/layout/CircleProcess"/>
    <dgm:cxn modelId="{DD569EAF-DD42-4DFD-A186-88C52CB5BBC8}" type="presParOf" srcId="{8753ECE0-BD19-48BE-83A0-D75222756552}" destId="{A968BB0E-7298-4E13-AF5E-0EB31408A49C}" srcOrd="0" destOrd="0" presId="urn:microsoft.com/office/officeart/2011/layout/CircleProcess"/>
    <dgm:cxn modelId="{F8B87355-D743-4B51-8193-DBE0BF720646}" type="presParOf" srcId="{9B732CC7-C750-42B8-B5BD-4386A93A046D}" destId="{8A64650C-543F-47A5-8660-C81C4036BDDD}" srcOrd="4" destOrd="0" presId="urn:microsoft.com/office/officeart/2011/layout/CircleProcess"/>
    <dgm:cxn modelId="{B808E6D1-185D-4F7B-A4D2-EB277C7BFED9}" type="presParOf" srcId="{8A64650C-543F-47A5-8660-C81C4036BDDD}" destId="{001FE389-D266-4F43-9271-BF1689657BA3}" srcOrd="0" destOrd="0" presId="urn:microsoft.com/office/officeart/2011/layout/CircleProcess"/>
    <dgm:cxn modelId="{675F178B-A0D0-421C-AC99-1F327B16E182}" type="presParOf" srcId="{9B732CC7-C750-42B8-B5BD-4386A93A046D}" destId="{6C26D6D7-13A6-4491-AEBE-807D481A040D}" srcOrd="5" destOrd="0" presId="urn:microsoft.com/office/officeart/2011/layout/CircleProcess"/>
    <dgm:cxn modelId="{89AB9196-FBC4-4DBC-A304-EBE3699C4593}" type="presParOf" srcId="{9B732CC7-C750-42B8-B5BD-4386A93A046D}" destId="{A4F716E4-496F-4B26-9F36-50B9D800A841}" srcOrd="6" destOrd="0" presId="urn:microsoft.com/office/officeart/2011/layout/CircleProcess"/>
    <dgm:cxn modelId="{160525B2-C479-4029-973C-5F58996DCF3F}" type="presParOf" srcId="{A4F716E4-496F-4B26-9F36-50B9D800A841}" destId="{5EFFF737-160E-46B8-926B-718B2E733654}" srcOrd="0" destOrd="0" presId="urn:microsoft.com/office/officeart/2011/layout/CircleProcess"/>
    <dgm:cxn modelId="{737E3773-48C6-405C-8A93-13D95910DF38}" type="presParOf" srcId="{9B732CC7-C750-42B8-B5BD-4386A93A046D}" destId="{800C9CDB-0018-458B-A07B-1BC3864549F7}" srcOrd="7" destOrd="0" presId="urn:microsoft.com/office/officeart/2011/layout/CircleProcess"/>
    <dgm:cxn modelId="{B3AA9FF3-984B-4FAD-9A11-3D933D205DB3}" type="presParOf" srcId="{800C9CDB-0018-458B-A07B-1BC3864549F7}" destId="{DDF38794-B31D-4779-9555-8356E79583B6}" srcOrd="0" destOrd="0" presId="urn:microsoft.com/office/officeart/2011/layout/CircleProcess"/>
    <dgm:cxn modelId="{5B9C4FFA-16D6-4551-97CC-8EB21715EB63}" type="presParOf" srcId="{9B732CC7-C750-42B8-B5BD-4386A93A046D}" destId="{D3F84986-54B6-4EB8-AA90-762B05CFF01F}" srcOrd="8" destOrd="0" presId="urn:microsoft.com/office/officeart/2011/layout/CircleProcess"/>
    <dgm:cxn modelId="{751292BC-5CCA-47B9-8F9E-E510BCFCDA10}" type="presParOf" srcId="{9B732CC7-C750-42B8-B5BD-4386A93A046D}" destId="{AF1C297B-9105-43F9-BD14-ACFBD933F707}" srcOrd="9" destOrd="0" presId="urn:microsoft.com/office/officeart/2011/layout/CircleProcess"/>
    <dgm:cxn modelId="{059D3631-E850-45A5-9F52-1F43139495FB}" type="presParOf" srcId="{AF1C297B-9105-43F9-BD14-ACFBD933F707}" destId="{ACD76048-9DA7-491F-B2CA-F31E60EB77A3}" srcOrd="0" destOrd="0" presId="urn:microsoft.com/office/officeart/2011/layout/CircleProcess"/>
    <dgm:cxn modelId="{164E659F-C9A5-4780-8735-F8B5EC180A3D}" type="presParOf" srcId="{9B732CC7-C750-42B8-B5BD-4386A93A046D}" destId="{52E9634B-1F15-4C9A-ABAB-B70644B6E20D}" srcOrd="10" destOrd="0" presId="urn:microsoft.com/office/officeart/2011/layout/CircleProcess"/>
    <dgm:cxn modelId="{42CE703D-3529-49E8-B7E2-10046AE47950}" type="presParOf" srcId="{52E9634B-1F15-4C9A-ABAB-B70644B6E20D}" destId="{16C5415D-7A7B-4CA5-9902-03F198509968}" srcOrd="0" destOrd="0" presId="urn:microsoft.com/office/officeart/2011/layout/CircleProcess"/>
    <dgm:cxn modelId="{EDB72428-9EAC-4DBA-A10D-ABFEF6DED6D2}" type="presParOf" srcId="{9B732CC7-C750-42B8-B5BD-4386A93A046D}" destId="{6AE89DE4-1881-4871-AD13-B28F5EF36C00}" srcOrd="11" destOrd="0" presId="urn:microsoft.com/office/officeart/2011/layout/CircleProcess"/>
    <dgm:cxn modelId="{5751399E-9A9B-414E-B364-999A64005427}" type="presParOf" srcId="{9B732CC7-C750-42B8-B5BD-4386A93A046D}" destId="{6FA44F9C-B0A0-44CC-9140-33ACC8CC5B4E}" srcOrd="12" destOrd="0" presId="urn:microsoft.com/office/officeart/2011/layout/CircleProcess"/>
    <dgm:cxn modelId="{BD3FEEE9-94D8-47FA-BA98-A5588D9013E4}" type="presParOf" srcId="{6FA44F9C-B0A0-44CC-9140-33ACC8CC5B4E}" destId="{3468881E-6E0F-44D0-B199-B6CCC53F6712}" srcOrd="0" destOrd="0" presId="urn:microsoft.com/office/officeart/2011/layout/CircleProcess"/>
    <dgm:cxn modelId="{19695270-2468-444F-BA85-B72CD40A4CC0}" type="presParOf" srcId="{9B732CC7-C750-42B8-B5BD-4386A93A046D}" destId="{FB791543-0E78-453F-BAC7-D4469D8E661D}" srcOrd="13" destOrd="0" presId="urn:microsoft.com/office/officeart/2011/layout/CircleProcess"/>
    <dgm:cxn modelId="{9F818366-0BD5-42E1-AFEB-432FEEA86A33}" type="presParOf" srcId="{FB791543-0E78-453F-BAC7-D4469D8E661D}" destId="{C5D6BF8A-4707-4AF4-9B24-B654D11EC463}" srcOrd="0" destOrd="0" presId="urn:microsoft.com/office/officeart/2011/layout/CircleProcess"/>
    <dgm:cxn modelId="{7BFF74B4-BD70-41E8-9E36-5781AD016F78}" type="presParOf" srcId="{9B732CC7-C750-42B8-B5BD-4386A93A046D}" destId="{20D59E15-437F-4A1C-AEC8-5878AE5FF1F3}" srcOrd="14" destOrd="0" presId="urn:microsoft.com/office/officeart/2011/layout/CircleProcess"/>
    <dgm:cxn modelId="{CA569571-5CEC-41C2-B4DF-0E6BEDD12A62}" type="presParOf" srcId="{9B732CC7-C750-42B8-B5BD-4386A93A046D}" destId="{E04A012F-D24E-410D-9FE8-37A0EF9E442B}" srcOrd="15" destOrd="0" presId="urn:microsoft.com/office/officeart/2011/layout/CircleProcess"/>
    <dgm:cxn modelId="{2F7A7380-94E2-44D4-BD32-C1849D3B66DB}" type="presParOf" srcId="{E04A012F-D24E-410D-9FE8-37A0EF9E442B}" destId="{9CB1C801-ED4C-4FC7-B78B-06BF11ECD381}" srcOrd="0" destOrd="0" presId="urn:microsoft.com/office/officeart/2011/layout/CircleProcess"/>
    <dgm:cxn modelId="{4BCC07DE-1FF5-4355-993C-66AA76201339}" type="presParOf" srcId="{9B732CC7-C750-42B8-B5BD-4386A93A046D}" destId="{9593A0CC-16C8-4656-A3F8-D9DDBB252623}" srcOrd="16" destOrd="0" presId="urn:microsoft.com/office/officeart/2011/layout/CircleProcess"/>
    <dgm:cxn modelId="{C12F35D2-9642-4065-9102-51423F72173A}" type="presParOf" srcId="{9593A0CC-16C8-4656-A3F8-D9DDBB252623}" destId="{BEC1DF4D-9D8C-45D1-A61B-215F311B6D9A}" srcOrd="0" destOrd="0" presId="urn:microsoft.com/office/officeart/2011/layout/CircleProcess"/>
    <dgm:cxn modelId="{4E14678D-395F-4664-BCA9-A688E4811ACA}" type="presParOf" srcId="{9B732CC7-C750-42B8-B5BD-4386A93A046D}" destId="{607925D4-07B1-4BD2-9F86-D4F26D4EF750}"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95C42-6FF0-4B53-99A3-353E206DD755}">
      <dsp:nvSpPr>
        <dsp:cNvPr id="0" name=""/>
        <dsp:cNvSpPr/>
      </dsp:nvSpPr>
      <dsp:spPr>
        <a:xfrm>
          <a:off x="13622258" y="782406"/>
          <a:ext cx="2073352" cy="2072958"/>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FE3FE09-BD2B-4374-85BC-D5B9995DC060}">
      <dsp:nvSpPr>
        <dsp:cNvPr id="0" name=""/>
        <dsp:cNvSpPr/>
      </dsp:nvSpPr>
      <dsp:spPr>
        <a:xfrm>
          <a:off x="13692073" y="851517"/>
          <a:ext cx="1935041" cy="1934737"/>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de-DE" sz="2400" b="1" kern="1200" dirty="0"/>
            <a:t>Visualized Data</a:t>
          </a:r>
          <a:endParaRPr lang="LID4096" sz="2400" b="1" kern="1200" dirty="0"/>
        </a:p>
      </dsp:txBody>
      <dsp:txXfrm>
        <a:off x="13968695" y="1127960"/>
        <a:ext cx="1381796" cy="1381851"/>
      </dsp:txXfrm>
    </dsp:sp>
    <dsp:sp modelId="{A968BB0E-7298-4E13-AF5E-0EB31408A49C}">
      <dsp:nvSpPr>
        <dsp:cNvPr id="0" name=""/>
        <dsp:cNvSpPr/>
      </dsp:nvSpPr>
      <dsp:spPr>
        <a:xfrm rot="2700000">
          <a:off x="11480554" y="782173"/>
          <a:ext cx="2073060" cy="2073060"/>
        </a:xfrm>
        <a:prstGeom prst="teardrop">
          <a:avLst>
            <a:gd name="adj" fmla="val 100000"/>
          </a:avLst>
        </a:prstGeom>
        <a:gradFill rotWithShape="0">
          <a:gsLst>
            <a:gs pos="0">
              <a:schemeClr val="accent4">
                <a:hueOff val="1960178"/>
                <a:satOff val="-8155"/>
                <a:lumOff val="1922"/>
                <a:alphaOff val="0"/>
                <a:satMod val="103000"/>
                <a:lumMod val="102000"/>
                <a:tint val="94000"/>
              </a:schemeClr>
            </a:gs>
            <a:gs pos="50000">
              <a:schemeClr val="accent4">
                <a:hueOff val="1960178"/>
                <a:satOff val="-8155"/>
                <a:lumOff val="1922"/>
                <a:alphaOff val="0"/>
                <a:satMod val="110000"/>
                <a:lumMod val="100000"/>
                <a:shade val="100000"/>
              </a:schemeClr>
            </a:gs>
            <a:gs pos="100000">
              <a:schemeClr val="accent4">
                <a:hueOff val="1960178"/>
                <a:satOff val="-8155"/>
                <a:lumOff val="1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01FE389-D266-4F43-9271-BF1689657BA3}">
      <dsp:nvSpPr>
        <dsp:cNvPr id="0" name=""/>
        <dsp:cNvSpPr/>
      </dsp:nvSpPr>
      <dsp:spPr>
        <a:xfrm>
          <a:off x="11550223" y="851517"/>
          <a:ext cx="1935041" cy="1934737"/>
        </a:xfrm>
        <a:prstGeom prst="ellipse">
          <a:avLst/>
        </a:prstGeom>
        <a:solidFill>
          <a:schemeClr val="lt1">
            <a:alpha val="90000"/>
            <a:hueOff val="0"/>
            <a:satOff val="0"/>
            <a:lumOff val="0"/>
            <a:alphaOff val="0"/>
          </a:schemeClr>
        </a:solidFill>
        <a:ln w="6350" cap="flat" cmpd="sng" algn="ctr">
          <a:solidFill>
            <a:schemeClr val="accent4">
              <a:hueOff val="1960178"/>
              <a:satOff val="-8155"/>
              <a:lumOff val="1922"/>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de-DE" sz="2400" b="1" kern="1200" dirty="0"/>
            <a:t>Cleaned Data</a:t>
          </a:r>
          <a:endParaRPr lang="LID4096" sz="2400" b="1" kern="1200" dirty="0"/>
        </a:p>
      </dsp:txBody>
      <dsp:txXfrm>
        <a:off x="11826845" y="1127960"/>
        <a:ext cx="1381796" cy="1381851"/>
      </dsp:txXfrm>
    </dsp:sp>
    <dsp:sp modelId="{5EFFF737-160E-46B8-926B-718B2E733654}">
      <dsp:nvSpPr>
        <dsp:cNvPr id="0" name=""/>
        <dsp:cNvSpPr/>
      </dsp:nvSpPr>
      <dsp:spPr>
        <a:xfrm rot="2700000">
          <a:off x="9338704" y="782173"/>
          <a:ext cx="2073060" cy="2073060"/>
        </a:xfrm>
        <a:prstGeom prst="teardrop">
          <a:avLst>
            <a:gd name="adj" fmla="val 100000"/>
          </a:avLst>
        </a:prstGeom>
        <a:gradFill rotWithShape="0">
          <a:gsLst>
            <a:gs pos="0">
              <a:schemeClr val="accent4">
                <a:hueOff val="3920356"/>
                <a:satOff val="-16311"/>
                <a:lumOff val="3843"/>
                <a:alphaOff val="0"/>
                <a:satMod val="103000"/>
                <a:lumMod val="102000"/>
                <a:tint val="94000"/>
              </a:schemeClr>
            </a:gs>
            <a:gs pos="50000">
              <a:schemeClr val="accent4">
                <a:hueOff val="3920356"/>
                <a:satOff val="-16311"/>
                <a:lumOff val="3843"/>
                <a:alphaOff val="0"/>
                <a:satMod val="110000"/>
                <a:lumMod val="100000"/>
                <a:shade val="100000"/>
              </a:schemeClr>
            </a:gs>
            <a:gs pos="100000">
              <a:schemeClr val="accent4">
                <a:hueOff val="3920356"/>
                <a:satOff val="-16311"/>
                <a:lumOff val="38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DF38794-B31D-4779-9555-8356E79583B6}">
      <dsp:nvSpPr>
        <dsp:cNvPr id="0" name=""/>
        <dsp:cNvSpPr/>
      </dsp:nvSpPr>
      <dsp:spPr>
        <a:xfrm>
          <a:off x="9408373" y="851517"/>
          <a:ext cx="1935041" cy="1934737"/>
        </a:xfrm>
        <a:prstGeom prst="ellipse">
          <a:avLst/>
        </a:prstGeom>
        <a:solidFill>
          <a:schemeClr val="lt1">
            <a:alpha val="90000"/>
            <a:hueOff val="0"/>
            <a:satOff val="0"/>
            <a:lumOff val="0"/>
            <a:alphaOff val="0"/>
          </a:schemeClr>
        </a:solidFill>
        <a:ln w="6350" cap="flat" cmpd="sng" algn="ctr">
          <a:solidFill>
            <a:schemeClr val="accent4">
              <a:hueOff val="3920356"/>
              <a:satOff val="-16311"/>
              <a:lumOff val="384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de-DE" sz="2400" b="1" kern="1200" dirty="0"/>
            <a:t>Filtered Data</a:t>
          </a:r>
          <a:endParaRPr lang="LID4096" sz="2400" b="1" kern="1200" dirty="0"/>
        </a:p>
      </dsp:txBody>
      <dsp:txXfrm>
        <a:off x="9684995" y="1127960"/>
        <a:ext cx="1381796" cy="1381851"/>
      </dsp:txXfrm>
    </dsp:sp>
    <dsp:sp modelId="{ACD76048-9DA7-491F-B2CA-F31E60EB77A3}">
      <dsp:nvSpPr>
        <dsp:cNvPr id="0" name=""/>
        <dsp:cNvSpPr/>
      </dsp:nvSpPr>
      <dsp:spPr>
        <a:xfrm rot="2700000">
          <a:off x="7196854" y="782173"/>
          <a:ext cx="2073060" cy="2073060"/>
        </a:xfrm>
        <a:prstGeom prst="teardrop">
          <a:avLst>
            <a:gd name="adj" fmla="val 100000"/>
          </a:avLst>
        </a:prstGeom>
        <a:gradFill rotWithShape="0">
          <a:gsLst>
            <a:gs pos="0">
              <a:schemeClr val="accent4">
                <a:hueOff val="5880535"/>
                <a:satOff val="-24466"/>
                <a:lumOff val="5765"/>
                <a:alphaOff val="0"/>
                <a:satMod val="103000"/>
                <a:lumMod val="102000"/>
                <a:tint val="94000"/>
              </a:schemeClr>
            </a:gs>
            <a:gs pos="50000">
              <a:schemeClr val="accent4">
                <a:hueOff val="5880535"/>
                <a:satOff val="-24466"/>
                <a:lumOff val="5765"/>
                <a:alphaOff val="0"/>
                <a:satMod val="110000"/>
                <a:lumMod val="100000"/>
                <a:shade val="100000"/>
              </a:schemeClr>
            </a:gs>
            <a:gs pos="100000">
              <a:schemeClr val="accent4">
                <a:hueOff val="5880535"/>
                <a:satOff val="-24466"/>
                <a:lumOff val="5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C5415D-7A7B-4CA5-9902-03F198509968}">
      <dsp:nvSpPr>
        <dsp:cNvPr id="0" name=""/>
        <dsp:cNvSpPr/>
      </dsp:nvSpPr>
      <dsp:spPr>
        <a:xfrm>
          <a:off x="7266523" y="851517"/>
          <a:ext cx="1935041" cy="1934737"/>
        </a:xfrm>
        <a:prstGeom prst="ellipse">
          <a:avLst/>
        </a:prstGeom>
        <a:solidFill>
          <a:schemeClr val="lt1">
            <a:alpha val="90000"/>
            <a:hueOff val="0"/>
            <a:satOff val="0"/>
            <a:lumOff val="0"/>
            <a:alphaOff val="0"/>
          </a:schemeClr>
        </a:solidFill>
        <a:ln w="6350" cap="flat" cmpd="sng" algn="ctr">
          <a:solidFill>
            <a:schemeClr val="accent4">
              <a:hueOff val="5880535"/>
              <a:satOff val="-24466"/>
              <a:lumOff val="5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de-DE" sz="2400" b="1" kern="1200" dirty="0"/>
            <a:t>Gathered Data</a:t>
          </a:r>
          <a:endParaRPr lang="LID4096" sz="2400" b="1" kern="1200" dirty="0"/>
        </a:p>
      </dsp:txBody>
      <dsp:txXfrm>
        <a:off x="7541828" y="1127960"/>
        <a:ext cx="1381796" cy="1381851"/>
      </dsp:txXfrm>
    </dsp:sp>
    <dsp:sp modelId="{3468881E-6E0F-44D0-B199-B6CCC53F6712}">
      <dsp:nvSpPr>
        <dsp:cNvPr id="0" name=""/>
        <dsp:cNvSpPr/>
      </dsp:nvSpPr>
      <dsp:spPr>
        <a:xfrm rot="2700000">
          <a:off x="5055004" y="782173"/>
          <a:ext cx="2073060" cy="2073060"/>
        </a:xfrm>
        <a:prstGeom prst="teardrop">
          <a:avLst>
            <a:gd name="adj" fmla="val 100000"/>
          </a:avLst>
        </a:prstGeom>
        <a:gradFill rotWithShape="0">
          <a:gsLst>
            <a:gs pos="0">
              <a:schemeClr val="accent4">
                <a:hueOff val="7840713"/>
                <a:satOff val="-32622"/>
                <a:lumOff val="7686"/>
                <a:alphaOff val="0"/>
                <a:satMod val="103000"/>
                <a:lumMod val="102000"/>
                <a:tint val="94000"/>
              </a:schemeClr>
            </a:gs>
            <a:gs pos="50000">
              <a:schemeClr val="accent4">
                <a:hueOff val="7840713"/>
                <a:satOff val="-32622"/>
                <a:lumOff val="7686"/>
                <a:alphaOff val="0"/>
                <a:satMod val="110000"/>
                <a:lumMod val="100000"/>
                <a:shade val="100000"/>
              </a:schemeClr>
            </a:gs>
            <a:gs pos="100000">
              <a:schemeClr val="accent4">
                <a:hueOff val="7840713"/>
                <a:satOff val="-32622"/>
                <a:lumOff val="768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5D6BF8A-4707-4AF4-9B24-B654D11EC463}">
      <dsp:nvSpPr>
        <dsp:cNvPr id="0" name=""/>
        <dsp:cNvSpPr/>
      </dsp:nvSpPr>
      <dsp:spPr>
        <a:xfrm>
          <a:off x="5124673" y="851517"/>
          <a:ext cx="1935041" cy="1934737"/>
        </a:xfrm>
        <a:prstGeom prst="ellipse">
          <a:avLst/>
        </a:prstGeom>
        <a:solidFill>
          <a:schemeClr val="lt1">
            <a:alpha val="90000"/>
            <a:hueOff val="0"/>
            <a:satOff val="0"/>
            <a:lumOff val="0"/>
            <a:alphaOff val="0"/>
          </a:schemeClr>
        </a:solidFill>
        <a:ln w="6350" cap="flat" cmpd="sng" algn="ctr">
          <a:solidFill>
            <a:schemeClr val="accent4">
              <a:hueOff val="7840713"/>
              <a:satOff val="-32622"/>
              <a:lumOff val="7686"/>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de-DE" sz="2400" b="1" kern="1200" dirty="0"/>
            <a:t>Looked Sources</a:t>
          </a:r>
          <a:endParaRPr lang="LID4096" sz="2400" b="1" kern="1200" dirty="0"/>
        </a:p>
      </dsp:txBody>
      <dsp:txXfrm>
        <a:off x="5399978" y="1127960"/>
        <a:ext cx="1381796" cy="1381851"/>
      </dsp:txXfrm>
    </dsp:sp>
    <dsp:sp modelId="{9CB1C801-ED4C-4FC7-B78B-06BF11ECD381}">
      <dsp:nvSpPr>
        <dsp:cNvPr id="0" name=""/>
        <dsp:cNvSpPr/>
      </dsp:nvSpPr>
      <dsp:spPr>
        <a:xfrm rot="2700000">
          <a:off x="2913154" y="782173"/>
          <a:ext cx="2073060" cy="2073060"/>
        </a:xfrm>
        <a:prstGeom prst="teardrop">
          <a:avLst>
            <a:gd name="adj" fmla="val 10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EC1DF4D-9D8C-45D1-A61B-215F311B6D9A}">
      <dsp:nvSpPr>
        <dsp:cNvPr id="0" name=""/>
        <dsp:cNvSpPr/>
      </dsp:nvSpPr>
      <dsp:spPr>
        <a:xfrm>
          <a:off x="2981505" y="851517"/>
          <a:ext cx="1935041" cy="1934737"/>
        </a:xfrm>
        <a:prstGeom prst="ellipse">
          <a:avLst/>
        </a:prstGeom>
        <a:solidFill>
          <a:schemeClr val="lt1">
            <a:alpha val="90000"/>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de-DE" sz="2400" b="1" kern="1200" dirty="0"/>
            <a:t>Finalized Questions</a:t>
          </a:r>
          <a:endParaRPr lang="LID4096" sz="2400" b="1" kern="1200" dirty="0"/>
        </a:p>
      </dsp:txBody>
      <dsp:txXfrm>
        <a:off x="3258128" y="1127960"/>
        <a:ext cx="1381796" cy="138185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3/19/2025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714750"/>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1085850" y="457200"/>
            <a:ext cx="20059650" cy="2246769"/>
          </a:xfrm>
          <a:prstGeom prst="rect">
            <a:avLst/>
          </a:prstGeom>
          <a:noFill/>
        </p:spPr>
        <p:txBody>
          <a:bodyPr wrap="square" rtlCol="0">
            <a:spAutoFit/>
          </a:bodyPr>
          <a:lstStyle/>
          <a:p>
            <a:r>
              <a:rPr lang="en-US" sz="9600" b="1" dirty="0">
                <a:solidFill>
                  <a:schemeClr val="bg1"/>
                </a:solidFill>
              </a:rPr>
              <a:t>Spotify</a:t>
            </a:r>
            <a:br>
              <a:rPr lang="en-US" sz="4400" b="1" dirty="0">
                <a:solidFill>
                  <a:schemeClr val="bg1"/>
                </a:solidFill>
              </a:rPr>
            </a:br>
            <a:r>
              <a:rPr lang="en-US" sz="4400" b="1" dirty="0">
                <a:solidFill>
                  <a:schemeClr val="bg1"/>
                </a:solidFill>
              </a:rPr>
              <a:t>Kira Schwarz, Sahand Hamed, Anahita Mesgarzadeh Tehrani, Armando Criscuolo</a:t>
            </a:r>
            <a:endParaRPr lang="en-US" sz="44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993600" y="3410694"/>
            <a:ext cx="11201397" cy="1446550"/>
          </a:xfrm>
          <a:prstGeom prst="rect">
            <a:avLst/>
          </a:prstGeom>
          <a:noFill/>
        </p:spPr>
        <p:txBody>
          <a:bodyPr wrap="square" rtlCol="0">
            <a:spAutoFit/>
          </a:bodyPr>
          <a:lstStyle/>
          <a:p>
            <a:r>
              <a:rPr lang="tr-TR" sz="8800" dirty="0">
                <a:solidFill>
                  <a:srgbClr val="9B0A7D"/>
                </a:solidFill>
              </a:rPr>
              <a:t>Introduction</a:t>
            </a:r>
            <a:endParaRPr lang="en-US" sz="88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1039038" y="7922290"/>
            <a:ext cx="3863878" cy="1446550"/>
          </a:xfrm>
          <a:prstGeom prst="rect">
            <a:avLst/>
          </a:prstGeom>
          <a:noFill/>
        </p:spPr>
        <p:txBody>
          <a:bodyPr wrap="none" rtlCol="0">
            <a:spAutoFit/>
          </a:bodyPr>
          <a:lstStyle/>
          <a:p>
            <a:r>
              <a:rPr lang="tr-TR" sz="8800" dirty="0">
                <a:solidFill>
                  <a:srgbClr val="9B0A7D"/>
                </a:solidFill>
              </a:rPr>
              <a:t>Method</a:t>
            </a:r>
            <a:endParaRPr lang="en-US" sz="8800" dirty="0">
              <a:solidFill>
                <a:srgbClr val="9B0A7D"/>
              </a:solidFill>
            </a:endParaRPr>
          </a:p>
        </p:txBody>
      </p:sp>
      <p:sp>
        <p:nvSpPr>
          <p:cNvPr id="14" name="TextBox 13">
            <a:extLst>
              <a:ext uri="{FF2B5EF4-FFF2-40B4-BE49-F238E27FC236}">
                <a16:creationId xmlns:a16="http://schemas.microsoft.com/office/drawing/2014/main" id="{62BCA018-BED0-5C5D-F19F-9189EA766555}"/>
              </a:ext>
            </a:extLst>
          </p:cNvPr>
          <p:cNvSpPr txBox="1"/>
          <p:nvPr/>
        </p:nvSpPr>
        <p:spPr>
          <a:xfrm>
            <a:off x="697506" y="16766193"/>
            <a:ext cx="3451009" cy="1446550"/>
          </a:xfrm>
          <a:prstGeom prst="rect">
            <a:avLst/>
          </a:prstGeom>
          <a:noFill/>
        </p:spPr>
        <p:txBody>
          <a:bodyPr wrap="none" rtlCol="0">
            <a:spAutoFit/>
          </a:bodyPr>
          <a:lstStyle/>
          <a:p>
            <a:r>
              <a:rPr lang="en-US" sz="88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697506" y="18570595"/>
            <a:ext cx="2674322" cy="1446550"/>
          </a:xfrm>
          <a:prstGeom prst="rect">
            <a:avLst/>
          </a:prstGeom>
          <a:noFill/>
        </p:spPr>
        <p:txBody>
          <a:bodyPr wrap="none" rtlCol="0">
            <a:spAutoFit/>
          </a:bodyPr>
          <a:lstStyle/>
          <a:p>
            <a:r>
              <a:rPr lang="tr-TR" sz="8800" dirty="0">
                <a:solidFill>
                  <a:srgbClr val="9B0A7D"/>
                </a:solidFill>
              </a:rPr>
              <a:t>RQ1: </a:t>
            </a:r>
            <a:endParaRPr lang="en-US" sz="8800" dirty="0">
              <a:solidFill>
                <a:srgbClr val="9B0A7D"/>
              </a:solidFill>
            </a:endParaRPr>
          </a:p>
        </p:txBody>
      </p:sp>
      <p:sp>
        <p:nvSpPr>
          <p:cNvPr id="16" name="TextBox 15">
            <a:extLst>
              <a:ext uri="{FF2B5EF4-FFF2-40B4-BE49-F238E27FC236}">
                <a16:creationId xmlns:a16="http://schemas.microsoft.com/office/drawing/2014/main" id="{667F1B69-13CB-EC38-84B0-878285BD80EE}"/>
              </a:ext>
            </a:extLst>
          </p:cNvPr>
          <p:cNvSpPr txBox="1"/>
          <p:nvPr/>
        </p:nvSpPr>
        <p:spPr>
          <a:xfrm>
            <a:off x="697506" y="24581496"/>
            <a:ext cx="2674322" cy="1446550"/>
          </a:xfrm>
          <a:prstGeom prst="rect">
            <a:avLst/>
          </a:prstGeom>
          <a:noFill/>
        </p:spPr>
        <p:txBody>
          <a:bodyPr wrap="none" rtlCol="0">
            <a:spAutoFit/>
          </a:bodyPr>
          <a:lstStyle/>
          <a:p>
            <a:r>
              <a:rPr lang="tr-TR" sz="8800" dirty="0">
                <a:solidFill>
                  <a:srgbClr val="9B0A7D"/>
                </a:solidFill>
              </a:rPr>
              <a:t>RQ2: </a:t>
            </a:r>
            <a:endParaRPr lang="en-US" sz="8800" dirty="0">
              <a:solidFill>
                <a:srgbClr val="9B0A7D"/>
              </a:solidFill>
            </a:endParaRPr>
          </a:p>
        </p:txBody>
      </p:sp>
      <p:sp>
        <p:nvSpPr>
          <p:cNvPr id="17" name="TextBox 16">
            <a:extLst>
              <a:ext uri="{FF2B5EF4-FFF2-40B4-BE49-F238E27FC236}">
                <a16:creationId xmlns:a16="http://schemas.microsoft.com/office/drawing/2014/main" id="{6AE8B603-9299-6DF3-698C-915E3C0BA211}"/>
              </a:ext>
            </a:extLst>
          </p:cNvPr>
          <p:cNvSpPr txBox="1"/>
          <p:nvPr/>
        </p:nvSpPr>
        <p:spPr>
          <a:xfrm>
            <a:off x="787322" y="29869122"/>
            <a:ext cx="2674322" cy="1446550"/>
          </a:xfrm>
          <a:prstGeom prst="rect">
            <a:avLst/>
          </a:prstGeom>
          <a:noFill/>
        </p:spPr>
        <p:txBody>
          <a:bodyPr wrap="none" rtlCol="0">
            <a:spAutoFit/>
          </a:bodyPr>
          <a:lstStyle/>
          <a:p>
            <a:r>
              <a:rPr lang="tr-TR" sz="8800" dirty="0">
                <a:solidFill>
                  <a:srgbClr val="9B0A7D"/>
                </a:solidFill>
              </a:rPr>
              <a:t>RQ3: </a:t>
            </a:r>
            <a:endParaRPr lang="en-US" sz="88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6015024" y="4616827"/>
            <a:ext cx="2674322" cy="1446550"/>
          </a:xfrm>
          <a:prstGeom prst="rect">
            <a:avLst/>
          </a:prstGeom>
          <a:noFill/>
        </p:spPr>
        <p:txBody>
          <a:bodyPr wrap="none" rtlCol="0">
            <a:spAutoFit/>
          </a:bodyPr>
          <a:lstStyle/>
          <a:p>
            <a:r>
              <a:rPr lang="tr-TR" sz="8800" dirty="0">
                <a:solidFill>
                  <a:srgbClr val="9B0A7D"/>
                </a:solidFill>
              </a:rPr>
              <a:t>RQ4: </a:t>
            </a:r>
            <a:endParaRPr lang="en-US" sz="8800" dirty="0">
              <a:solidFill>
                <a:srgbClr val="9B0A7D"/>
              </a:solidFill>
            </a:endParaRPr>
          </a:p>
        </p:txBody>
      </p:sp>
      <p:sp>
        <p:nvSpPr>
          <p:cNvPr id="19" name="TextBox 18">
            <a:extLst>
              <a:ext uri="{FF2B5EF4-FFF2-40B4-BE49-F238E27FC236}">
                <a16:creationId xmlns:a16="http://schemas.microsoft.com/office/drawing/2014/main" id="{241A9AC6-05B0-ECC0-4E86-AFC697A0E18E}"/>
              </a:ext>
            </a:extLst>
          </p:cNvPr>
          <p:cNvSpPr txBox="1"/>
          <p:nvPr/>
        </p:nvSpPr>
        <p:spPr>
          <a:xfrm>
            <a:off x="15934850" y="9263152"/>
            <a:ext cx="2674322" cy="1446550"/>
          </a:xfrm>
          <a:prstGeom prst="rect">
            <a:avLst/>
          </a:prstGeom>
          <a:noFill/>
        </p:spPr>
        <p:txBody>
          <a:bodyPr wrap="none" rtlCol="0">
            <a:spAutoFit/>
          </a:bodyPr>
          <a:lstStyle/>
          <a:p>
            <a:r>
              <a:rPr lang="tr-TR" sz="8800" dirty="0">
                <a:solidFill>
                  <a:srgbClr val="9B0A7D"/>
                </a:solidFill>
              </a:rPr>
              <a:t>RQ5: </a:t>
            </a:r>
            <a:endParaRPr lang="en-US" sz="8800" dirty="0">
              <a:solidFill>
                <a:srgbClr val="9B0A7D"/>
              </a:solidFill>
            </a:endParaRPr>
          </a:p>
        </p:txBody>
      </p:sp>
      <p:sp>
        <p:nvSpPr>
          <p:cNvPr id="20" name="TextBox 19">
            <a:extLst>
              <a:ext uri="{FF2B5EF4-FFF2-40B4-BE49-F238E27FC236}">
                <a16:creationId xmlns:a16="http://schemas.microsoft.com/office/drawing/2014/main" id="{E75B2E4B-A0A1-94E7-5395-AFDA89187B8A}"/>
              </a:ext>
            </a:extLst>
          </p:cNvPr>
          <p:cNvSpPr txBox="1"/>
          <p:nvPr/>
        </p:nvSpPr>
        <p:spPr>
          <a:xfrm>
            <a:off x="16125772" y="14213099"/>
            <a:ext cx="2452825" cy="1446550"/>
          </a:xfrm>
          <a:prstGeom prst="rect">
            <a:avLst/>
          </a:prstGeom>
          <a:noFill/>
        </p:spPr>
        <p:txBody>
          <a:bodyPr wrap="square" rtlCol="0">
            <a:spAutoFit/>
          </a:bodyPr>
          <a:lstStyle/>
          <a:p>
            <a:r>
              <a:rPr lang="tr-TR" sz="8800" dirty="0">
                <a:solidFill>
                  <a:srgbClr val="9B0A7D"/>
                </a:solidFill>
              </a:rPr>
              <a:t>RQ6: </a:t>
            </a:r>
            <a:endParaRPr lang="en-US" sz="8800" dirty="0">
              <a:solidFill>
                <a:srgbClr val="9B0A7D"/>
              </a:solidFill>
            </a:endParaRPr>
          </a:p>
        </p:txBody>
      </p:sp>
      <p:sp>
        <p:nvSpPr>
          <p:cNvPr id="21" name="TextBox 20">
            <a:extLst>
              <a:ext uri="{FF2B5EF4-FFF2-40B4-BE49-F238E27FC236}">
                <a16:creationId xmlns:a16="http://schemas.microsoft.com/office/drawing/2014/main" id="{C8BA1128-1ABF-425E-105D-C1AA64D70DE7}"/>
              </a:ext>
            </a:extLst>
          </p:cNvPr>
          <p:cNvSpPr txBox="1"/>
          <p:nvPr/>
        </p:nvSpPr>
        <p:spPr>
          <a:xfrm>
            <a:off x="16045598" y="20482452"/>
            <a:ext cx="2452825" cy="1446550"/>
          </a:xfrm>
          <a:prstGeom prst="rect">
            <a:avLst/>
          </a:prstGeom>
          <a:noFill/>
        </p:spPr>
        <p:txBody>
          <a:bodyPr wrap="square" rtlCol="0">
            <a:spAutoFit/>
          </a:bodyPr>
          <a:lstStyle/>
          <a:p>
            <a:r>
              <a:rPr lang="tr-TR" sz="8800" dirty="0">
                <a:solidFill>
                  <a:srgbClr val="9B0A7D"/>
                </a:solidFill>
              </a:rPr>
              <a:t>RQ7: </a:t>
            </a:r>
            <a:endParaRPr lang="en-US" sz="88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1085850" y="3566160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992802" y="27037503"/>
            <a:ext cx="2452825" cy="1446550"/>
          </a:xfrm>
          <a:prstGeom prst="rect">
            <a:avLst/>
          </a:prstGeom>
          <a:noFill/>
        </p:spPr>
        <p:txBody>
          <a:bodyPr wrap="square" rtlCol="0">
            <a:spAutoFit/>
          </a:bodyPr>
          <a:lstStyle/>
          <a:p>
            <a:r>
              <a:rPr lang="tr-TR" sz="8800" dirty="0">
                <a:solidFill>
                  <a:srgbClr val="9B0A7D"/>
                </a:solidFill>
              </a:rPr>
              <a:t>RQ8: </a:t>
            </a:r>
            <a:endParaRPr lang="en-US" sz="88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1085850" y="35876868"/>
            <a:ext cx="5882508" cy="1446550"/>
          </a:xfrm>
          <a:prstGeom prst="rect">
            <a:avLst/>
          </a:prstGeom>
          <a:noFill/>
        </p:spPr>
        <p:txBody>
          <a:bodyPr wrap="none" rtlCol="0">
            <a:spAutoFit/>
          </a:bodyPr>
          <a:lstStyle/>
          <a:p>
            <a:r>
              <a:rPr lang="en-US" sz="88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993600" y="37426099"/>
            <a:ext cx="21687980" cy="1938992"/>
          </a:xfrm>
          <a:prstGeom prst="rect">
            <a:avLst/>
          </a:prstGeom>
          <a:noFill/>
        </p:spPr>
        <p:txBody>
          <a:bodyPr wrap="square" rtlCol="0">
            <a:spAutoFit/>
          </a:bodyPr>
          <a:lstStyle/>
          <a:p>
            <a:r>
              <a:rPr lang="tr-TR" sz="6000" noProof="0" dirty="0" err="1"/>
              <a:t>List</a:t>
            </a:r>
            <a:r>
              <a:rPr lang="tr-TR" sz="6000" noProof="0" dirty="0"/>
              <a:t> </a:t>
            </a:r>
            <a:r>
              <a:rPr lang="tr-TR" sz="6000" noProof="0" dirty="0" err="1"/>
              <a:t>the</a:t>
            </a:r>
            <a:r>
              <a:rPr lang="tr-TR" sz="6000" noProof="0" dirty="0"/>
              <a:t> </a:t>
            </a:r>
            <a:r>
              <a:rPr lang="en-US" sz="6000" noProof="0" dirty="0"/>
              <a:t>refences of the APIs, resources you used.</a:t>
            </a:r>
          </a:p>
          <a:p>
            <a:r>
              <a:rPr lang="en-US" sz="6000" dirty="0"/>
              <a:t>Add </a:t>
            </a:r>
            <a:r>
              <a:rPr lang="en-US" sz="6000" dirty="0" err="1"/>
              <a:t>Github</a:t>
            </a:r>
            <a:r>
              <a:rPr lang="en-US" sz="6000" dirty="0"/>
              <a:t> link as well.</a:t>
            </a:r>
            <a:r>
              <a:rPr lang="en-US" sz="6000" noProof="0" dirty="0"/>
              <a:t> </a:t>
            </a:r>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6000" dirty="0">
                <a:solidFill>
                  <a:schemeClr val="tx1"/>
                </a:solidFill>
              </a:rPr>
              <a:t>QR CODE</a:t>
            </a:r>
            <a:r>
              <a:rPr lang="en-US" sz="6000" dirty="0">
                <a:solidFill>
                  <a:schemeClr val="tx1"/>
                </a:solidFill>
              </a:rPr>
              <a:t> </a:t>
            </a:r>
          </a:p>
          <a:p>
            <a:pPr algn="ctr"/>
            <a:r>
              <a:rPr lang="en-US" sz="6000" dirty="0">
                <a:solidFill>
                  <a:schemeClr val="tx1"/>
                </a:solidFill>
              </a:rPr>
              <a:t>OF THE WEBSITE</a:t>
            </a:r>
            <a:endParaRPr lang="tr-TR" sz="6000" dirty="0">
              <a:solidFill>
                <a:schemeClr val="tx1"/>
              </a:solidFill>
            </a:endParaRPr>
          </a:p>
        </p:txBody>
      </p:sp>
      <p:sp>
        <p:nvSpPr>
          <p:cNvPr id="9" name="Rectangle 4">
            <a:extLst>
              <a:ext uri="{FF2B5EF4-FFF2-40B4-BE49-F238E27FC236}">
                <a16:creationId xmlns:a16="http://schemas.microsoft.com/office/drawing/2014/main" id="{7E2F0EB7-5976-9F83-D8AE-A704DC1649B6}"/>
              </a:ext>
            </a:extLst>
          </p:cNvPr>
          <p:cNvSpPr>
            <a:spLocks noChangeArrowheads="1"/>
          </p:cNvSpPr>
          <p:nvPr/>
        </p:nvSpPr>
        <p:spPr bwMode="auto">
          <a:xfrm>
            <a:off x="993600" y="4764529"/>
            <a:ext cx="1396504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LID4096" altLang="LID4096" sz="3200" b="1" i="0" u="none" strike="noStrike" cap="none" normalizeH="0" baseline="0" dirty="0">
                <a:ln>
                  <a:noFill/>
                </a:ln>
                <a:solidFill>
                  <a:schemeClr val="tx1"/>
                </a:solidFill>
                <a:effectLst/>
                <a:cs typeface="Arial" panose="020B0604020202020204" pitchFamily="34" charset="0"/>
              </a:rPr>
              <a:t>Spotify is a leading global music streaming platform with millions of monthly active users. This analysis examines the platform’s user growth over time, the impact of economic factors, and regional usage trends. Furthermore, it explores the balance between free and premium subscribers and the effects of pricing changes. Additionally, the study investigates trends in Spotify’s music charts to provide deeper insights into user behavior.</a:t>
            </a:r>
          </a:p>
        </p:txBody>
      </p:sp>
      <p:graphicFrame>
        <p:nvGraphicFramePr>
          <p:cNvPr id="22" name="Diagram 21">
            <a:extLst>
              <a:ext uri="{FF2B5EF4-FFF2-40B4-BE49-F238E27FC236}">
                <a16:creationId xmlns:a16="http://schemas.microsoft.com/office/drawing/2014/main" id="{A0D3DDA6-0E98-B434-D94C-FD17E4452EA9}"/>
              </a:ext>
            </a:extLst>
          </p:cNvPr>
          <p:cNvGraphicFramePr/>
          <p:nvPr>
            <p:extLst>
              <p:ext uri="{D42A27DB-BD31-4B8C-83A1-F6EECF244321}">
                <p14:modId xmlns:p14="http://schemas.microsoft.com/office/powerpoint/2010/main" val="2629574088"/>
              </p:ext>
            </p:extLst>
          </p:nvPr>
        </p:nvGraphicFramePr>
        <p:xfrm>
          <a:off x="-2244347" y="8468139"/>
          <a:ext cx="18179197" cy="3637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140</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Anahita Tehrani</cp:lastModifiedBy>
  <cp:revision>9</cp:revision>
  <dcterms:created xsi:type="dcterms:W3CDTF">2025-03-19T12:41:27Z</dcterms:created>
  <dcterms:modified xsi:type="dcterms:W3CDTF">2025-03-19T19:24:05Z</dcterms:modified>
</cp:coreProperties>
</file>