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CC99"/>
    <a:srgbClr val="66FFFF"/>
    <a:srgbClr val="0033CC"/>
    <a:srgbClr val="FF9933"/>
    <a:srgbClr val="CC00FF"/>
    <a:srgbClr val="9966FF"/>
    <a:srgbClr val="CC0099"/>
    <a:srgbClr val="3366FF"/>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94"/>
  </p:normalViewPr>
  <p:slideViewPr>
    <p:cSldViewPr snapToGrid="0">
      <p:cViewPr>
        <p:scale>
          <a:sx n="25" d="100"/>
          <a:sy n="25" d="100"/>
        </p:scale>
        <p:origin x="1426" y="-3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C1424-1A92-409A-BBBF-B65C80E0B308}" type="doc">
      <dgm:prSet loTypeId="urn:microsoft.com/office/officeart/2005/8/layout/hProcess11" loCatId="process" qsTypeId="urn:microsoft.com/office/officeart/2005/8/quickstyle/3d3" qsCatId="3D" csTypeId="urn:microsoft.com/office/officeart/2005/8/colors/colorful4" csCatId="colorful" phldr="1"/>
      <dgm:spPr/>
      <dgm:t>
        <a:bodyPr/>
        <a:lstStyle/>
        <a:p>
          <a:endParaRPr lang="LID4096"/>
        </a:p>
      </dgm:t>
    </dgm:pt>
    <dgm:pt modelId="{3579FED7-8470-41B5-A598-FB3B6CE76FC3}">
      <dgm:prSet phldrT="[Text]"/>
      <dgm:spPr/>
      <dgm:t>
        <a:bodyPr/>
        <a:lstStyle/>
        <a:p>
          <a:r>
            <a:rPr lang="en-US" b="1" noProof="0" dirty="0"/>
            <a:t>Finalize Questions</a:t>
          </a:r>
        </a:p>
      </dgm:t>
    </dgm:pt>
    <dgm:pt modelId="{93310445-A415-45BF-81B6-AFFE9EB42FE8}" type="parTrans" cxnId="{34D5F25D-C8EC-4F1B-906B-E21B906C4381}">
      <dgm:prSet/>
      <dgm:spPr/>
      <dgm:t>
        <a:bodyPr/>
        <a:lstStyle/>
        <a:p>
          <a:endParaRPr lang="LID4096"/>
        </a:p>
      </dgm:t>
    </dgm:pt>
    <dgm:pt modelId="{E4A35266-3926-405A-A9B2-55524A4D6174}" type="sibTrans" cxnId="{34D5F25D-C8EC-4F1B-906B-E21B906C4381}">
      <dgm:prSet/>
      <dgm:spPr/>
      <dgm:t>
        <a:bodyPr/>
        <a:lstStyle/>
        <a:p>
          <a:endParaRPr lang="LID4096"/>
        </a:p>
      </dgm:t>
    </dgm:pt>
    <dgm:pt modelId="{0FE5BE59-02C3-4F70-95E4-337832D1B4DC}">
      <dgm:prSet phldrT="[Text]"/>
      <dgm:spPr/>
      <dgm:t>
        <a:bodyPr/>
        <a:lstStyle/>
        <a:p>
          <a:r>
            <a:rPr lang="en-US" b="1" noProof="0" dirty="0"/>
            <a:t>Look Sources</a:t>
          </a:r>
        </a:p>
      </dgm:t>
    </dgm:pt>
    <dgm:pt modelId="{75F9B7A5-D557-47B3-B47B-5E24323EE263}" type="parTrans" cxnId="{1802F159-40B0-4EC3-857C-6E33FDC08254}">
      <dgm:prSet/>
      <dgm:spPr/>
      <dgm:t>
        <a:bodyPr/>
        <a:lstStyle/>
        <a:p>
          <a:endParaRPr lang="LID4096"/>
        </a:p>
      </dgm:t>
    </dgm:pt>
    <dgm:pt modelId="{8C91915C-5AC5-4C69-B60D-29F245781668}" type="sibTrans" cxnId="{1802F159-40B0-4EC3-857C-6E33FDC08254}">
      <dgm:prSet/>
      <dgm:spPr/>
      <dgm:t>
        <a:bodyPr/>
        <a:lstStyle/>
        <a:p>
          <a:endParaRPr lang="LID4096"/>
        </a:p>
      </dgm:t>
    </dgm:pt>
    <dgm:pt modelId="{1658AFD3-C5DD-4977-B789-54E21C40C667}">
      <dgm:prSet phldrT="[Text]"/>
      <dgm:spPr/>
      <dgm:t>
        <a:bodyPr/>
        <a:lstStyle/>
        <a:p>
          <a:r>
            <a:rPr lang="en-US" b="1" noProof="0" dirty="0"/>
            <a:t>Gather Data</a:t>
          </a:r>
        </a:p>
      </dgm:t>
    </dgm:pt>
    <dgm:pt modelId="{2EB61AF6-3CCD-4B23-9649-05FEB7C007AC}" type="parTrans" cxnId="{DD908E10-FF46-4F35-A886-316F371636FA}">
      <dgm:prSet/>
      <dgm:spPr/>
      <dgm:t>
        <a:bodyPr/>
        <a:lstStyle/>
        <a:p>
          <a:endParaRPr lang="LID4096"/>
        </a:p>
      </dgm:t>
    </dgm:pt>
    <dgm:pt modelId="{40FA9025-DB95-4834-AFC3-0ACB107B591F}" type="sibTrans" cxnId="{DD908E10-FF46-4F35-A886-316F371636FA}">
      <dgm:prSet/>
      <dgm:spPr/>
      <dgm:t>
        <a:bodyPr/>
        <a:lstStyle/>
        <a:p>
          <a:endParaRPr lang="LID4096"/>
        </a:p>
      </dgm:t>
    </dgm:pt>
    <dgm:pt modelId="{34B1CD19-6594-4909-8AF2-E68729879656}">
      <dgm:prSet/>
      <dgm:spPr/>
      <dgm:t>
        <a:bodyPr/>
        <a:lstStyle/>
        <a:p>
          <a:r>
            <a:rPr lang="en-US" b="1" noProof="0" dirty="0"/>
            <a:t>Filter Data</a:t>
          </a:r>
        </a:p>
      </dgm:t>
    </dgm:pt>
    <dgm:pt modelId="{18159093-601E-4A8C-A9FE-1BC839298BA3}" type="parTrans" cxnId="{825A5D6E-8032-4A89-81E2-8B48C08451A8}">
      <dgm:prSet/>
      <dgm:spPr/>
      <dgm:t>
        <a:bodyPr/>
        <a:lstStyle/>
        <a:p>
          <a:endParaRPr lang="LID4096"/>
        </a:p>
      </dgm:t>
    </dgm:pt>
    <dgm:pt modelId="{F3E320A1-92AA-431C-B295-4743F5E4FE62}" type="sibTrans" cxnId="{825A5D6E-8032-4A89-81E2-8B48C08451A8}">
      <dgm:prSet/>
      <dgm:spPr/>
      <dgm:t>
        <a:bodyPr/>
        <a:lstStyle/>
        <a:p>
          <a:endParaRPr lang="LID4096"/>
        </a:p>
      </dgm:t>
    </dgm:pt>
    <dgm:pt modelId="{CF159BF3-008C-4870-AF5F-6B596BB1F1D4}">
      <dgm:prSet/>
      <dgm:spPr/>
      <dgm:t>
        <a:bodyPr/>
        <a:lstStyle/>
        <a:p>
          <a:r>
            <a:rPr lang="en-US" b="1" noProof="0" dirty="0"/>
            <a:t>Clean Data</a:t>
          </a:r>
        </a:p>
      </dgm:t>
    </dgm:pt>
    <dgm:pt modelId="{D94B0F1B-2835-4723-AFF7-DCAEE1B1B3B8}" type="parTrans" cxnId="{B2D45D52-2D97-467B-9F4B-EC0D60F371F5}">
      <dgm:prSet/>
      <dgm:spPr/>
      <dgm:t>
        <a:bodyPr/>
        <a:lstStyle/>
        <a:p>
          <a:endParaRPr lang="LID4096"/>
        </a:p>
      </dgm:t>
    </dgm:pt>
    <dgm:pt modelId="{054B1AAD-0D86-4AAE-B1AB-30117AFF33A3}" type="sibTrans" cxnId="{B2D45D52-2D97-467B-9F4B-EC0D60F371F5}">
      <dgm:prSet/>
      <dgm:spPr/>
      <dgm:t>
        <a:bodyPr/>
        <a:lstStyle/>
        <a:p>
          <a:endParaRPr lang="LID4096"/>
        </a:p>
      </dgm:t>
    </dgm:pt>
    <dgm:pt modelId="{305DC3DF-3A17-4E83-A2A7-EC3181B71A99}">
      <dgm:prSet/>
      <dgm:spPr/>
      <dgm:t>
        <a:bodyPr/>
        <a:lstStyle/>
        <a:p>
          <a:r>
            <a:rPr lang="en-US" b="1" noProof="0" dirty="0"/>
            <a:t>Visualize Data</a:t>
          </a:r>
        </a:p>
      </dgm:t>
    </dgm:pt>
    <dgm:pt modelId="{2F9898FA-2DC2-415D-925F-CF84EDB8218C}" type="parTrans" cxnId="{E4D5C841-00BA-4A51-937E-84BF5BA3CE14}">
      <dgm:prSet/>
      <dgm:spPr/>
      <dgm:t>
        <a:bodyPr/>
        <a:lstStyle/>
        <a:p>
          <a:endParaRPr lang="LID4096"/>
        </a:p>
      </dgm:t>
    </dgm:pt>
    <dgm:pt modelId="{7E1407EE-7446-41C5-A3A6-D81223813A26}" type="sibTrans" cxnId="{E4D5C841-00BA-4A51-937E-84BF5BA3CE14}">
      <dgm:prSet/>
      <dgm:spPr/>
      <dgm:t>
        <a:bodyPr/>
        <a:lstStyle/>
        <a:p>
          <a:endParaRPr lang="LID4096"/>
        </a:p>
      </dgm:t>
    </dgm:pt>
    <dgm:pt modelId="{8FA78FC2-2F81-4B63-813C-FF715777BABF}" type="pres">
      <dgm:prSet presAssocID="{68FC1424-1A92-409A-BBBF-B65C80E0B308}" presName="Name0" presStyleCnt="0">
        <dgm:presLayoutVars>
          <dgm:dir/>
          <dgm:resizeHandles val="exact"/>
        </dgm:presLayoutVars>
      </dgm:prSet>
      <dgm:spPr/>
    </dgm:pt>
    <dgm:pt modelId="{85E95B95-F263-46ED-815B-CB8377E73B42}" type="pres">
      <dgm:prSet presAssocID="{68FC1424-1A92-409A-BBBF-B65C80E0B308}" presName="arrow" presStyleLbl="bgShp" presStyleIdx="0" presStyleCnt="1"/>
      <dgm:spPr>
        <a:solidFill>
          <a:schemeClr val="bg1"/>
        </a:solidFill>
      </dgm:spPr>
    </dgm:pt>
    <dgm:pt modelId="{DDECA9DF-6F21-4A47-BC7A-B6D96BA7273E}" type="pres">
      <dgm:prSet presAssocID="{68FC1424-1A92-409A-BBBF-B65C80E0B308}" presName="points" presStyleCnt="0"/>
      <dgm:spPr/>
    </dgm:pt>
    <dgm:pt modelId="{3362027F-45FF-4CC9-92C1-18C63ADBBD7B}" type="pres">
      <dgm:prSet presAssocID="{3579FED7-8470-41B5-A598-FB3B6CE76FC3}" presName="compositeA" presStyleCnt="0"/>
      <dgm:spPr/>
    </dgm:pt>
    <dgm:pt modelId="{27B99AC1-7FC4-415E-BA0D-B7BADCC1919B}" type="pres">
      <dgm:prSet presAssocID="{3579FED7-8470-41B5-A598-FB3B6CE76FC3}" presName="textA" presStyleLbl="revTx" presStyleIdx="0" presStyleCnt="6">
        <dgm:presLayoutVars>
          <dgm:bulletEnabled val="1"/>
        </dgm:presLayoutVars>
      </dgm:prSet>
      <dgm:spPr/>
    </dgm:pt>
    <dgm:pt modelId="{6460B9C2-0D98-4EFF-909F-50FADDF18C21}" type="pres">
      <dgm:prSet presAssocID="{3579FED7-8470-41B5-A598-FB3B6CE76FC3}" presName="circleA" presStyleLbl="node1" presStyleIdx="0" presStyleCnt="6"/>
      <dgm:spPr/>
    </dgm:pt>
    <dgm:pt modelId="{0B56CD02-8D1D-4A3D-86CF-D972F06C33F5}" type="pres">
      <dgm:prSet presAssocID="{3579FED7-8470-41B5-A598-FB3B6CE76FC3}" presName="spaceA" presStyleCnt="0"/>
      <dgm:spPr/>
    </dgm:pt>
    <dgm:pt modelId="{1FAB3B1F-201F-4146-A8D6-E70B1F96708C}" type="pres">
      <dgm:prSet presAssocID="{E4A35266-3926-405A-A9B2-55524A4D6174}" presName="space" presStyleCnt="0"/>
      <dgm:spPr/>
    </dgm:pt>
    <dgm:pt modelId="{BB1512C3-BFC2-4D73-AE65-68C8C26E0E53}" type="pres">
      <dgm:prSet presAssocID="{0FE5BE59-02C3-4F70-95E4-337832D1B4DC}" presName="compositeB" presStyleCnt="0"/>
      <dgm:spPr/>
    </dgm:pt>
    <dgm:pt modelId="{006FFE48-A4E1-4836-9A01-E3364316CAD2}" type="pres">
      <dgm:prSet presAssocID="{0FE5BE59-02C3-4F70-95E4-337832D1B4DC}" presName="textB" presStyleLbl="revTx" presStyleIdx="1" presStyleCnt="6">
        <dgm:presLayoutVars>
          <dgm:bulletEnabled val="1"/>
        </dgm:presLayoutVars>
      </dgm:prSet>
      <dgm:spPr/>
    </dgm:pt>
    <dgm:pt modelId="{0F466A33-DF45-4CA9-A225-F7A979FC156E}" type="pres">
      <dgm:prSet presAssocID="{0FE5BE59-02C3-4F70-95E4-337832D1B4DC}" presName="circleB" presStyleLbl="node1" presStyleIdx="1" presStyleCnt="6"/>
      <dgm:spPr/>
    </dgm:pt>
    <dgm:pt modelId="{F9F4376E-4869-4411-A693-91C57BE47666}" type="pres">
      <dgm:prSet presAssocID="{0FE5BE59-02C3-4F70-95E4-337832D1B4DC}" presName="spaceB" presStyleCnt="0"/>
      <dgm:spPr/>
    </dgm:pt>
    <dgm:pt modelId="{443BF869-3311-480C-8FB1-B18BA42BCA5B}" type="pres">
      <dgm:prSet presAssocID="{8C91915C-5AC5-4C69-B60D-29F245781668}" presName="space" presStyleCnt="0"/>
      <dgm:spPr/>
    </dgm:pt>
    <dgm:pt modelId="{9C28D0F6-9AB8-4CAF-A0F3-A55E25C02CD3}" type="pres">
      <dgm:prSet presAssocID="{1658AFD3-C5DD-4977-B789-54E21C40C667}" presName="compositeA" presStyleCnt="0"/>
      <dgm:spPr/>
    </dgm:pt>
    <dgm:pt modelId="{85BD5B48-FF35-467D-B1A5-FE49324EC263}" type="pres">
      <dgm:prSet presAssocID="{1658AFD3-C5DD-4977-B789-54E21C40C667}" presName="textA" presStyleLbl="revTx" presStyleIdx="2" presStyleCnt="6">
        <dgm:presLayoutVars>
          <dgm:bulletEnabled val="1"/>
        </dgm:presLayoutVars>
      </dgm:prSet>
      <dgm:spPr/>
    </dgm:pt>
    <dgm:pt modelId="{02581AD8-67CD-49C7-8B2C-74B0E7419951}" type="pres">
      <dgm:prSet presAssocID="{1658AFD3-C5DD-4977-B789-54E21C40C667}" presName="circleA" presStyleLbl="node1" presStyleIdx="2" presStyleCnt="6"/>
      <dgm:spPr/>
    </dgm:pt>
    <dgm:pt modelId="{1F8947C4-08E3-40F5-8DFC-D53578E36DE9}" type="pres">
      <dgm:prSet presAssocID="{1658AFD3-C5DD-4977-B789-54E21C40C667}" presName="spaceA" presStyleCnt="0"/>
      <dgm:spPr/>
    </dgm:pt>
    <dgm:pt modelId="{F7E4DF7D-60F9-4CD7-84FD-130E2F2B9618}" type="pres">
      <dgm:prSet presAssocID="{40FA9025-DB95-4834-AFC3-0ACB107B591F}" presName="space" presStyleCnt="0"/>
      <dgm:spPr/>
    </dgm:pt>
    <dgm:pt modelId="{EABA5801-E351-4CD4-8B79-6AD9BC9C39A4}" type="pres">
      <dgm:prSet presAssocID="{34B1CD19-6594-4909-8AF2-E68729879656}" presName="compositeB" presStyleCnt="0"/>
      <dgm:spPr/>
    </dgm:pt>
    <dgm:pt modelId="{FC260D98-DC19-49D7-84CE-8F32F6BA2AC1}" type="pres">
      <dgm:prSet presAssocID="{34B1CD19-6594-4909-8AF2-E68729879656}" presName="textB" presStyleLbl="revTx" presStyleIdx="3" presStyleCnt="6">
        <dgm:presLayoutVars>
          <dgm:bulletEnabled val="1"/>
        </dgm:presLayoutVars>
      </dgm:prSet>
      <dgm:spPr/>
    </dgm:pt>
    <dgm:pt modelId="{7E78518F-820A-4816-9DBE-A26CB1A3313B}" type="pres">
      <dgm:prSet presAssocID="{34B1CD19-6594-4909-8AF2-E68729879656}" presName="circleB" presStyleLbl="node1" presStyleIdx="3" presStyleCnt="6"/>
      <dgm:spPr/>
    </dgm:pt>
    <dgm:pt modelId="{5F9B5DDA-C483-4D18-8B98-C390BD7AFCE7}" type="pres">
      <dgm:prSet presAssocID="{34B1CD19-6594-4909-8AF2-E68729879656}" presName="spaceB" presStyleCnt="0"/>
      <dgm:spPr/>
    </dgm:pt>
    <dgm:pt modelId="{E9C93CDE-E0F1-4D40-819C-B557B78B9049}" type="pres">
      <dgm:prSet presAssocID="{F3E320A1-92AA-431C-B295-4743F5E4FE62}" presName="space" presStyleCnt="0"/>
      <dgm:spPr/>
    </dgm:pt>
    <dgm:pt modelId="{979A146E-FAFA-4E96-AD56-18B2DD8B01A9}" type="pres">
      <dgm:prSet presAssocID="{CF159BF3-008C-4870-AF5F-6B596BB1F1D4}" presName="compositeA" presStyleCnt="0"/>
      <dgm:spPr/>
    </dgm:pt>
    <dgm:pt modelId="{22060C08-76F0-4505-970D-64E87AC04F8E}" type="pres">
      <dgm:prSet presAssocID="{CF159BF3-008C-4870-AF5F-6B596BB1F1D4}" presName="textA" presStyleLbl="revTx" presStyleIdx="4" presStyleCnt="6">
        <dgm:presLayoutVars>
          <dgm:bulletEnabled val="1"/>
        </dgm:presLayoutVars>
      </dgm:prSet>
      <dgm:spPr/>
    </dgm:pt>
    <dgm:pt modelId="{C3EE5465-0136-48D3-9D1D-4F22747BFFA8}" type="pres">
      <dgm:prSet presAssocID="{CF159BF3-008C-4870-AF5F-6B596BB1F1D4}" presName="circleA" presStyleLbl="node1" presStyleIdx="4" presStyleCnt="6"/>
      <dgm:spPr/>
    </dgm:pt>
    <dgm:pt modelId="{1C09D107-B031-4026-9FD9-A93A6601AFEF}" type="pres">
      <dgm:prSet presAssocID="{CF159BF3-008C-4870-AF5F-6B596BB1F1D4}" presName="spaceA" presStyleCnt="0"/>
      <dgm:spPr/>
    </dgm:pt>
    <dgm:pt modelId="{6DF79E27-C899-4A34-B619-F832EB9928F7}" type="pres">
      <dgm:prSet presAssocID="{054B1AAD-0D86-4AAE-B1AB-30117AFF33A3}" presName="space" presStyleCnt="0"/>
      <dgm:spPr/>
    </dgm:pt>
    <dgm:pt modelId="{ED02E3A8-B1D8-4C51-9E54-C8566A431A13}" type="pres">
      <dgm:prSet presAssocID="{305DC3DF-3A17-4E83-A2A7-EC3181B71A99}" presName="compositeB" presStyleCnt="0"/>
      <dgm:spPr/>
    </dgm:pt>
    <dgm:pt modelId="{6670F709-D766-4A3F-B2F6-743C62DD4FA3}" type="pres">
      <dgm:prSet presAssocID="{305DC3DF-3A17-4E83-A2A7-EC3181B71A99}" presName="textB" presStyleLbl="revTx" presStyleIdx="5" presStyleCnt="6">
        <dgm:presLayoutVars>
          <dgm:bulletEnabled val="1"/>
        </dgm:presLayoutVars>
      </dgm:prSet>
      <dgm:spPr/>
    </dgm:pt>
    <dgm:pt modelId="{B6C63920-C8F7-4B79-85CF-B01D2924F739}" type="pres">
      <dgm:prSet presAssocID="{305DC3DF-3A17-4E83-A2A7-EC3181B71A99}" presName="circleB" presStyleLbl="node1" presStyleIdx="5" presStyleCnt="6"/>
      <dgm:spPr/>
    </dgm:pt>
    <dgm:pt modelId="{C4236304-747E-4B28-90BD-6C630A1FACD0}" type="pres">
      <dgm:prSet presAssocID="{305DC3DF-3A17-4E83-A2A7-EC3181B71A99}" presName="spaceB" presStyleCnt="0"/>
      <dgm:spPr/>
    </dgm:pt>
  </dgm:ptLst>
  <dgm:cxnLst>
    <dgm:cxn modelId="{40B32E0C-FC60-4C2B-983D-24E5E58B5E8B}" type="presOf" srcId="{68FC1424-1A92-409A-BBBF-B65C80E0B308}" destId="{8FA78FC2-2F81-4B63-813C-FF715777BABF}" srcOrd="0" destOrd="0" presId="urn:microsoft.com/office/officeart/2005/8/layout/hProcess11"/>
    <dgm:cxn modelId="{DD908E10-FF46-4F35-A886-316F371636FA}" srcId="{68FC1424-1A92-409A-BBBF-B65C80E0B308}" destId="{1658AFD3-C5DD-4977-B789-54E21C40C667}" srcOrd="2" destOrd="0" parTransId="{2EB61AF6-3CCD-4B23-9649-05FEB7C007AC}" sibTransId="{40FA9025-DB95-4834-AFC3-0ACB107B591F}"/>
    <dgm:cxn modelId="{B43BF925-2548-497E-9D8F-6DA2A05F4764}" type="presOf" srcId="{CF159BF3-008C-4870-AF5F-6B596BB1F1D4}" destId="{22060C08-76F0-4505-970D-64E87AC04F8E}" srcOrd="0" destOrd="0" presId="urn:microsoft.com/office/officeart/2005/8/layout/hProcess11"/>
    <dgm:cxn modelId="{0053C33B-B040-4EE1-A10A-6FD43964FFA8}" type="presOf" srcId="{0FE5BE59-02C3-4F70-95E4-337832D1B4DC}" destId="{006FFE48-A4E1-4836-9A01-E3364316CAD2}" srcOrd="0" destOrd="0" presId="urn:microsoft.com/office/officeart/2005/8/layout/hProcess11"/>
    <dgm:cxn modelId="{34D5F25D-C8EC-4F1B-906B-E21B906C4381}" srcId="{68FC1424-1A92-409A-BBBF-B65C80E0B308}" destId="{3579FED7-8470-41B5-A598-FB3B6CE76FC3}" srcOrd="0" destOrd="0" parTransId="{93310445-A415-45BF-81B6-AFFE9EB42FE8}" sibTransId="{E4A35266-3926-405A-A9B2-55524A4D6174}"/>
    <dgm:cxn modelId="{3548C661-6A43-43A8-839D-B36F6F812FAF}" type="presOf" srcId="{305DC3DF-3A17-4E83-A2A7-EC3181B71A99}" destId="{6670F709-D766-4A3F-B2F6-743C62DD4FA3}" srcOrd="0" destOrd="0" presId="urn:microsoft.com/office/officeart/2005/8/layout/hProcess11"/>
    <dgm:cxn modelId="{E4D5C841-00BA-4A51-937E-84BF5BA3CE14}" srcId="{68FC1424-1A92-409A-BBBF-B65C80E0B308}" destId="{305DC3DF-3A17-4E83-A2A7-EC3181B71A99}" srcOrd="5" destOrd="0" parTransId="{2F9898FA-2DC2-415D-925F-CF84EDB8218C}" sibTransId="{7E1407EE-7446-41C5-A3A6-D81223813A26}"/>
    <dgm:cxn modelId="{41EDDE4C-CB44-4239-A1EF-78E4024A97FD}" type="presOf" srcId="{34B1CD19-6594-4909-8AF2-E68729879656}" destId="{FC260D98-DC19-49D7-84CE-8F32F6BA2AC1}" srcOrd="0" destOrd="0" presId="urn:microsoft.com/office/officeart/2005/8/layout/hProcess11"/>
    <dgm:cxn modelId="{825A5D6E-8032-4A89-81E2-8B48C08451A8}" srcId="{68FC1424-1A92-409A-BBBF-B65C80E0B308}" destId="{34B1CD19-6594-4909-8AF2-E68729879656}" srcOrd="3" destOrd="0" parTransId="{18159093-601E-4A8C-A9FE-1BC839298BA3}" sibTransId="{F3E320A1-92AA-431C-B295-4743F5E4FE62}"/>
    <dgm:cxn modelId="{B2D45D52-2D97-467B-9F4B-EC0D60F371F5}" srcId="{68FC1424-1A92-409A-BBBF-B65C80E0B308}" destId="{CF159BF3-008C-4870-AF5F-6B596BB1F1D4}" srcOrd="4" destOrd="0" parTransId="{D94B0F1B-2835-4723-AFF7-DCAEE1B1B3B8}" sibTransId="{054B1AAD-0D86-4AAE-B1AB-30117AFF33A3}"/>
    <dgm:cxn modelId="{94EDD374-F601-4923-AF60-570EB7C29EFF}" type="presOf" srcId="{3579FED7-8470-41B5-A598-FB3B6CE76FC3}" destId="{27B99AC1-7FC4-415E-BA0D-B7BADCC1919B}" srcOrd="0" destOrd="0" presId="urn:microsoft.com/office/officeart/2005/8/layout/hProcess11"/>
    <dgm:cxn modelId="{1802F159-40B0-4EC3-857C-6E33FDC08254}" srcId="{68FC1424-1A92-409A-BBBF-B65C80E0B308}" destId="{0FE5BE59-02C3-4F70-95E4-337832D1B4DC}" srcOrd="1" destOrd="0" parTransId="{75F9B7A5-D557-47B3-B47B-5E24323EE263}" sibTransId="{8C91915C-5AC5-4C69-B60D-29F245781668}"/>
    <dgm:cxn modelId="{8DB949E7-0816-419D-9332-2B7AA1FFA75C}" type="presOf" srcId="{1658AFD3-C5DD-4977-B789-54E21C40C667}" destId="{85BD5B48-FF35-467D-B1A5-FE49324EC263}" srcOrd="0" destOrd="0" presId="urn:microsoft.com/office/officeart/2005/8/layout/hProcess11"/>
    <dgm:cxn modelId="{C2084DB4-53B0-406B-8272-B6CDC42E0AEF}" type="presParOf" srcId="{8FA78FC2-2F81-4B63-813C-FF715777BABF}" destId="{85E95B95-F263-46ED-815B-CB8377E73B42}" srcOrd="0" destOrd="0" presId="urn:microsoft.com/office/officeart/2005/8/layout/hProcess11"/>
    <dgm:cxn modelId="{09C4722F-489B-4DF9-8427-97C55E938605}" type="presParOf" srcId="{8FA78FC2-2F81-4B63-813C-FF715777BABF}" destId="{DDECA9DF-6F21-4A47-BC7A-B6D96BA7273E}" srcOrd="1" destOrd="0" presId="urn:microsoft.com/office/officeart/2005/8/layout/hProcess11"/>
    <dgm:cxn modelId="{78F868B6-35F5-426C-94DB-D3B6EB1A1041}" type="presParOf" srcId="{DDECA9DF-6F21-4A47-BC7A-B6D96BA7273E}" destId="{3362027F-45FF-4CC9-92C1-18C63ADBBD7B}" srcOrd="0" destOrd="0" presId="urn:microsoft.com/office/officeart/2005/8/layout/hProcess11"/>
    <dgm:cxn modelId="{DCF81046-ECB1-4BD3-A890-6FEAB4DA2D30}" type="presParOf" srcId="{3362027F-45FF-4CC9-92C1-18C63ADBBD7B}" destId="{27B99AC1-7FC4-415E-BA0D-B7BADCC1919B}" srcOrd="0" destOrd="0" presId="urn:microsoft.com/office/officeart/2005/8/layout/hProcess11"/>
    <dgm:cxn modelId="{85BA03DE-E03D-4542-A7E5-84FB0735E274}" type="presParOf" srcId="{3362027F-45FF-4CC9-92C1-18C63ADBBD7B}" destId="{6460B9C2-0D98-4EFF-909F-50FADDF18C21}" srcOrd="1" destOrd="0" presId="urn:microsoft.com/office/officeart/2005/8/layout/hProcess11"/>
    <dgm:cxn modelId="{63E9223C-DAE8-4F03-A026-9787B0C773F8}" type="presParOf" srcId="{3362027F-45FF-4CC9-92C1-18C63ADBBD7B}" destId="{0B56CD02-8D1D-4A3D-86CF-D972F06C33F5}" srcOrd="2" destOrd="0" presId="urn:microsoft.com/office/officeart/2005/8/layout/hProcess11"/>
    <dgm:cxn modelId="{0BC7F7E1-5948-43BC-8C18-BA1058219D21}" type="presParOf" srcId="{DDECA9DF-6F21-4A47-BC7A-B6D96BA7273E}" destId="{1FAB3B1F-201F-4146-A8D6-E70B1F96708C}" srcOrd="1" destOrd="0" presId="urn:microsoft.com/office/officeart/2005/8/layout/hProcess11"/>
    <dgm:cxn modelId="{95957984-D5C5-451E-BDD8-98D42755729E}" type="presParOf" srcId="{DDECA9DF-6F21-4A47-BC7A-B6D96BA7273E}" destId="{BB1512C3-BFC2-4D73-AE65-68C8C26E0E53}" srcOrd="2" destOrd="0" presId="urn:microsoft.com/office/officeart/2005/8/layout/hProcess11"/>
    <dgm:cxn modelId="{55BB8B84-51EA-4E48-ABFD-9958A8E1C0BF}" type="presParOf" srcId="{BB1512C3-BFC2-4D73-AE65-68C8C26E0E53}" destId="{006FFE48-A4E1-4836-9A01-E3364316CAD2}" srcOrd="0" destOrd="0" presId="urn:microsoft.com/office/officeart/2005/8/layout/hProcess11"/>
    <dgm:cxn modelId="{72E0B986-5ACF-4805-9519-B5F1D2344EB4}" type="presParOf" srcId="{BB1512C3-BFC2-4D73-AE65-68C8C26E0E53}" destId="{0F466A33-DF45-4CA9-A225-F7A979FC156E}" srcOrd="1" destOrd="0" presId="urn:microsoft.com/office/officeart/2005/8/layout/hProcess11"/>
    <dgm:cxn modelId="{1E206911-2971-488E-8FD2-CC6889915756}" type="presParOf" srcId="{BB1512C3-BFC2-4D73-AE65-68C8C26E0E53}" destId="{F9F4376E-4869-4411-A693-91C57BE47666}" srcOrd="2" destOrd="0" presId="urn:microsoft.com/office/officeart/2005/8/layout/hProcess11"/>
    <dgm:cxn modelId="{73DCDFB1-362E-4F21-9027-0D52E43B1B7E}" type="presParOf" srcId="{DDECA9DF-6F21-4A47-BC7A-B6D96BA7273E}" destId="{443BF869-3311-480C-8FB1-B18BA42BCA5B}" srcOrd="3" destOrd="0" presId="urn:microsoft.com/office/officeart/2005/8/layout/hProcess11"/>
    <dgm:cxn modelId="{1AECD70D-0522-4D34-A3A6-08E9D0ACFE9A}" type="presParOf" srcId="{DDECA9DF-6F21-4A47-BC7A-B6D96BA7273E}" destId="{9C28D0F6-9AB8-4CAF-A0F3-A55E25C02CD3}" srcOrd="4" destOrd="0" presId="urn:microsoft.com/office/officeart/2005/8/layout/hProcess11"/>
    <dgm:cxn modelId="{BEBB40F3-7913-4BD2-9AC3-8750D2322C5B}" type="presParOf" srcId="{9C28D0F6-9AB8-4CAF-A0F3-A55E25C02CD3}" destId="{85BD5B48-FF35-467D-B1A5-FE49324EC263}" srcOrd="0" destOrd="0" presId="urn:microsoft.com/office/officeart/2005/8/layout/hProcess11"/>
    <dgm:cxn modelId="{8CF56595-03E1-436B-9E93-4FAB59A844D2}" type="presParOf" srcId="{9C28D0F6-9AB8-4CAF-A0F3-A55E25C02CD3}" destId="{02581AD8-67CD-49C7-8B2C-74B0E7419951}" srcOrd="1" destOrd="0" presId="urn:microsoft.com/office/officeart/2005/8/layout/hProcess11"/>
    <dgm:cxn modelId="{51EF3B2B-6C70-4BEA-AB35-6EC90B5E498D}" type="presParOf" srcId="{9C28D0F6-9AB8-4CAF-A0F3-A55E25C02CD3}" destId="{1F8947C4-08E3-40F5-8DFC-D53578E36DE9}" srcOrd="2" destOrd="0" presId="urn:microsoft.com/office/officeart/2005/8/layout/hProcess11"/>
    <dgm:cxn modelId="{C78D8CDE-9E4B-4DA6-BF97-B30417BAF8D8}" type="presParOf" srcId="{DDECA9DF-6F21-4A47-BC7A-B6D96BA7273E}" destId="{F7E4DF7D-60F9-4CD7-84FD-130E2F2B9618}" srcOrd="5" destOrd="0" presId="urn:microsoft.com/office/officeart/2005/8/layout/hProcess11"/>
    <dgm:cxn modelId="{74CC5D52-54D5-47E9-8B71-307AFD7FCF27}" type="presParOf" srcId="{DDECA9DF-6F21-4A47-BC7A-B6D96BA7273E}" destId="{EABA5801-E351-4CD4-8B79-6AD9BC9C39A4}" srcOrd="6" destOrd="0" presId="urn:microsoft.com/office/officeart/2005/8/layout/hProcess11"/>
    <dgm:cxn modelId="{529BF3A8-5158-43A5-AF28-1D607DF4C27B}" type="presParOf" srcId="{EABA5801-E351-4CD4-8B79-6AD9BC9C39A4}" destId="{FC260D98-DC19-49D7-84CE-8F32F6BA2AC1}" srcOrd="0" destOrd="0" presId="urn:microsoft.com/office/officeart/2005/8/layout/hProcess11"/>
    <dgm:cxn modelId="{1BA149BF-8910-4EE6-89C1-AA2DCFAE2043}" type="presParOf" srcId="{EABA5801-E351-4CD4-8B79-6AD9BC9C39A4}" destId="{7E78518F-820A-4816-9DBE-A26CB1A3313B}" srcOrd="1" destOrd="0" presId="urn:microsoft.com/office/officeart/2005/8/layout/hProcess11"/>
    <dgm:cxn modelId="{65CE346A-82AF-4E0F-A9EA-790B6C8A465F}" type="presParOf" srcId="{EABA5801-E351-4CD4-8B79-6AD9BC9C39A4}" destId="{5F9B5DDA-C483-4D18-8B98-C390BD7AFCE7}" srcOrd="2" destOrd="0" presId="urn:microsoft.com/office/officeart/2005/8/layout/hProcess11"/>
    <dgm:cxn modelId="{A20CD1C3-7B9D-4473-8839-C82DF6CC293A}" type="presParOf" srcId="{DDECA9DF-6F21-4A47-BC7A-B6D96BA7273E}" destId="{E9C93CDE-E0F1-4D40-819C-B557B78B9049}" srcOrd="7" destOrd="0" presId="urn:microsoft.com/office/officeart/2005/8/layout/hProcess11"/>
    <dgm:cxn modelId="{72B0A8DA-BF65-4C4C-81EF-09B9D9A86C1A}" type="presParOf" srcId="{DDECA9DF-6F21-4A47-BC7A-B6D96BA7273E}" destId="{979A146E-FAFA-4E96-AD56-18B2DD8B01A9}" srcOrd="8" destOrd="0" presId="urn:microsoft.com/office/officeart/2005/8/layout/hProcess11"/>
    <dgm:cxn modelId="{786EDE65-045E-4B62-A896-4119B6601A32}" type="presParOf" srcId="{979A146E-FAFA-4E96-AD56-18B2DD8B01A9}" destId="{22060C08-76F0-4505-970D-64E87AC04F8E}" srcOrd="0" destOrd="0" presId="urn:microsoft.com/office/officeart/2005/8/layout/hProcess11"/>
    <dgm:cxn modelId="{B2D6C393-CFF9-4D84-BAB2-F068D97BCDE3}" type="presParOf" srcId="{979A146E-FAFA-4E96-AD56-18B2DD8B01A9}" destId="{C3EE5465-0136-48D3-9D1D-4F22747BFFA8}" srcOrd="1" destOrd="0" presId="urn:microsoft.com/office/officeart/2005/8/layout/hProcess11"/>
    <dgm:cxn modelId="{1A1FCF7C-BEBF-488B-B9D9-20B7CE7513BA}" type="presParOf" srcId="{979A146E-FAFA-4E96-AD56-18B2DD8B01A9}" destId="{1C09D107-B031-4026-9FD9-A93A6601AFEF}" srcOrd="2" destOrd="0" presId="urn:microsoft.com/office/officeart/2005/8/layout/hProcess11"/>
    <dgm:cxn modelId="{F36EAC8A-AE19-4276-B1D9-D9DD6782DEE4}" type="presParOf" srcId="{DDECA9DF-6F21-4A47-BC7A-B6D96BA7273E}" destId="{6DF79E27-C899-4A34-B619-F832EB9928F7}" srcOrd="9" destOrd="0" presId="urn:microsoft.com/office/officeart/2005/8/layout/hProcess11"/>
    <dgm:cxn modelId="{A1B069CB-9591-40EC-84B0-9D8C8097635B}" type="presParOf" srcId="{DDECA9DF-6F21-4A47-BC7A-B6D96BA7273E}" destId="{ED02E3A8-B1D8-4C51-9E54-C8566A431A13}" srcOrd="10" destOrd="0" presId="urn:microsoft.com/office/officeart/2005/8/layout/hProcess11"/>
    <dgm:cxn modelId="{CF3CC993-D850-4EE6-95F6-6017FA84EA75}" type="presParOf" srcId="{ED02E3A8-B1D8-4C51-9E54-C8566A431A13}" destId="{6670F709-D766-4A3F-B2F6-743C62DD4FA3}" srcOrd="0" destOrd="0" presId="urn:microsoft.com/office/officeart/2005/8/layout/hProcess11"/>
    <dgm:cxn modelId="{544AADE1-A7B1-48AD-905F-005E24F17DCB}" type="presParOf" srcId="{ED02E3A8-B1D8-4C51-9E54-C8566A431A13}" destId="{B6C63920-C8F7-4B79-85CF-B01D2924F739}" srcOrd="1" destOrd="0" presId="urn:microsoft.com/office/officeart/2005/8/layout/hProcess11"/>
    <dgm:cxn modelId="{B2946420-A9FC-46B6-8F0D-4AD0BB8D6780}" type="presParOf" srcId="{ED02E3A8-B1D8-4C51-9E54-C8566A431A13}" destId="{C4236304-747E-4B28-90BD-6C630A1FACD0}" srcOrd="2" destOrd="0" presId="urn:microsoft.com/office/officeart/2005/8/layout/hProcess11"/>
  </dgm:cxnLst>
  <dgm:bg/>
  <dgm:whole>
    <a:ln w="28575">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F7897D-62C2-429C-97E7-8838E1CD8C1A}" type="doc">
      <dgm:prSet loTypeId="urn:microsoft.com/office/officeart/2009/3/layout/StepUpProcess" loCatId="process" qsTypeId="urn:microsoft.com/office/officeart/2005/8/quickstyle/3d3" qsCatId="3D" csTypeId="urn:microsoft.com/office/officeart/2005/8/colors/colorful4" csCatId="colorful" phldr="1"/>
      <dgm:spPr/>
      <dgm:t>
        <a:bodyPr/>
        <a:lstStyle/>
        <a:p>
          <a:endParaRPr lang="LID4096"/>
        </a:p>
      </dgm:t>
    </dgm:pt>
    <dgm:pt modelId="{A30E1B7A-B276-4AF4-8044-DF6D12002234}">
      <dgm:prSet phldrT="[Text]"/>
      <dgm:spPr>
        <a:noFill/>
        <a:ln w="38100">
          <a:noFill/>
        </a:ln>
      </dgm:spPr>
      <dgm:t>
        <a:bodyPr/>
        <a:lstStyle/>
        <a:p>
          <a:r>
            <a:rPr lang="en-US" b="1" noProof="0" dirty="0"/>
            <a:t>Research Questions:</a:t>
          </a:r>
        </a:p>
      </dgm:t>
    </dgm:pt>
    <dgm:pt modelId="{BCBF4FA0-4E4F-4AD9-8B02-1ABB6E238BA5}" type="parTrans" cxnId="{26268CF3-ACDA-4FF2-9726-40C6D1C71D95}">
      <dgm:prSet/>
      <dgm:spPr/>
      <dgm:t>
        <a:bodyPr/>
        <a:lstStyle/>
        <a:p>
          <a:endParaRPr lang="LID4096"/>
        </a:p>
      </dgm:t>
    </dgm:pt>
    <dgm:pt modelId="{5F319D6C-21E5-483A-B79A-4968EDC9A011}" type="sibTrans" cxnId="{26268CF3-ACDA-4FF2-9726-40C6D1C71D95}">
      <dgm:prSet/>
      <dgm:spPr/>
      <dgm:t>
        <a:bodyPr/>
        <a:lstStyle/>
        <a:p>
          <a:endParaRPr lang="LID4096"/>
        </a:p>
      </dgm:t>
    </dgm:pt>
    <dgm:pt modelId="{4AC14AFE-7552-488B-9AFB-8DA019C588F7}">
      <dgm:prSet phldrT="[Text]"/>
      <dgm:spPr>
        <a:noFill/>
        <a:ln w="38100">
          <a:noFill/>
        </a:ln>
      </dgm:spPr>
      <dgm:t>
        <a:bodyPr/>
        <a:lstStyle/>
        <a:p>
          <a:r>
            <a:rPr lang="en-US" b="1" noProof="0" dirty="0"/>
            <a:t>Filter &amp; Clean </a:t>
          </a:r>
        </a:p>
      </dgm:t>
    </dgm:pt>
    <dgm:pt modelId="{F82AF530-B1C6-4051-8CC7-F57AC3612FEC}" type="parTrans" cxnId="{AF5E549D-BC92-4992-A5C3-4ED01A853D75}">
      <dgm:prSet/>
      <dgm:spPr/>
      <dgm:t>
        <a:bodyPr/>
        <a:lstStyle/>
        <a:p>
          <a:endParaRPr lang="LID4096"/>
        </a:p>
      </dgm:t>
    </dgm:pt>
    <dgm:pt modelId="{9238E296-4761-47BA-84B0-CAA95E16C225}" type="sibTrans" cxnId="{AF5E549D-BC92-4992-A5C3-4ED01A853D75}">
      <dgm:prSet/>
      <dgm:spPr/>
      <dgm:t>
        <a:bodyPr/>
        <a:lstStyle/>
        <a:p>
          <a:endParaRPr lang="LID4096"/>
        </a:p>
      </dgm:t>
    </dgm:pt>
    <dgm:pt modelId="{543D2001-AE54-429E-87AC-3B49D893ED70}">
      <dgm:prSet phldrT="[Text]"/>
      <dgm:spPr>
        <a:noFill/>
        <a:ln w="38100">
          <a:noFill/>
        </a:ln>
      </dgm:spPr>
      <dgm:t>
        <a:bodyPr/>
        <a:lstStyle/>
        <a:p>
          <a:r>
            <a:rPr lang="en-US" b="1" noProof="0" dirty="0"/>
            <a:t>Data Visualization:</a:t>
          </a:r>
        </a:p>
      </dgm:t>
    </dgm:pt>
    <dgm:pt modelId="{858EE5D5-B4FF-4DAE-95F4-52C93AB7A565}" type="parTrans" cxnId="{1835297B-3116-4BC2-9F5E-60CFFEE42794}">
      <dgm:prSet/>
      <dgm:spPr/>
      <dgm:t>
        <a:bodyPr/>
        <a:lstStyle/>
        <a:p>
          <a:endParaRPr lang="LID4096"/>
        </a:p>
      </dgm:t>
    </dgm:pt>
    <dgm:pt modelId="{837D05BB-2F82-46AB-8D90-B8329ADCD9B7}" type="sibTrans" cxnId="{1835297B-3116-4BC2-9F5E-60CFFEE42794}">
      <dgm:prSet/>
      <dgm:spPr/>
      <dgm:t>
        <a:bodyPr/>
        <a:lstStyle/>
        <a:p>
          <a:endParaRPr lang="LID4096"/>
        </a:p>
      </dgm:t>
    </dgm:pt>
    <dgm:pt modelId="{A97158B2-53F9-41CF-93E3-B3D25FA89B48}">
      <dgm:prSet phldrT="[Text]"/>
      <dgm:spPr>
        <a:noFill/>
        <a:ln w="38100">
          <a:noFill/>
        </a:ln>
      </dgm:spPr>
      <dgm:t>
        <a:bodyPr/>
        <a:lstStyle/>
        <a:p>
          <a:r>
            <a:rPr lang="en-US" b="1" noProof="0" dirty="0"/>
            <a:t>Suitable for a DS-Project</a:t>
          </a:r>
        </a:p>
      </dgm:t>
    </dgm:pt>
    <dgm:pt modelId="{3D9246C2-6633-480E-A0B7-FB592AFE4E07}" type="parTrans" cxnId="{14099342-64EA-4D65-8A5B-A728A6467E47}">
      <dgm:prSet/>
      <dgm:spPr/>
      <dgm:t>
        <a:bodyPr/>
        <a:lstStyle/>
        <a:p>
          <a:endParaRPr lang="LID4096"/>
        </a:p>
      </dgm:t>
    </dgm:pt>
    <dgm:pt modelId="{482F9DE5-4A5F-4CD7-AC4F-173BCC588644}" type="sibTrans" cxnId="{14099342-64EA-4D65-8A5B-A728A6467E47}">
      <dgm:prSet/>
      <dgm:spPr/>
      <dgm:t>
        <a:bodyPr/>
        <a:lstStyle/>
        <a:p>
          <a:endParaRPr lang="LID4096"/>
        </a:p>
      </dgm:t>
    </dgm:pt>
    <dgm:pt modelId="{2BD8A2DE-F7AD-4E86-9161-DA6EA741FB9A}">
      <dgm:prSet phldrT="[Text]"/>
      <dgm:spPr>
        <a:noFill/>
        <a:ln w="38100">
          <a:noFill/>
        </a:ln>
      </dgm:spPr>
      <dgm:t>
        <a:bodyPr/>
        <a:lstStyle/>
        <a:p>
          <a:r>
            <a:rPr lang="en-US" b="1" noProof="0" dirty="0"/>
            <a:t>Sources:</a:t>
          </a:r>
        </a:p>
      </dgm:t>
    </dgm:pt>
    <dgm:pt modelId="{1E51413B-E3E5-4AA7-952D-389BA90C55E3}" type="sibTrans" cxnId="{6E9C74D5-BF6B-4990-BB41-FB9357BCAC4C}">
      <dgm:prSet/>
      <dgm:spPr/>
      <dgm:t>
        <a:bodyPr/>
        <a:lstStyle/>
        <a:p>
          <a:endParaRPr lang="LID4096"/>
        </a:p>
      </dgm:t>
    </dgm:pt>
    <dgm:pt modelId="{3724638A-7B95-46F0-B8E8-412B0D0B6E49}" type="parTrans" cxnId="{6E9C74D5-BF6B-4990-BB41-FB9357BCAC4C}">
      <dgm:prSet/>
      <dgm:spPr/>
      <dgm:t>
        <a:bodyPr/>
        <a:lstStyle/>
        <a:p>
          <a:endParaRPr lang="LID4096"/>
        </a:p>
      </dgm:t>
    </dgm:pt>
    <dgm:pt modelId="{FE279E3C-F896-4318-BC71-DC6A09FA110E}">
      <dgm:prSet phldrT="[Text]"/>
      <dgm:spPr>
        <a:noFill/>
        <a:ln w="38100">
          <a:noFill/>
        </a:ln>
      </dgm:spPr>
      <dgm:t>
        <a:bodyPr/>
        <a:lstStyle/>
        <a:p>
          <a:r>
            <a:rPr lang="en-US" b="1" noProof="0" dirty="0"/>
            <a:t>Acceptable &amp; publicly available</a:t>
          </a:r>
        </a:p>
      </dgm:t>
    </dgm:pt>
    <dgm:pt modelId="{420AB9DF-9B02-4076-A0D5-7EB5BB4E8297}" type="parTrans" cxnId="{68FB1AE7-C90E-403B-A100-D3DE843230DD}">
      <dgm:prSet/>
      <dgm:spPr/>
      <dgm:t>
        <a:bodyPr/>
        <a:lstStyle/>
        <a:p>
          <a:endParaRPr lang="LID4096"/>
        </a:p>
      </dgm:t>
    </dgm:pt>
    <dgm:pt modelId="{35981FBC-C63D-43D4-8F95-7AFC0052D38C}" type="sibTrans" cxnId="{68FB1AE7-C90E-403B-A100-D3DE843230DD}">
      <dgm:prSet/>
      <dgm:spPr/>
      <dgm:t>
        <a:bodyPr/>
        <a:lstStyle/>
        <a:p>
          <a:endParaRPr lang="LID4096"/>
        </a:p>
      </dgm:t>
    </dgm:pt>
    <dgm:pt modelId="{AAC7D2A0-D8A3-486E-9E2A-1E747D8B9E31}">
      <dgm:prSet phldrT="[Text]"/>
      <dgm:spPr>
        <a:noFill/>
        <a:ln w="38100">
          <a:noFill/>
        </a:ln>
      </dgm:spPr>
      <dgm:t>
        <a:bodyPr/>
        <a:lstStyle/>
        <a:p>
          <a:r>
            <a:rPr lang="en-US" b="1" noProof="0" dirty="0"/>
            <a:t>Data:</a:t>
          </a:r>
        </a:p>
      </dgm:t>
    </dgm:pt>
    <dgm:pt modelId="{750E23CB-B7DD-4BFE-8955-F2653786E7C8}" type="parTrans" cxnId="{7A0BDDA5-948F-4AEA-A63E-13D2A3B8F42A}">
      <dgm:prSet/>
      <dgm:spPr/>
      <dgm:t>
        <a:bodyPr/>
        <a:lstStyle/>
        <a:p>
          <a:endParaRPr lang="LID4096"/>
        </a:p>
      </dgm:t>
    </dgm:pt>
    <dgm:pt modelId="{10752E10-AA6C-4EC9-8F60-56C7628D4FD1}" type="sibTrans" cxnId="{7A0BDDA5-948F-4AEA-A63E-13D2A3B8F42A}">
      <dgm:prSet/>
      <dgm:spPr/>
      <dgm:t>
        <a:bodyPr/>
        <a:lstStyle/>
        <a:p>
          <a:endParaRPr lang="LID4096"/>
        </a:p>
      </dgm:t>
    </dgm:pt>
    <dgm:pt modelId="{D753EE0B-7F6E-4BE9-9239-10C6E52D6A2D}">
      <dgm:prSet phldrT="[Text]"/>
      <dgm:spPr>
        <a:noFill/>
        <a:ln w="38100">
          <a:noFill/>
        </a:ln>
      </dgm:spPr>
      <dgm:t>
        <a:bodyPr/>
        <a:lstStyle/>
        <a:p>
          <a:r>
            <a:rPr lang="en-US" b="1" noProof="0" dirty="0"/>
            <a:t>Fitting &amp; various diagrams</a:t>
          </a:r>
        </a:p>
      </dgm:t>
    </dgm:pt>
    <dgm:pt modelId="{DB4753DC-3027-4A3E-8F07-E27F1FA5EF24}" type="parTrans" cxnId="{F54632BB-5644-4770-8F38-0D49E1CF98DF}">
      <dgm:prSet/>
      <dgm:spPr/>
      <dgm:t>
        <a:bodyPr/>
        <a:lstStyle/>
        <a:p>
          <a:endParaRPr lang="LID4096"/>
        </a:p>
      </dgm:t>
    </dgm:pt>
    <dgm:pt modelId="{AA338A12-41D2-4162-97C8-F6F5748F0806}" type="sibTrans" cxnId="{F54632BB-5644-4770-8F38-0D49E1CF98DF}">
      <dgm:prSet/>
      <dgm:spPr/>
      <dgm:t>
        <a:bodyPr/>
        <a:lstStyle/>
        <a:p>
          <a:endParaRPr lang="LID4096"/>
        </a:p>
      </dgm:t>
    </dgm:pt>
    <dgm:pt modelId="{84E35A4D-FE83-4829-9474-1EE978234263}" type="pres">
      <dgm:prSet presAssocID="{D0F7897D-62C2-429C-97E7-8838E1CD8C1A}" presName="rootnode" presStyleCnt="0">
        <dgm:presLayoutVars>
          <dgm:chMax/>
          <dgm:chPref/>
          <dgm:dir/>
          <dgm:animLvl val="lvl"/>
        </dgm:presLayoutVars>
      </dgm:prSet>
      <dgm:spPr/>
    </dgm:pt>
    <dgm:pt modelId="{CC6B9EA6-1AAD-48E1-9EC6-8C23F654C547}" type="pres">
      <dgm:prSet presAssocID="{A30E1B7A-B276-4AF4-8044-DF6D12002234}" presName="composite" presStyleCnt="0"/>
      <dgm:spPr/>
    </dgm:pt>
    <dgm:pt modelId="{8A51D88B-F66C-4B6A-A1B1-C49C7CBE41D1}" type="pres">
      <dgm:prSet presAssocID="{A30E1B7A-B276-4AF4-8044-DF6D12002234}" presName="LShape" presStyleLbl="alignNode1" presStyleIdx="0" presStyleCnt="7"/>
      <dgm:spPr/>
    </dgm:pt>
    <dgm:pt modelId="{08A90178-AFB4-46FB-A82B-8BD014115DC6}" type="pres">
      <dgm:prSet presAssocID="{A30E1B7A-B276-4AF4-8044-DF6D12002234}" presName="ParentText" presStyleLbl="revTx" presStyleIdx="0" presStyleCnt="4">
        <dgm:presLayoutVars>
          <dgm:chMax val="0"/>
          <dgm:chPref val="0"/>
          <dgm:bulletEnabled val="1"/>
        </dgm:presLayoutVars>
      </dgm:prSet>
      <dgm:spPr/>
    </dgm:pt>
    <dgm:pt modelId="{D3084B8E-8821-47F9-B32E-60CE9DE55F2C}" type="pres">
      <dgm:prSet presAssocID="{A30E1B7A-B276-4AF4-8044-DF6D12002234}" presName="Triangle" presStyleLbl="alignNode1" presStyleIdx="1" presStyleCnt="7"/>
      <dgm:spPr/>
    </dgm:pt>
    <dgm:pt modelId="{3A7487C4-F247-4F5B-B474-381C4EAB24AD}" type="pres">
      <dgm:prSet presAssocID="{5F319D6C-21E5-483A-B79A-4968EDC9A011}" presName="sibTrans" presStyleCnt="0"/>
      <dgm:spPr/>
    </dgm:pt>
    <dgm:pt modelId="{6703E5B6-E07C-47F8-8E44-DB5F24650B62}" type="pres">
      <dgm:prSet presAssocID="{5F319D6C-21E5-483A-B79A-4968EDC9A011}" presName="space" presStyleCnt="0"/>
      <dgm:spPr/>
    </dgm:pt>
    <dgm:pt modelId="{4D054223-760D-4A8A-BEE1-B4C02EED732C}" type="pres">
      <dgm:prSet presAssocID="{2BD8A2DE-F7AD-4E86-9161-DA6EA741FB9A}" presName="composite" presStyleCnt="0"/>
      <dgm:spPr/>
    </dgm:pt>
    <dgm:pt modelId="{8D313E22-3E10-4EF4-9890-BBD6B9E180CD}" type="pres">
      <dgm:prSet presAssocID="{2BD8A2DE-F7AD-4E86-9161-DA6EA741FB9A}" presName="LShape" presStyleLbl="alignNode1" presStyleIdx="2" presStyleCnt="7"/>
      <dgm:spPr/>
    </dgm:pt>
    <dgm:pt modelId="{BD3E516C-0E14-490F-9AB8-C1D26C65D6D5}" type="pres">
      <dgm:prSet presAssocID="{2BD8A2DE-F7AD-4E86-9161-DA6EA741FB9A}" presName="ParentText" presStyleLbl="revTx" presStyleIdx="1" presStyleCnt="4">
        <dgm:presLayoutVars>
          <dgm:chMax val="0"/>
          <dgm:chPref val="0"/>
          <dgm:bulletEnabled val="1"/>
        </dgm:presLayoutVars>
      </dgm:prSet>
      <dgm:spPr/>
    </dgm:pt>
    <dgm:pt modelId="{4980D0FC-A1FC-4BF9-A956-92F1A59D3D7C}" type="pres">
      <dgm:prSet presAssocID="{2BD8A2DE-F7AD-4E86-9161-DA6EA741FB9A}" presName="Triangle" presStyleLbl="alignNode1" presStyleIdx="3" presStyleCnt="7"/>
      <dgm:spPr/>
    </dgm:pt>
    <dgm:pt modelId="{F2A3E8AA-0190-4A04-9407-431EBAC0A934}" type="pres">
      <dgm:prSet presAssocID="{1E51413B-E3E5-4AA7-952D-389BA90C55E3}" presName="sibTrans" presStyleCnt="0"/>
      <dgm:spPr/>
    </dgm:pt>
    <dgm:pt modelId="{A84C9FAA-B102-4635-AF44-0DB2FD53E6EB}" type="pres">
      <dgm:prSet presAssocID="{1E51413B-E3E5-4AA7-952D-389BA90C55E3}" presName="space" presStyleCnt="0"/>
      <dgm:spPr/>
    </dgm:pt>
    <dgm:pt modelId="{EE6416B7-B90B-41F0-B919-74BCA6E8422F}" type="pres">
      <dgm:prSet presAssocID="{AAC7D2A0-D8A3-486E-9E2A-1E747D8B9E31}" presName="composite" presStyleCnt="0"/>
      <dgm:spPr/>
    </dgm:pt>
    <dgm:pt modelId="{DD96ABF2-AEA7-40E1-80D9-330BBB0859B8}" type="pres">
      <dgm:prSet presAssocID="{AAC7D2A0-D8A3-486E-9E2A-1E747D8B9E31}" presName="LShape" presStyleLbl="alignNode1" presStyleIdx="4" presStyleCnt="7"/>
      <dgm:spPr/>
    </dgm:pt>
    <dgm:pt modelId="{235FB1A6-76C9-4277-8911-846335E2E861}" type="pres">
      <dgm:prSet presAssocID="{AAC7D2A0-D8A3-486E-9E2A-1E747D8B9E31}" presName="ParentText" presStyleLbl="revTx" presStyleIdx="2" presStyleCnt="4">
        <dgm:presLayoutVars>
          <dgm:chMax val="0"/>
          <dgm:chPref val="0"/>
          <dgm:bulletEnabled val="1"/>
        </dgm:presLayoutVars>
      </dgm:prSet>
      <dgm:spPr/>
    </dgm:pt>
    <dgm:pt modelId="{E2FD3C68-0BF8-4776-BBEC-E22F46F247EA}" type="pres">
      <dgm:prSet presAssocID="{AAC7D2A0-D8A3-486E-9E2A-1E747D8B9E31}" presName="Triangle" presStyleLbl="alignNode1" presStyleIdx="5" presStyleCnt="7"/>
      <dgm:spPr/>
    </dgm:pt>
    <dgm:pt modelId="{62609389-C283-4392-8B7D-1E3EC157C167}" type="pres">
      <dgm:prSet presAssocID="{10752E10-AA6C-4EC9-8F60-56C7628D4FD1}" presName="sibTrans" presStyleCnt="0"/>
      <dgm:spPr/>
    </dgm:pt>
    <dgm:pt modelId="{BE1FBD00-73A8-45F8-800C-93D30F0E1956}" type="pres">
      <dgm:prSet presAssocID="{10752E10-AA6C-4EC9-8F60-56C7628D4FD1}" presName="space" presStyleCnt="0"/>
      <dgm:spPr/>
    </dgm:pt>
    <dgm:pt modelId="{3FA699A4-0728-4861-93BD-0C9526070D81}" type="pres">
      <dgm:prSet presAssocID="{543D2001-AE54-429E-87AC-3B49D893ED70}" presName="composite" presStyleCnt="0"/>
      <dgm:spPr/>
    </dgm:pt>
    <dgm:pt modelId="{284DBE2B-6146-4670-896D-CB628D57DBEE}" type="pres">
      <dgm:prSet presAssocID="{543D2001-AE54-429E-87AC-3B49D893ED70}" presName="LShape" presStyleLbl="alignNode1" presStyleIdx="6" presStyleCnt="7"/>
      <dgm:spPr/>
    </dgm:pt>
    <dgm:pt modelId="{128EE79A-E379-49D5-8E2E-D27635E9542C}" type="pres">
      <dgm:prSet presAssocID="{543D2001-AE54-429E-87AC-3B49D893ED70}" presName="ParentText" presStyleLbl="revTx" presStyleIdx="3" presStyleCnt="4">
        <dgm:presLayoutVars>
          <dgm:chMax val="0"/>
          <dgm:chPref val="0"/>
          <dgm:bulletEnabled val="1"/>
        </dgm:presLayoutVars>
      </dgm:prSet>
      <dgm:spPr/>
    </dgm:pt>
  </dgm:ptLst>
  <dgm:cxnLst>
    <dgm:cxn modelId="{DFBE4403-1DBF-4065-821C-4E08002D451D}" type="presOf" srcId="{D753EE0B-7F6E-4BE9-9239-10C6E52D6A2D}" destId="{128EE79A-E379-49D5-8E2E-D27635E9542C}" srcOrd="0" destOrd="1" presId="urn:microsoft.com/office/officeart/2009/3/layout/StepUpProcess"/>
    <dgm:cxn modelId="{F2E3DD1B-12A1-4B90-9A47-3D44A093AA75}" type="presOf" srcId="{A30E1B7A-B276-4AF4-8044-DF6D12002234}" destId="{08A90178-AFB4-46FB-A82B-8BD014115DC6}" srcOrd="0" destOrd="0" presId="urn:microsoft.com/office/officeart/2009/3/layout/StepUpProcess"/>
    <dgm:cxn modelId="{5AA91B35-8834-43DF-BDEE-A6056F2029AA}" type="presOf" srcId="{4AC14AFE-7552-488B-9AFB-8DA019C588F7}" destId="{235FB1A6-76C9-4277-8911-846335E2E861}" srcOrd="0" destOrd="1" presId="urn:microsoft.com/office/officeart/2009/3/layout/StepUpProcess"/>
    <dgm:cxn modelId="{D2DD2238-6C4E-4553-991A-44D445AE3D44}" type="presOf" srcId="{543D2001-AE54-429E-87AC-3B49D893ED70}" destId="{128EE79A-E379-49D5-8E2E-D27635E9542C}" srcOrd="0" destOrd="0" presId="urn:microsoft.com/office/officeart/2009/3/layout/StepUpProcess"/>
    <dgm:cxn modelId="{15334638-A4F5-49C2-8F04-C7DAB3D0B99A}" type="presOf" srcId="{AAC7D2A0-D8A3-486E-9E2A-1E747D8B9E31}" destId="{235FB1A6-76C9-4277-8911-846335E2E861}" srcOrd="0" destOrd="0" presId="urn:microsoft.com/office/officeart/2009/3/layout/StepUpProcess"/>
    <dgm:cxn modelId="{7F55D33B-50FB-4FBB-A2A2-068CFB31FCAE}" type="presOf" srcId="{FE279E3C-F896-4318-BC71-DC6A09FA110E}" destId="{BD3E516C-0E14-490F-9AB8-C1D26C65D6D5}" srcOrd="0" destOrd="1" presId="urn:microsoft.com/office/officeart/2009/3/layout/StepUpProcess"/>
    <dgm:cxn modelId="{3B523941-ABC4-4B94-957E-704E9B89F59E}" type="presOf" srcId="{A97158B2-53F9-41CF-93E3-B3D25FA89B48}" destId="{08A90178-AFB4-46FB-A82B-8BD014115DC6}" srcOrd="0" destOrd="1" presId="urn:microsoft.com/office/officeart/2009/3/layout/StepUpProcess"/>
    <dgm:cxn modelId="{14099342-64EA-4D65-8A5B-A728A6467E47}" srcId="{A30E1B7A-B276-4AF4-8044-DF6D12002234}" destId="{A97158B2-53F9-41CF-93E3-B3D25FA89B48}" srcOrd="0" destOrd="0" parTransId="{3D9246C2-6633-480E-A0B7-FB592AFE4E07}" sibTransId="{482F9DE5-4A5F-4CD7-AC4F-173BCC588644}"/>
    <dgm:cxn modelId="{462D2775-5268-49C6-A18D-E28CE4D157B2}" type="presOf" srcId="{D0F7897D-62C2-429C-97E7-8838E1CD8C1A}" destId="{84E35A4D-FE83-4829-9474-1EE978234263}" srcOrd="0" destOrd="0" presId="urn:microsoft.com/office/officeart/2009/3/layout/StepUpProcess"/>
    <dgm:cxn modelId="{1835297B-3116-4BC2-9F5E-60CFFEE42794}" srcId="{D0F7897D-62C2-429C-97E7-8838E1CD8C1A}" destId="{543D2001-AE54-429E-87AC-3B49D893ED70}" srcOrd="3" destOrd="0" parTransId="{858EE5D5-B4FF-4DAE-95F4-52C93AB7A565}" sibTransId="{837D05BB-2F82-46AB-8D90-B8329ADCD9B7}"/>
    <dgm:cxn modelId="{AF5E549D-BC92-4992-A5C3-4ED01A853D75}" srcId="{AAC7D2A0-D8A3-486E-9E2A-1E747D8B9E31}" destId="{4AC14AFE-7552-488B-9AFB-8DA019C588F7}" srcOrd="0" destOrd="0" parTransId="{F82AF530-B1C6-4051-8CC7-F57AC3612FEC}" sibTransId="{9238E296-4761-47BA-84B0-CAA95E16C225}"/>
    <dgm:cxn modelId="{7A0BDDA5-948F-4AEA-A63E-13D2A3B8F42A}" srcId="{D0F7897D-62C2-429C-97E7-8838E1CD8C1A}" destId="{AAC7D2A0-D8A3-486E-9E2A-1E747D8B9E31}" srcOrd="2" destOrd="0" parTransId="{750E23CB-B7DD-4BFE-8955-F2653786E7C8}" sibTransId="{10752E10-AA6C-4EC9-8F60-56C7628D4FD1}"/>
    <dgm:cxn modelId="{F54632BB-5644-4770-8F38-0D49E1CF98DF}" srcId="{543D2001-AE54-429E-87AC-3B49D893ED70}" destId="{D753EE0B-7F6E-4BE9-9239-10C6E52D6A2D}" srcOrd="0" destOrd="0" parTransId="{DB4753DC-3027-4A3E-8F07-E27F1FA5EF24}" sibTransId="{AA338A12-41D2-4162-97C8-F6F5748F0806}"/>
    <dgm:cxn modelId="{6E9C74D5-BF6B-4990-BB41-FB9357BCAC4C}" srcId="{D0F7897D-62C2-429C-97E7-8838E1CD8C1A}" destId="{2BD8A2DE-F7AD-4E86-9161-DA6EA741FB9A}" srcOrd="1" destOrd="0" parTransId="{3724638A-7B95-46F0-B8E8-412B0D0B6E49}" sibTransId="{1E51413B-E3E5-4AA7-952D-389BA90C55E3}"/>
    <dgm:cxn modelId="{40BF60E3-CC03-4F6C-AD5D-43CC5025A9CD}" type="presOf" srcId="{2BD8A2DE-F7AD-4E86-9161-DA6EA741FB9A}" destId="{BD3E516C-0E14-490F-9AB8-C1D26C65D6D5}" srcOrd="0" destOrd="0" presId="urn:microsoft.com/office/officeart/2009/3/layout/StepUpProcess"/>
    <dgm:cxn modelId="{68FB1AE7-C90E-403B-A100-D3DE843230DD}" srcId="{2BD8A2DE-F7AD-4E86-9161-DA6EA741FB9A}" destId="{FE279E3C-F896-4318-BC71-DC6A09FA110E}" srcOrd="0" destOrd="0" parTransId="{420AB9DF-9B02-4076-A0D5-7EB5BB4E8297}" sibTransId="{35981FBC-C63D-43D4-8F95-7AFC0052D38C}"/>
    <dgm:cxn modelId="{26268CF3-ACDA-4FF2-9726-40C6D1C71D95}" srcId="{D0F7897D-62C2-429C-97E7-8838E1CD8C1A}" destId="{A30E1B7A-B276-4AF4-8044-DF6D12002234}" srcOrd="0" destOrd="0" parTransId="{BCBF4FA0-4E4F-4AD9-8B02-1ABB6E238BA5}" sibTransId="{5F319D6C-21E5-483A-B79A-4968EDC9A011}"/>
    <dgm:cxn modelId="{0F838061-675B-4389-9164-B7C16F370A50}" type="presParOf" srcId="{84E35A4D-FE83-4829-9474-1EE978234263}" destId="{CC6B9EA6-1AAD-48E1-9EC6-8C23F654C547}" srcOrd="0" destOrd="0" presId="urn:microsoft.com/office/officeart/2009/3/layout/StepUpProcess"/>
    <dgm:cxn modelId="{95920E00-5F3C-4D7F-9C95-2526123E6D69}" type="presParOf" srcId="{CC6B9EA6-1AAD-48E1-9EC6-8C23F654C547}" destId="{8A51D88B-F66C-4B6A-A1B1-C49C7CBE41D1}" srcOrd="0" destOrd="0" presId="urn:microsoft.com/office/officeart/2009/3/layout/StepUpProcess"/>
    <dgm:cxn modelId="{9B3146E9-D95F-44B5-8517-593A4A280F03}" type="presParOf" srcId="{CC6B9EA6-1AAD-48E1-9EC6-8C23F654C547}" destId="{08A90178-AFB4-46FB-A82B-8BD014115DC6}" srcOrd="1" destOrd="0" presId="urn:microsoft.com/office/officeart/2009/3/layout/StepUpProcess"/>
    <dgm:cxn modelId="{E614512C-E91E-4209-BD38-CBEE77DE8AA3}" type="presParOf" srcId="{CC6B9EA6-1AAD-48E1-9EC6-8C23F654C547}" destId="{D3084B8E-8821-47F9-B32E-60CE9DE55F2C}" srcOrd="2" destOrd="0" presId="urn:microsoft.com/office/officeart/2009/3/layout/StepUpProcess"/>
    <dgm:cxn modelId="{969BA416-A092-4603-8A82-57D4DF89664A}" type="presParOf" srcId="{84E35A4D-FE83-4829-9474-1EE978234263}" destId="{3A7487C4-F247-4F5B-B474-381C4EAB24AD}" srcOrd="1" destOrd="0" presId="urn:microsoft.com/office/officeart/2009/3/layout/StepUpProcess"/>
    <dgm:cxn modelId="{829EF620-4C36-43C4-AF12-C62D0924834C}" type="presParOf" srcId="{3A7487C4-F247-4F5B-B474-381C4EAB24AD}" destId="{6703E5B6-E07C-47F8-8E44-DB5F24650B62}" srcOrd="0" destOrd="0" presId="urn:microsoft.com/office/officeart/2009/3/layout/StepUpProcess"/>
    <dgm:cxn modelId="{DDB09DC5-1ECE-4ACB-A502-54AA55F33C27}" type="presParOf" srcId="{84E35A4D-FE83-4829-9474-1EE978234263}" destId="{4D054223-760D-4A8A-BEE1-B4C02EED732C}" srcOrd="2" destOrd="0" presId="urn:microsoft.com/office/officeart/2009/3/layout/StepUpProcess"/>
    <dgm:cxn modelId="{CCFE2460-C974-45B8-822B-4A22E20B3EC1}" type="presParOf" srcId="{4D054223-760D-4A8A-BEE1-B4C02EED732C}" destId="{8D313E22-3E10-4EF4-9890-BBD6B9E180CD}" srcOrd="0" destOrd="0" presId="urn:microsoft.com/office/officeart/2009/3/layout/StepUpProcess"/>
    <dgm:cxn modelId="{D4E9AA6F-8404-40F4-9B74-029317048DE5}" type="presParOf" srcId="{4D054223-760D-4A8A-BEE1-B4C02EED732C}" destId="{BD3E516C-0E14-490F-9AB8-C1D26C65D6D5}" srcOrd="1" destOrd="0" presId="urn:microsoft.com/office/officeart/2009/3/layout/StepUpProcess"/>
    <dgm:cxn modelId="{715CBFAC-0733-458F-B65E-2388ECA515C5}" type="presParOf" srcId="{4D054223-760D-4A8A-BEE1-B4C02EED732C}" destId="{4980D0FC-A1FC-4BF9-A956-92F1A59D3D7C}" srcOrd="2" destOrd="0" presId="urn:microsoft.com/office/officeart/2009/3/layout/StepUpProcess"/>
    <dgm:cxn modelId="{B636F7EB-7BD4-4733-94F3-7991AFE8AA0C}" type="presParOf" srcId="{84E35A4D-FE83-4829-9474-1EE978234263}" destId="{F2A3E8AA-0190-4A04-9407-431EBAC0A934}" srcOrd="3" destOrd="0" presId="urn:microsoft.com/office/officeart/2009/3/layout/StepUpProcess"/>
    <dgm:cxn modelId="{9CDFEE35-8E98-498B-85DB-BAB8CFFE7FF5}" type="presParOf" srcId="{F2A3E8AA-0190-4A04-9407-431EBAC0A934}" destId="{A84C9FAA-B102-4635-AF44-0DB2FD53E6EB}" srcOrd="0" destOrd="0" presId="urn:microsoft.com/office/officeart/2009/3/layout/StepUpProcess"/>
    <dgm:cxn modelId="{8F563534-2773-424E-BBDB-E65D88C116B2}" type="presParOf" srcId="{84E35A4D-FE83-4829-9474-1EE978234263}" destId="{EE6416B7-B90B-41F0-B919-74BCA6E8422F}" srcOrd="4" destOrd="0" presId="urn:microsoft.com/office/officeart/2009/3/layout/StepUpProcess"/>
    <dgm:cxn modelId="{573DE89E-905F-4ED6-8F54-74903B5F0C08}" type="presParOf" srcId="{EE6416B7-B90B-41F0-B919-74BCA6E8422F}" destId="{DD96ABF2-AEA7-40E1-80D9-330BBB0859B8}" srcOrd="0" destOrd="0" presId="urn:microsoft.com/office/officeart/2009/3/layout/StepUpProcess"/>
    <dgm:cxn modelId="{D9ACA597-D946-4AC7-9D03-DBC68540BCF9}" type="presParOf" srcId="{EE6416B7-B90B-41F0-B919-74BCA6E8422F}" destId="{235FB1A6-76C9-4277-8911-846335E2E861}" srcOrd="1" destOrd="0" presId="urn:microsoft.com/office/officeart/2009/3/layout/StepUpProcess"/>
    <dgm:cxn modelId="{B00373CA-4CC5-4E90-8994-5BFD435D417F}" type="presParOf" srcId="{EE6416B7-B90B-41F0-B919-74BCA6E8422F}" destId="{E2FD3C68-0BF8-4776-BBEC-E22F46F247EA}" srcOrd="2" destOrd="0" presId="urn:microsoft.com/office/officeart/2009/3/layout/StepUpProcess"/>
    <dgm:cxn modelId="{F50F1E9C-9CD5-48D6-9B70-0883DFEB402B}" type="presParOf" srcId="{84E35A4D-FE83-4829-9474-1EE978234263}" destId="{62609389-C283-4392-8B7D-1E3EC157C167}" srcOrd="5" destOrd="0" presId="urn:microsoft.com/office/officeart/2009/3/layout/StepUpProcess"/>
    <dgm:cxn modelId="{95071073-663E-4C68-854F-B86CCDEB3150}" type="presParOf" srcId="{62609389-C283-4392-8B7D-1E3EC157C167}" destId="{BE1FBD00-73A8-45F8-800C-93D30F0E1956}" srcOrd="0" destOrd="0" presId="urn:microsoft.com/office/officeart/2009/3/layout/StepUpProcess"/>
    <dgm:cxn modelId="{F00AF072-C18A-4755-ACD9-E4F54F1AAD84}" type="presParOf" srcId="{84E35A4D-FE83-4829-9474-1EE978234263}" destId="{3FA699A4-0728-4861-93BD-0C9526070D81}" srcOrd="6" destOrd="0" presId="urn:microsoft.com/office/officeart/2009/3/layout/StepUpProcess"/>
    <dgm:cxn modelId="{A0F34525-81F1-4884-92B5-4BEB0054B408}" type="presParOf" srcId="{3FA699A4-0728-4861-93BD-0C9526070D81}" destId="{284DBE2B-6146-4670-896D-CB628D57DBEE}" srcOrd="0" destOrd="0" presId="urn:microsoft.com/office/officeart/2009/3/layout/StepUpProcess"/>
    <dgm:cxn modelId="{5972E8A1-4B16-4531-81BB-DA10AF334FE1}" type="presParOf" srcId="{3FA699A4-0728-4861-93BD-0C9526070D81}" destId="{128EE79A-E379-49D5-8E2E-D27635E9542C}" srcOrd="1" destOrd="0" presId="urn:microsoft.com/office/officeart/2009/3/layout/StepUpProcess"/>
  </dgm:cxnLst>
  <dgm:bg>
    <a:noFill/>
  </dgm:bg>
  <dgm:whole>
    <a:ln>
      <a:noFill/>
    </a:ln>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95B95-F263-46ED-815B-CB8377E73B42}">
      <dsp:nvSpPr>
        <dsp:cNvPr id="0" name=""/>
        <dsp:cNvSpPr/>
      </dsp:nvSpPr>
      <dsp:spPr>
        <a:xfrm>
          <a:off x="0" y="1638678"/>
          <a:ext cx="16420110" cy="2184905"/>
        </a:xfrm>
        <a:prstGeom prst="notchedRightArrow">
          <a:avLst/>
        </a:prstGeom>
        <a:solidFill>
          <a:schemeClr val="bg1"/>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27B99AC1-7FC4-415E-BA0D-B7BADCC1919B}">
      <dsp:nvSpPr>
        <dsp:cNvPr id="0" name=""/>
        <dsp:cNvSpPr/>
      </dsp:nvSpPr>
      <dsp:spPr>
        <a:xfrm>
          <a:off x="4058" y="0"/>
          <a:ext cx="2363196" cy="218490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48920" tIns="248920" rIns="248920" bIns="248920" numCol="1" spcCol="1270" anchor="b" anchorCtr="0">
          <a:noAutofit/>
        </a:bodyPr>
        <a:lstStyle/>
        <a:p>
          <a:pPr marL="0" lvl="0" indent="0" algn="ctr" defTabSz="1555750">
            <a:lnSpc>
              <a:spcPct val="90000"/>
            </a:lnSpc>
            <a:spcBef>
              <a:spcPct val="0"/>
            </a:spcBef>
            <a:spcAft>
              <a:spcPct val="35000"/>
            </a:spcAft>
            <a:buNone/>
          </a:pPr>
          <a:r>
            <a:rPr lang="en-US" sz="3500" b="1" kern="1200" noProof="0" dirty="0"/>
            <a:t>Finalize Questions</a:t>
          </a:r>
        </a:p>
      </dsp:txBody>
      <dsp:txXfrm>
        <a:off x="4058" y="0"/>
        <a:ext cx="2363196" cy="2184905"/>
      </dsp:txXfrm>
    </dsp:sp>
    <dsp:sp modelId="{6460B9C2-0D98-4EFF-909F-50FADDF18C21}">
      <dsp:nvSpPr>
        <dsp:cNvPr id="0" name=""/>
        <dsp:cNvSpPr/>
      </dsp:nvSpPr>
      <dsp:spPr>
        <a:xfrm>
          <a:off x="912544" y="2458018"/>
          <a:ext cx="546226" cy="546226"/>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06FFE48-A4E1-4836-9A01-E3364316CAD2}">
      <dsp:nvSpPr>
        <dsp:cNvPr id="0" name=""/>
        <dsp:cNvSpPr/>
      </dsp:nvSpPr>
      <dsp:spPr>
        <a:xfrm>
          <a:off x="2485415" y="3277357"/>
          <a:ext cx="2363196" cy="218490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48920" tIns="248920" rIns="248920" bIns="248920" numCol="1" spcCol="1270" anchor="t" anchorCtr="0">
          <a:noAutofit/>
        </a:bodyPr>
        <a:lstStyle/>
        <a:p>
          <a:pPr marL="0" lvl="0" indent="0" algn="ctr" defTabSz="1555750">
            <a:lnSpc>
              <a:spcPct val="90000"/>
            </a:lnSpc>
            <a:spcBef>
              <a:spcPct val="0"/>
            </a:spcBef>
            <a:spcAft>
              <a:spcPct val="35000"/>
            </a:spcAft>
            <a:buNone/>
          </a:pPr>
          <a:r>
            <a:rPr lang="en-US" sz="3500" b="1" kern="1200" noProof="0" dirty="0"/>
            <a:t>Look Sources</a:t>
          </a:r>
        </a:p>
      </dsp:txBody>
      <dsp:txXfrm>
        <a:off x="2485415" y="3277357"/>
        <a:ext cx="2363196" cy="2184905"/>
      </dsp:txXfrm>
    </dsp:sp>
    <dsp:sp modelId="{0F466A33-DF45-4CA9-A225-F7A979FC156E}">
      <dsp:nvSpPr>
        <dsp:cNvPr id="0" name=""/>
        <dsp:cNvSpPr/>
      </dsp:nvSpPr>
      <dsp:spPr>
        <a:xfrm>
          <a:off x="3393901" y="2458018"/>
          <a:ext cx="546226" cy="546226"/>
        </a:xfrm>
        <a:prstGeom prst="ellipse">
          <a:avLst/>
        </a:prstGeom>
        <a:solidFill>
          <a:schemeClr val="accent4">
            <a:hueOff val="1960178"/>
            <a:satOff val="-8155"/>
            <a:lumOff val="1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5BD5B48-FF35-467D-B1A5-FE49324EC263}">
      <dsp:nvSpPr>
        <dsp:cNvPr id="0" name=""/>
        <dsp:cNvSpPr/>
      </dsp:nvSpPr>
      <dsp:spPr>
        <a:xfrm>
          <a:off x="4966772" y="0"/>
          <a:ext cx="2363196" cy="218490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48920" tIns="248920" rIns="248920" bIns="248920" numCol="1" spcCol="1270" anchor="b" anchorCtr="0">
          <a:noAutofit/>
        </a:bodyPr>
        <a:lstStyle/>
        <a:p>
          <a:pPr marL="0" lvl="0" indent="0" algn="ctr" defTabSz="1555750">
            <a:lnSpc>
              <a:spcPct val="90000"/>
            </a:lnSpc>
            <a:spcBef>
              <a:spcPct val="0"/>
            </a:spcBef>
            <a:spcAft>
              <a:spcPct val="35000"/>
            </a:spcAft>
            <a:buNone/>
          </a:pPr>
          <a:r>
            <a:rPr lang="en-US" sz="3500" b="1" kern="1200" noProof="0" dirty="0"/>
            <a:t>Gather Data</a:t>
          </a:r>
        </a:p>
      </dsp:txBody>
      <dsp:txXfrm>
        <a:off x="4966772" y="0"/>
        <a:ext cx="2363196" cy="2184905"/>
      </dsp:txXfrm>
    </dsp:sp>
    <dsp:sp modelId="{02581AD8-67CD-49C7-8B2C-74B0E7419951}">
      <dsp:nvSpPr>
        <dsp:cNvPr id="0" name=""/>
        <dsp:cNvSpPr/>
      </dsp:nvSpPr>
      <dsp:spPr>
        <a:xfrm>
          <a:off x="5875257" y="2458018"/>
          <a:ext cx="546226" cy="546226"/>
        </a:xfrm>
        <a:prstGeom prst="ellipse">
          <a:avLst/>
        </a:prstGeom>
        <a:solidFill>
          <a:schemeClr val="accent4">
            <a:hueOff val="3920356"/>
            <a:satOff val="-16311"/>
            <a:lumOff val="384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C260D98-DC19-49D7-84CE-8F32F6BA2AC1}">
      <dsp:nvSpPr>
        <dsp:cNvPr id="0" name=""/>
        <dsp:cNvSpPr/>
      </dsp:nvSpPr>
      <dsp:spPr>
        <a:xfrm>
          <a:off x="7448129" y="3277357"/>
          <a:ext cx="2363196" cy="218490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48920" tIns="248920" rIns="248920" bIns="248920" numCol="1" spcCol="1270" anchor="t" anchorCtr="0">
          <a:noAutofit/>
        </a:bodyPr>
        <a:lstStyle/>
        <a:p>
          <a:pPr marL="0" lvl="0" indent="0" algn="ctr" defTabSz="1555750">
            <a:lnSpc>
              <a:spcPct val="90000"/>
            </a:lnSpc>
            <a:spcBef>
              <a:spcPct val="0"/>
            </a:spcBef>
            <a:spcAft>
              <a:spcPct val="35000"/>
            </a:spcAft>
            <a:buNone/>
          </a:pPr>
          <a:r>
            <a:rPr lang="en-US" sz="3500" b="1" kern="1200" noProof="0" dirty="0"/>
            <a:t>Filter Data</a:t>
          </a:r>
        </a:p>
      </dsp:txBody>
      <dsp:txXfrm>
        <a:off x="7448129" y="3277357"/>
        <a:ext cx="2363196" cy="2184905"/>
      </dsp:txXfrm>
    </dsp:sp>
    <dsp:sp modelId="{7E78518F-820A-4816-9DBE-A26CB1A3313B}">
      <dsp:nvSpPr>
        <dsp:cNvPr id="0" name=""/>
        <dsp:cNvSpPr/>
      </dsp:nvSpPr>
      <dsp:spPr>
        <a:xfrm>
          <a:off x="8356614" y="2458018"/>
          <a:ext cx="546226" cy="546226"/>
        </a:xfrm>
        <a:prstGeom prst="ellipse">
          <a:avLst/>
        </a:prstGeom>
        <a:solidFill>
          <a:schemeClr val="accent4">
            <a:hueOff val="5880535"/>
            <a:satOff val="-24466"/>
            <a:lumOff val="5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2060C08-76F0-4505-970D-64E87AC04F8E}">
      <dsp:nvSpPr>
        <dsp:cNvPr id="0" name=""/>
        <dsp:cNvSpPr/>
      </dsp:nvSpPr>
      <dsp:spPr>
        <a:xfrm>
          <a:off x="9929486" y="0"/>
          <a:ext cx="2363196" cy="218490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48920" tIns="248920" rIns="248920" bIns="248920" numCol="1" spcCol="1270" anchor="b" anchorCtr="0">
          <a:noAutofit/>
        </a:bodyPr>
        <a:lstStyle/>
        <a:p>
          <a:pPr marL="0" lvl="0" indent="0" algn="ctr" defTabSz="1555750">
            <a:lnSpc>
              <a:spcPct val="90000"/>
            </a:lnSpc>
            <a:spcBef>
              <a:spcPct val="0"/>
            </a:spcBef>
            <a:spcAft>
              <a:spcPct val="35000"/>
            </a:spcAft>
            <a:buNone/>
          </a:pPr>
          <a:r>
            <a:rPr lang="en-US" sz="3500" b="1" kern="1200" noProof="0" dirty="0"/>
            <a:t>Clean Data</a:t>
          </a:r>
        </a:p>
      </dsp:txBody>
      <dsp:txXfrm>
        <a:off x="9929486" y="0"/>
        <a:ext cx="2363196" cy="2184905"/>
      </dsp:txXfrm>
    </dsp:sp>
    <dsp:sp modelId="{C3EE5465-0136-48D3-9D1D-4F22747BFFA8}">
      <dsp:nvSpPr>
        <dsp:cNvPr id="0" name=""/>
        <dsp:cNvSpPr/>
      </dsp:nvSpPr>
      <dsp:spPr>
        <a:xfrm>
          <a:off x="10837971" y="2458018"/>
          <a:ext cx="546226" cy="546226"/>
        </a:xfrm>
        <a:prstGeom prst="ellipse">
          <a:avLst/>
        </a:prstGeom>
        <a:solidFill>
          <a:schemeClr val="accent4">
            <a:hueOff val="7840713"/>
            <a:satOff val="-32622"/>
            <a:lumOff val="768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670F709-D766-4A3F-B2F6-743C62DD4FA3}">
      <dsp:nvSpPr>
        <dsp:cNvPr id="0" name=""/>
        <dsp:cNvSpPr/>
      </dsp:nvSpPr>
      <dsp:spPr>
        <a:xfrm>
          <a:off x="12410843" y="3277357"/>
          <a:ext cx="2363196" cy="218490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48920" tIns="248920" rIns="248920" bIns="248920" numCol="1" spcCol="1270" anchor="t" anchorCtr="0">
          <a:noAutofit/>
        </a:bodyPr>
        <a:lstStyle/>
        <a:p>
          <a:pPr marL="0" lvl="0" indent="0" algn="ctr" defTabSz="1555750">
            <a:lnSpc>
              <a:spcPct val="90000"/>
            </a:lnSpc>
            <a:spcBef>
              <a:spcPct val="0"/>
            </a:spcBef>
            <a:spcAft>
              <a:spcPct val="35000"/>
            </a:spcAft>
            <a:buNone/>
          </a:pPr>
          <a:r>
            <a:rPr lang="en-US" sz="3500" b="1" kern="1200" noProof="0" dirty="0"/>
            <a:t>Visualize Data</a:t>
          </a:r>
        </a:p>
      </dsp:txBody>
      <dsp:txXfrm>
        <a:off x="12410843" y="3277357"/>
        <a:ext cx="2363196" cy="2184905"/>
      </dsp:txXfrm>
    </dsp:sp>
    <dsp:sp modelId="{B6C63920-C8F7-4B79-85CF-B01D2924F739}">
      <dsp:nvSpPr>
        <dsp:cNvPr id="0" name=""/>
        <dsp:cNvSpPr/>
      </dsp:nvSpPr>
      <dsp:spPr>
        <a:xfrm>
          <a:off x="13319328" y="2458018"/>
          <a:ext cx="546226" cy="546226"/>
        </a:xfrm>
        <a:prstGeom prst="ellipse">
          <a:avLst/>
        </a:prstGeom>
        <a:solidFill>
          <a:schemeClr val="accent4">
            <a:hueOff val="9800891"/>
            <a:satOff val="-40777"/>
            <a:lumOff val="960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1D88B-F66C-4B6A-A1B1-C49C7CBE41D1}">
      <dsp:nvSpPr>
        <dsp:cNvPr id="0" name=""/>
        <dsp:cNvSpPr/>
      </dsp:nvSpPr>
      <dsp:spPr>
        <a:xfrm rot="5400000">
          <a:off x="1218991" y="2025577"/>
          <a:ext cx="1958658" cy="3259164"/>
        </a:xfrm>
        <a:prstGeom prst="corner">
          <a:avLst>
            <a:gd name="adj1" fmla="val 16120"/>
            <a:gd name="adj2" fmla="val 1611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8A90178-AFB4-46FB-A82B-8BD014115DC6}">
      <dsp:nvSpPr>
        <dsp:cNvPr id="0" name=""/>
        <dsp:cNvSpPr/>
      </dsp:nvSpPr>
      <dsp:spPr>
        <a:xfrm>
          <a:off x="892043" y="2999366"/>
          <a:ext cx="2942392" cy="2579179"/>
        </a:xfrm>
        <a:prstGeom prst="rect">
          <a:avLst/>
        </a:prstGeom>
        <a:noFill/>
        <a:ln w="38100" cap="flat" cmpd="sng" algn="ctr">
          <a:no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1" kern="1200" noProof="0" dirty="0"/>
            <a:t>Research Questions:</a:t>
          </a:r>
        </a:p>
        <a:p>
          <a:pPr marL="228600" lvl="1" indent="-228600" algn="l" defTabSz="1200150">
            <a:lnSpc>
              <a:spcPct val="90000"/>
            </a:lnSpc>
            <a:spcBef>
              <a:spcPct val="0"/>
            </a:spcBef>
            <a:spcAft>
              <a:spcPct val="15000"/>
            </a:spcAft>
            <a:buChar char="•"/>
          </a:pPr>
          <a:r>
            <a:rPr lang="en-US" sz="2700" b="1" kern="1200" noProof="0" dirty="0"/>
            <a:t>Suitable for a DS-Project</a:t>
          </a:r>
        </a:p>
      </dsp:txBody>
      <dsp:txXfrm>
        <a:off x="892043" y="2999366"/>
        <a:ext cx="2942392" cy="2579179"/>
      </dsp:txXfrm>
    </dsp:sp>
    <dsp:sp modelId="{D3084B8E-8821-47F9-B32E-60CE9DE55F2C}">
      <dsp:nvSpPr>
        <dsp:cNvPr id="0" name=""/>
        <dsp:cNvSpPr/>
      </dsp:nvSpPr>
      <dsp:spPr>
        <a:xfrm>
          <a:off x="3279266" y="1785634"/>
          <a:ext cx="555168" cy="555168"/>
        </a:xfrm>
        <a:prstGeom prst="triangle">
          <a:avLst>
            <a:gd name="adj" fmla="val 100000"/>
          </a:avLst>
        </a:prstGeom>
        <a:solidFill>
          <a:schemeClr val="accent4">
            <a:hueOff val="1633482"/>
            <a:satOff val="-6796"/>
            <a:lumOff val="160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D313E22-3E10-4EF4-9890-BBD6B9E180CD}">
      <dsp:nvSpPr>
        <dsp:cNvPr id="0" name=""/>
        <dsp:cNvSpPr/>
      </dsp:nvSpPr>
      <dsp:spPr>
        <a:xfrm rot="5400000">
          <a:off x="4821054" y="1134244"/>
          <a:ext cx="1958658" cy="3259164"/>
        </a:xfrm>
        <a:prstGeom prst="corner">
          <a:avLst>
            <a:gd name="adj1" fmla="val 16120"/>
            <a:gd name="adj2" fmla="val 16110"/>
          </a:avLst>
        </a:prstGeom>
        <a:solidFill>
          <a:schemeClr val="accent4">
            <a:hueOff val="3266964"/>
            <a:satOff val="-13592"/>
            <a:lumOff val="320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3E516C-0E14-490F-9AB8-C1D26C65D6D5}">
      <dsp:nvSpPr>
        <dsp:cNvPr id="0" name=""/>
        <dsp:cNvSpPr/>
      </dsp:nvSpPr>
      <dsp:spPr>
        <a:xfrm>
          <a:off x="4494105" y="2108032"/>
          <a:ext cx="2942392" cy="2579179"/>
        </a:xfrm>
        <a:prstGeom prst="rect">
          <a:avLst/>
        </a:prstGeom>
        <a:noFill/>
        <a:ln w="38100" cap="flat" cmpd="sng" algn="ctr">
          <a:no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1" kern="1200" noProof="0" dirty="0"/>
            <a:t>Sources:</a:t>
          </a:r>
        </a:p>
        <a:p>
          <a:pPr marL="228600" lvl="1" indent="-228600" algn="l" defTabSz="1200150">
            <a:lnSpc>
              <a:spcPct val="90000"/>
            </a:lnSpc>
            <a:spcBef>
              <a:spcPct val="0"/>
            </a:spcBef>
            <a:spcAft>
              <a:spcPct val="15000"/>
            </a:spcAft>
            <a:buChar char="•"/>
          </a:pPr>
          <a:r>
            <a:rPr lang="en-US" sz="2700" b="1" kern="1200" noProof="0" dirty="0"/>
            <a:t>Acceptable &amp; publicly available</a:t>
          </a:r>
        </a:p>
      </dsp:txBody>
      <dsp:txXfrm>
        <a:off x="4494105" y="2108032"/>
        <a:ext cx="2942392" cy="2579179"/>
      </dsp:txXfrm>
    </dsp:sp>
    <dsp:sp modelId="{4980D0FC-A1FC-4BF9-A956-92F1A59D3D7C}">
      <dsp:nvSpPr>
        <dsp:cNvPr id="0" name=""/>
        <dsp:cNvSpPr/>
      </dsp:nvSpPr>
      <dsp:spPr>
        <a:xfrm>
          <a:off x="6881329" y="894300"/>
          <a:ext cx="555168" cy="555168"/>
        </a:xfrm>
        <a:prstGeom prst="triangle">
          <a:avLst>
            <a:gd name="adj" fmla="val 100000"/>
          </a:avLst>
        </a:prstGeom>
        <a:solidFill>
          <a:schemeClr val="accent4">
            <a:hueOff val="4900445"/>
            <a:satOff val="-20388"/>
            <a:lumOff val="480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D96ABF2-AEA7-40E1-80D9-330BBB0859B8}">
      <dsp:nvSpPr>
        <dsp:cNvPr id="0" name=""/>
        <dsp:cNvSpPr/>
      </dsp:nvSpPr>
      <dsp:spPr>
        <a:xfrm rot="5400000">
          <a:off x="8423117" y="242910"/>
          <a:ext cx="1958658" cy="3259164"/>
        </a:xfrm>
        <a:prstGeom prst="corner">
          <a:avLst>
            <a:gd name="adj1" fmla="val 16120"/>
            <a:gd name="adj2" fmla="val 16110"/>
          </a:avLst>
        </a:prstGeom>
        <a:solidFill>
          <a:schemeClr val="accent4">
            <a:hueOff val="6533927"/>
            <a:satOff val="-27185"/>
            <a:lumOff val="640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35FB1A6-76C9-4277-8911-846335E2E861}">
      <dsp:nvSpPr>
        <dsp:cNvPr id="0" name=""/>
        <dsp:cNvSpPr/>
      </dsp:nvSpPr>
      <dsp:spPr>
        <a:xfrm>
          <a:off x="8096168" y="1216698"/>
          <a:ext cx="2942392" cy="2579179"/>
        </a:xfrm>
        <a:prstGeom prst="rect">
          <a:avLst/>
        </a:prstGeom>
        <a:noFill/>
        <a:ln w="38100" cap="flat" cmpd="sng" algn="ctr">
          <a:no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1" kern="1200" noProof="0" dirty="0"/>
            <a:t>Data:</a:t>
          </a:r>
        </a:p>
        <a:p>
          <a:pPr marL="228600" lvl="1" indent="-228600" algn="l" defTabSz="1200150">
            <a:lnSpc>
              <a:spcPct val="90000"/>
            </a:lnSpc>
            <a:spcBef>
              <a:spcPct val="0"/>
            </a:spcBef>
            <a:spcAft>
              <a:spcPct val="15000"/>
            </a:spcAft>
            <a:buChar char="•"/>
          </a:pPr>
          <a:r>
            <a:rPr lang="en-US" sz="2700" b="1" kern="1200" noProof="0" dirty="0"/>
            <a:t>Filter &amp; Clean </a:t>
          </a:r>
        </a:p>
      </dsp:txBody>
      <dsp:txXfrm>
        <a:off x="8096168" y="1216698"/>
        <a:ext cx="2942392" cy="2579179"/>
      </dsp:txXfrm>
    </dsp:sp>
    <dsp:sp modelId="{E2FD3C68-0BF8-4776-BBEC-E22F46F247EA}">
      <dsp:nvSpPr>
        <dsp:cNvPr id="0" name=""/>
        <dsp:cNvSpPr/>
      </dsp:nvSpPr>
      <dsp:spPr>
        <a:xfrm>
          <a:off x="10483391" y="2966"/>
          <a:ext cx="555168" cy="555168"/>
        </a:xfrm>
        <a:prstGeom prst="triangle">
          <a:avLst>
            <a:gd name="adj" fmla="val 100000"/>
          </a:avLst>
        </a:prstGeom>
        <a:solidFill>
          <a:schemeClr val="accent4">
            <a:hueOff val="8167408"/>
            <a:satOff val="-33981"/>
            <a:lumOff val="800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84DBE2B-6146-4670-896D-CB628D57DBEE}">
      <dsp:nvSpPr>
        <dsp:cNvPr id="0" name=""/>
        <dsp:cNvSpPr/>
      </dsp:nvSpPr>
      <dsp:spPr>
        <a:xfrm rot="5400000">
          <a:off x="12025179" y="-648423"/>
          <a:ext cx="1958658" cy="3259164"/>
        </a:xfrm>
        <a:prstGeom prst="corner">
          <a:avLst>
            <a:gd name="adj1" fmla="val 16120"/>
            <a:gd name="adj2" fmla="val 16110"/>
          </a:avLst>
        </a:prstGeom>
        <a:solidFill>
          <a:schemeClr val="accent4">
            <a:hueOff val="9800891"/>
            <a:satOff val="-40777"/>
            <a:lumOff val="960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28EE79A-E379-49D5-8E2E-D27635E9542C}">
      <dsp:nvSpPr>
        <dsp:cNvPr id="0" name=""/>
        <dsp:cNvSpPr/>
      </dsp:nvSpPr>
      <dsp:spPr>
        <a:xfrm>
          <a:off x="11698230" y="325364"/>
          <a:ext cx="2942392" cy="2579179"/>
        </a:xfrm>
        <a:prstGeom prst="rect">
          <a:avLst/>
        </a:prstGeom>
        <a:noFill/>
        <a:ln w="38100" cap="flat" cmpd="sng" algn="ctr">
          <a:no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1" kern="1200" noProof="0" dirty="0"/>
            <a:t>Data Visualization:</a:t>
          </a:r>
        </a:p>
        <a:p>
          <a:pPr marL="228600" lvl="1" indent="-228600" algn="l" defTabSz="1200150">
            <a:lnSpc>
              <a:spcPct val="90000"/>
            </a:lnSpc>
            <a:spcBef>
              <a:spcPct val="0"/>
            </a:spcBef>
            <a:spcAft>
              <a:spcPct val="15000"/>
            </a:spcAft>
            <a:buChar char="•"/>
          </a:pPr>
          <a:r>
            <a:rPr lang="en-US" sz="2700" b="1" kern="1200" noProof="0" dirty="0"/>
            <a:t>Fitting &amp; various diagrams</a:t>
          </a:r>
        </a:p>
      </dsp:txBody>
      <dsp:txXfrm>
        <a:off x="11698230" y="325364"/>
        <a:ext cx="2942392" cy="257917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F58AE-0698-456E-BE8C-7A20F6519F45}" type="datetimeFigureOut">
              <a:rPr lang="LID4096" smtClean="0"/>
              <a:t>03/24/2025</a:t>
            </a:fld>
            <a:endParaRPr lang="LID4096"/>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04BA6-8101-4944-8716-90E622258BB9}" type="slidenum">
              <a:rPr lang="LID4096" smtClean="0"/>
              <a:t>‹#›</a:t>
            </a:fld>
            <a:endParaRPr lang="LID4096"/>
          </a:p>
        </p:txBody>
      </p:sp>
    </p:spTree>
    <p:extLst>
      <p:ext uri="{BB962C8B-B14F-4D97-AF65-F5344CB8AC3E}">
        <p14:creationId xmlns:p14="http://schemas.microsoft.com/office/powerpoint/2010/main" val="1695093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32304BA6-8101-4944-8716-90E622258BB9}" type="slidenum">
              <a:rPr lang="LID4096" smtClean="0"/>
              <a:t>1</a:t>
            </a:fld>
            <a:endParaRPr lang="LID4096"/>
          </a:p>
        </p:txBody>
      </p:sp>
    </p:spTree>
    <p:extLst>
      <p:ext uri="{BB962C8B-B14F-4D97-AF65-F5344CB8AC3E}">
        <p14:creationId xmlns:p14="http://schemas.microsoft.com/office/powerpoint/2010/main" val="1724516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3/24/2025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a:t>
            </a:fld>
            <a:endParaRPr lang="en-US"/>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openxmlformats.org/officeDocument/2006/relationships/image" Target="../media/image6.png"/><Relationship Id="rId26" Type="http://schemas.openxmlformats.org/officeDocument/2006/relationships/image" Target="../media/image14.svg"/><Relationship Id="rId3" Type="http://schemas.openxmlformats.org/officeDocument/2006/relationships/image" Target="../media/image1.jpg"/><Relationship Id="rId21" Type="http://schemas.openxmlformats.org/officeDocument/2006/relationships/image" Target="../media/image9.png"/><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image" Target="../media/image5.png"/><Relationship Id="rId25"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4.png"/><Relationship Id="rId20" Type="http://schemas.openxmlformats.org/officeDocument/2006/relationships/image" Target="../media/image8.svg"/><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24" Type="http://schemas.openxmlformats.org/officeDocument/2006/relationships/image" Target="../media/image12.svg"/><Relationship Id="rId5" Type="http://schemas.openxmlformats.org/officeDocument/2006/relationships/diagramLayout" Target="../diagrams/layout1.xml"/><Relationship Id="rId15" Type="http://schemas.openxmlformats.org/officeDocument/2006/relationships/image" Target="../media/image3.png"/><Relationship Id="rId23" Type="http://schemas.openxmlformats.org/officeDocument/2006/relationships/image" Target="../media/image11.png"/><Relationship Id="rId28" Type="http://schemas.openxmlformats.org/officeDocument/2006/relationships/image" Target="../media/image16.svg"/><Relationship Id="rId10" Type="http://schemas.openxmlformats.org/officeDocument/2006/relationships/diagramLayout" Target="../diagrams/layout2.xml"/><Relationship Id="rId19" Type="http://schemas.openxmlformats.org/officeDocument/2006/relationships/image" Target="../media/image7.png"/><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image" Target="../media/image2.png"/><Relationship Id="rId22" Type="http://schemas.openxmlformats.org/officeDocument/2006/relationships/image" Target="../media/image10.svg"/><Relationship Id="rId27"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22" name="Diagram 21">
            <a:extLst>
              <a:ext uri="{FF2B5EF4-FFF2-40B4-BE49-F238E27FC236}">
                <a16:creationId xmlns:a16="http://schemas.microsoft.com/office/drawing/2014/main" id="{A0D3DDA6-0E98-B434-D94C-FD17E4452EA9}"/>
              </a:ext>
            </a:extLst>
          </p:cNvPr>
          <p:cNvGraphicFramePr/>
          <p:nvPr>
            <p:extLst>
              <p:ext uri="{D42A27DB-BD31-4B8C-83A1-F6EECF244321}">
                <p14:modId xmlns:p14="http://schemas.microsoft.com/office/powerpoint/2010/main" val="2642129003"/>
              </p:ext>
            </p:extLst>
          </p:nvPr>
        </p:nvGraphicFramePr>
        <p:xfrm>
          <a:off x="211014" y="24547510"/>
          <a:ext cx="16420110" cy="54622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E2201D5D-7820-9E1D-677F-49898A114032}"/>
              </a:ext>
            </a:extLst>
          </p:cNvPr>
          <p:cNvSpPr txBox="1"/>
          <p:nvPr/>
        </p:nvSpPr>
        <p:spPr>
          <a:xfrm>
            <a:off x="1807765" y="498420"/>
            <a:ext cx="20059650" cy="2000548"/>
          </a:xfrm>
          <a:prstGeom prst="rect">
            <a:avLst/>
          </a:prstGeom>
          <a:noFill/>
        </p:spPr>
        <p:txBody>
          <a:bodyPr wrap="square" rtlCol="0">
            <a:spAutoFit/>
          </a:bodyPr>
          <a:lstStyle/>
          <a:p>
            <a:r>
              <a:rPr lang="en-US" sz="8000" b="1" noProof="0" dirty="0">
                <a:solidFill>
                  <a:schemeClr val="bg1"/>
                </a:solidFill>
              </a:rPr>
              <a:t>Spotify’s User Base: Stats, Growth &amp; Trends</a:t>
            </a:r>
            <a:br>
              <a:rPr lang="en-US" sz="4400" b="1" noProof="0" dirty="0">
                <a:solidFill>
                  <a:schemeClr val="bg1"/>
                </a:solidFill>
              </a:rPr>
            </a:br>
            <a:r>
              <a:rPr lang="en-US" sz="4400" b="1" noProof="0" dirty="0">
                <a:solidFill>
                  <a:schemeClr val="bg1"/>
                </a:solidFill>
              </a:rPr>
              <a:t>Kira Schwarz, Sahand Hamed, Anahita Mesgarzadeh Tehrani, Armando Criscuolo</a:t>
            </a:r>
          </a:p>
        </p:txBody>
      </p:sp>
      <p:sp>
        <p:nvSpPr>
          <p:cNvPr id="8" name="TextBox 7">
            <a:extLst>
              <a:ext uri="{FF2B5EF4-FFF2-40B4-BE49-F238E27FC236}">
                <a16:creationId xmlns:a16="http://schemas.microsoft.com/office/drawing/2014/main" id="{158C8AA4-8D9F-2515-7738-19AD15C39734}"/>
              </a:ext>
            </a:extLst>
          </p:cNvPr>
          <p:cNvSpPr txBox="1"/>
          <p:nvPr/>
        </p:nvSpPr>
        <p:spPr>
          <a:xfrm>
            <a:off x="711078" y="2934257"/>
            <a:ext cx="6344749" cy="1107996"/>
          </a:xfrm>
          <a:prstGeom prst="rect">
            <a:avLst/>
          </a:prstGeom>
          <a:noFill/>
        </p:spPr>
        <p:txBody>
          <a:bodyPr wrap="square" rtlCol="0">
            <a:spAutoFit/>
          </a:bodyPr>
          <a:lstStyle/>
          <a:p>
            <a:r>
              <a:rPr lang="en-US" sz="6600" noProof="0" dirty="0">
                <a:solidFill>
                  <a:srgbClr val="9B0A7D"/>
                </a:solidFill>
              </a:rPr>
              <a:t>Introduction:</a:t>
            </a:r>
          </a:p>
        </p:txBody>
      </p:sp>
      <p:sp>
        <p:nvSpPr>
          <p:cNvPr id="11" name="TextBox 10">
            <a:extLst>
              <a:ext uri="{FF2B5EF4-FFF2-40B4-BE49-F238E27FC236}">
                <a16:creationId xmlns:a16="http://schemas.microsoft.com/office/drawing/2014/main" id="{1BA2113C-060E-3D4A-50AD-BE40CF2F9BC2}"/>
              </a:ext>
            </a:extLst>
          </p:cNvPr>
          <p:cNvSpPr txBox="1"/>
          <p:nvPr/>
        </p:nvSpPr>
        <p:spPr>
          <a:xfrm>
            <a:off x="2566292" y="24486056"/>
            <a:ext cx="3168111" cy="1107996"/>
          </a:xfrm>
          <a:prstGeom prst="rect">
            <a:avLst/>
          </a:prstGeom>
          <a:noFill/>
        </p:spPr>
        <p:txBody>
          <a:bodyPr wrap="none" rtlCol="0">
            <a:spAutoFit/>
          </a:bodyPr>
          <a:lstStyle/>
          <a:p>
            <a:r>
              <a:rPr lang="en-US" sz="6600" noProof="0" dirty="0">
                <a:solidFill>
                  <a:srgbClr val="9B0A7D"/>
                </a:solidFill>
              </a:rPr>
              <a:t>Method:</a:t>
            </a:r>
          </a:p>
        </p:txBody>
      </p:sp>
      <p:sp>
        <p:nvSpPr>
          <p:cNvPr id="27" name="TextBox 26">
            <a:extLst>
              <a:ext uri="{FF2B5EF4-FFF2-40B4-BE49-F238E27FC236}">
                <a16:creationId xmlns:a16="http://schemas.microsoft.com/office/drawing/2014/main" id="{E15F7094-02FE-49E9-92D3-3CCC6B1995F7}"/>
              </a:ext>
            </a:extLst>
          </p:cNvPr>
          <p:cNvSpPr txBox="1"/>
          <p:nvPr/>
        </p:nvSpPr>
        <p:spPr>
          <a:xfrm>
            <a:off x="16175053" y="40327621"/>
            <a:ext cx="5882508" cy="1446550"/>
          </a:xfrm>
          <a:prstGeom prst="rect">
            <a:avLst/>
          </a:prstGeom>
          <a:noFill/>
        </p:spPr>
        <p:txBody>
          <a:bodyPr wrap="none" rtlCol="0">
            <a:spAutoFit/>
          </a:bodyPr>
          <a:lstStyle/>
          <a:p>
            <a:r>
              <a:rPr lang="en-US" sz="8800" noProof="0" dirty="0"/>
              <a:t>Bibliography</a:t>
            </a:r>
          </a:p>
        </p:txBody>
      </p:sp>
      <p:sp>
        <p:nvSpPr>
          <p:cNvPr id="28" name="TextBox 27">
            <a:extLst>
              <a:ext uri="{FF2B5EF4-FFF2-40B4-BE49-F238E27FC236}">
                <a16:creationId xmlns:a16="http://schemas.microsoft.com/office/drawing/2014/main" id="{A07AEBF1-63E1-D616-EAE2-D492B7BAC1B5}"/>
              </a:ext>
            </a:extLst>
          </p:cNvPr>
          <p:cNvSpPr txBox="1"/>
          <p:nvPr/>
        </p:nvSpPr>
        <p:spPr>
          <a:xfrm>
            <a:off x="369581" y="40632223"/>
            <a:ext cx="21687980" cy="1938992"/>
          </a:xfrm>
          <a:prstGeom prst="rect">
            <a:avLst/>
          </a:prstGeom>
          <a:noFill/>
        </p:spPr>
        <p:txBody>
          <a:bodyPr wrap="square" rtlCol="0">
            <a:spAutoFit/>
          </a:bodyPr>
          <a:lstStyle/>
          <a:p>
            <a:r>
              <a:rPr lang="en-US" sz="6000" noProof="0" dirty="0"/>
              <a:t>List the refences of the APIs, resources you used.</a:t>
            </a:r>
          </a:p>
          <a:p>
            <a:r>
              <a:rPr lang="en-US" sz="6000" noProof="0" dirty="0"/>
              <a:t>Add </a:t>
            </a:r>
            <a:r>
              <a:rPr lang="en-US" sz="6000" noProof="0" dirty="0" err="1"/>
              <a:t>Github</a:t>
            </a:r>
            <a:r>
              <a:rPr lang="en-US" sz="6000" noProof="0" dirty="0"/>
              <a:t> link as well. </a:t>
            </a:r>
          </a:p>
        </p:txBody>
      </p:sp>
      <p:sp>
        <p:nvSpPr>
          <p:cNvPr id="29" name="Rectangle 28">
            <a:extLst>
              <a:ext uri="{FF2B5EF4-FFF2-40B4-BE49-F238E27FC236}">
                <a16:creationId xmlns:a16="http://schemas.microsoft.com/office/drawing/2014/main" id="{D9DD4779-BB22-CFED-CC32-5477604ABDBB}"/>
              </a:ext>
            </a:extLst>
          </p:cNvPr>
          <p:cNvSpPr/>
          <p:nvPr/>
        </p:nvSpPr>
        <p:spPr>
          <a:xfrm>
            <a:off x="25213955" y="39825489"/>
            <a:ext cx="5053320" cy="2745725"/>
          </a:xfrm>
          <a:prstGeom prst="rect">
            <a:avLst/>
          </a:prstGeom>
          <a:solidFill>
            <a:srgbClr val="FFFFFF"/>
          </a:solidFill>
          <a:ln>
            <a:solidFill>
              <a:srgbClr val="9B0A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noProof="0" dirty="0">
                <a:solidFill>
                  <a:schemeClr val="tx1"/>
                </a:solidFill>
              </a:rPr>
              <a:t>QR CODE </a:t>
            </a:r>
          </a:p>
          <a:p>
            <a:pPr algn="ctr"/>
            <a:r>
              <a:rPr lang="en-US" sz="6000" noProof="0" dirty="0">
                <a:solidFill>
                  <a:schemeClr val="tx1"/>
                </a:solidFill>
              </a:rPr>
              <a:t>OF THE WEBSITE</a:t>
            </a:r>
          </a:p>
        </p:txBody>
      </p:sp>
      <p:sp>
        <p:nvSpPr>
          <p:cNvPr id="9" name="Rectangle 4">
            <a:extLst>
              <a:ext uri="{FF2B5EF4-FFF2-40B4-BE49-F238E27FC236}">
                <a16:creationId xmlns:a16="http://schemas.microsoft.com/office/drawing/2014/main" id="{7E2F0EB7-5976-9F83-D8AE-A704DC1649B6}"/>
              </a:ext>
            </a:extLst>
          </p:cNvPr>
          <p:cNvSpPr>
            <a:spLocks noChangeArrowheads="1"/>
          </p:cNvSpPr>
          <p:nvPr/>
        </p:nvSpPr>
        <p:spPr bwMode="auto">
          <a:xfrm>
            <a:off x="211014" y="3804835"/>
            <a:ext cx="2987039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noProof="0" dirty="0">
                <a:ln>
                  <a:noFill/>
                </a:ln>
                <a:solidFill>
                  <a:schemeClr val="tx1"/>
                </a:solidFill>
                <a:effectLst/>
                <a:cs typeface="Arial" panose="020B0604020202020204" pitchFamily="34" charset="0"/>
              </a:rPr>
              <a:t>Spotify is a leading global music streaming platform with millions of monthly active users. This analysis examines the platform’s user growth over time, the impact of economic factors, and regional usage trends. Furthermore, it explores the balance between free and premium subscribers and the effects of pricing changes. Additionally, the study investigates trends in Spotify’s music charts to provide deeper insights into user behavior.</a:t>
            </a:r>
          </a:p>
        </p:txBody>
      </p:sp>
      <p:sp>
        <p:nvSpPr>
          <p:cNvPr id="2" name="TextBox 1">
            <a:extLst>
              <a:ext uri="{FF2B5EF4-FFF2-40B4-BE49-F238E27FC236}">
                <a16:creationId xmlns:a16="http://schemas.microsoft.com/office/drawing/2014/main" id="{64F5D3C5-2D56-1E60-3907-90FA26A01EF3}"/>
              </a:ext>
            </a:extLst>
          </p:cNvPr>
          <p:cNvSpPr txBox="1"/>
          <p:nvPr/>
        </p:nvSpPr>
        <p:spPr>
          <a:xfrm>
            <a:off x="14286140" y="16072776"/>
            <a:ext cx="7167475" cy="1107996"/>
          </a:xfrm>
          <a:prstGeom prst="rect">
            <a:avLst/>
          </a:prstGeom>
          <a:noFill/>
        </p:spPr>
        <p:txBody>
          <a:bodyPr wrap="none" rtlCol="0">
            <a:spAutoFit/>
          </a:bodyPr>
          <a:lstStyle/>
          <a:p>
            <a:r>
              <a:rPr lang="en-US" sz="6600" noProof="0" dirty="0">
                <a:solidFill>
                  <a:srgbClr val="9B0A7D"/>
                </a:solidFill>
              </a:rPr>
              <a:t>Research Questions:</a:t>
            </a:r>
          </a:p>
        </p:txBody>
      </p:sp>
      <p:sp>
        <p:nvSpPr>
          <p:cNvPr id="4" name="TextBox 3">
            <a:extLst>
              <a:ext uri="{FF2B5EF4-FFF2-40B4-BE49-F238E27FC236}">
                <a16:creationId xmlns:a16="http://schemas.microsoft.com/office/drawing/2014/main" id="{59017786-A5BD-FB5C-B943-5FA791CFC9D6}"/>
              </a:ext>
            </a:extLst>
          </p:cNvPr>
          <p:cNvSpPr txBox="1"/>
          <p:nvPr/>
        </p:nvSpPr>
        <p:spPr>
          <a:xfrm>
            <a:off x="9613293" y="17219804"/>
            <a:ext cx="20170055" cy="7294305"/>
          </a:xfrm>
          <a:prstGeom prst="rect">
            <a:avLst/>
          </a:prstGeom>
          <a:noFill/>
          <a:ln>
            <a:solidFill>
              <a:schemeClr val="tx1"/>
            </a:solidFill>
          </a:ln>
        </p:spPr>
        <p:txBody>
          <a:bodyPr wrap="square" rtlCol="0">
            <a:spAutoFit/>
          </a:bodyPr>
          <a:lstStyle/>
          <a:p>
            <a:pPr marL="342900" indent="-342900" algn="just">
              <a:buFont typeface="+mj-lt"/>
              <a:buAutoNum type="arabicPeriod"/>
            </a:pPr>
            <a:r>
              <a:rPr lang="en-US" sz="3600" u="none" strike="noStrike" noProof="0" dirty="0">
                <a:effectLst/>
                <a:latin typeface="Roboto" panose="020F0502020204030204" pitchFamily="2" charset="0"/>
              </a:rPr>
              <a:t>How many users worldwide use Spotify monthly, and how has this number changed over time?</a:t>
            </a:r>
          </a:p>
          <a:p>
            <a:pPr marL="342900" indent="-342900" algn="just">
              <a:buFont typeface="+mj-lt"/>
              <a:buAutoNum type="arabicPeriod"/>
            </a:pPr>
            <a:r>
              <a:rPr lang="en-US" sz="3600" u="none" strike="noStrike" noProof="0" dirty="0">
                <a:effectLst/>
                <a:latin typeface="Arial" panose="020B0604020202020204" pitchFamily="34" charset="0"/>
              </a:rPr>
              <a:t>What does the </a:t>
            </a:r>
            <a:r>
              <a:rPr lang="en-US" sz="3600" b="1" u="none" strike="noStrike" noProof="0" dirty="0">
                <a:solidFill>
                  <a:schemeClr val="accent4"/>
                </a:solidFill>
                <a:effectLst/>
                <a:latin typeface="Arial" panose="020B0604020202020204" pitchFamily="34" charset="0"/>
              </a:rPr>
              <a:t>sentiment analysis </a:t>
            </a:r>
            <a:r>
              <a:rPr lang="en-US" sz="3600" u="none" strike="noStrike" noProof="0" dirty="0">
                <a:effectLst/>
                <a:latin typeface="Arial" panose="020B0604020202020204" pitchFamily="34" charset="0"/>
              </a:rPr>
              <a:t>of news articles about Spotify reveal about the relationship between media coverage and stock performance?</a:t>
            </a:r>
            <a:endParaRPr lang="en-US" sz="3600" noProof="0" dirty="0">
              <a:latin typeface="Roboto" panose="020F0502020204030204" pitchFamily="2" charset="0"/>
            </a:endParaRPr>
          </a:p>
          <a:p>
            <a:pPr marL="342900" indent="-342900" algn="just">
              <a:buFont typeface="+mj-lt"/>
              <a:buAutoNum type="arabicPeriod"/>
            </a:pPr>
            <a:r>
              <a:rPr lang="en-US" sz="3600" u="none" strike="noStrike" noProof="0" dirty="0">
                <a:effectLst/>
                <a:latin typeface="Roboto" panose="02000000000000000000" pitchFamily="2" charset="0"/>
              </a:rPr>
              <a:t>Which </a:t>
            </a:r>
            <a:r>
              <a:rPr lang="en-US" sz="3600" b="1" u="none" strike="noStrike" noProof="0" dirty="0">
                <a:solidFill>
                  <a:srgbClr val="CC00FF"/>
                </a:solidFill>
                <a:effectLst/>
                <a:latin typeface="Roboto" panose="02000000000000000000" pitchFamily="2" charset="0"/>
              </a:rPr>
              <a:t>global regions </a:t>
            </a:r>
            <a:r>
              <a:rPr lang="en-US" sz="3600" u="none" strike="noStrike" noProof="0" dirty="0">
                <a:effectLst/>
                <a:latin typeface="Roboto" panose="02000000000000000000" pitchFamily="2" charset="0"/>
              </a:rPr>
              <a:t>show the highest Spotify streaming activity, and how has this changed over time?</a:t>
            </a:r>
          </a:p>
          <a:p>
            <a:pPr marL="342900" indent="-342900" algn="just">
              <a:buFont typeface="+mj-lt"/>
              <a:buAutoNum type="arabicPeriod"/>
            </a:pPr>
            <a:r>
              <a:rPr lang="en-US" sz="3600" u="none" strike="noStrike" noProof="0" dirty="0">
                <a:effectLst/>
                <a:latin typeface="Roboto" panose="02000000000000000000" pitchFamily="2" charset="0"/>
              </a:rPr>
              <a:t>How does the </a:t>
            </a:r>
            <a:r>
              <a:rPr lang="en-US" sz="3600" b="1" u="none" strike="noStrike" noProof="0" dirty="0">
                <a:solidFill>
                  <a:srgbClr val="FF3399"/>
                </a:solidFill>
                <a:effectLst/>
                <a:latin typeface="Roboto" panose="02000000000000000000" pitchFamily="2" charset="0"/>
              </a:rPr>
              <a:t>ratio</a:t>
            </a:r>
            <a:r>
              <a:rPr lang="en-US" sz="3600" u="none" strike="noStrike" noProof="0" dirty="0">
                <a:effectLst/>
                <a:latin typeface="Roboto" panose="02000000000000000000" pitchFamily="2" charset="0"/>
              </a:rPr>
              <a:t> of free users (Free with ads) to premium subscribers impact </a:t>
            </a:r>
            <a:r>
              <a:rPr lang="en-US" sz="3600" b="1" u="none" strike="noStrike" noProof="0" dirty="0">
                <a:solidFill>
                  <a:srgbClr val="FF3399"/>
                </a:solidFill>
                <a:effectLst/>
                <a:latin typeface="Roboto" panose="02000000000000000000" pitchFamily="2" charset="0"/>
              </a:rPr>
              <a:t>Spotify’s revenue</a:t>
            </a:r>
            <a:r>
              <a:rPr lang="en-US" sz="3600" u="none" strike="noStrike" noProof="0" dirty="0">
                <a:effectLst/>
                <a:latin typeface="Roboto" panose="02000000000000000000" pitchFamily="2" charset="0"/>
              </a:rPr>
              <a:t>?</a:t>
            </a:r>
            <a:endParaRPr lang="en-US" sz="3600" noProof="0" dirty="0">
              <a:latin typeface="Roboto" panose="02000000000000000000" pitchFamily="2" charset="0"/>
            </a:endParaRPr>
          </a:p>
          <a:p>
            <a:pPr marL="342900" indent="-342900" algn="just">
              <a:buFont typeface="+mj-lt"/>
              <a:buAutoNum type="arabicPeriod"/>
            </a:pPr>
            <a:r>
              <a:rPr lang="en-US" sz="3600" u="none" strike="noStrike" noProof="0" dirty="0">
                <a:effectLst/>
                <a:latin typeface="Roboto" panose="02000000000000000000" pitchFamily="2" charset="0"/>
              </a:rPr>
              <a:t>What demographic factors (e.g., age, gender) influence Spotify’s user base and subscription trends?</a:t>
            </a:r>
          </a:p>
          <a:p>
            <a:pPr marL="342900" indent="-342900" algn="just">
              <a:buFont typeface="+mj-lt"/>
              <a:buAutoNum type="arabicPeriod"/>
            </a:pPr>
            <a:r>
              <a:rPr lang="en-US" sz="3600" u="none" strike="noStrike" noProof="0" dirty="0">
                <a:effectLst/>
                <a:latin typeface="Roboto" panose="02000000000000000000" pitchFamily="2" charset="0"/>
              </a:rPr>
              <a:t>How do the popular music charts in general compare to the popular Spotify music charts?</a:t>
            </a:r>
            <a:endParaRPr lang="en-US" sz="3600" noProof="0" dirty="0">
              <a:latin typeface="Roboto" panose="02000000000000000000" pitchFamily="2" charset="0"/>
            </a:endParaRPr>
          </a:p>
          <a:p>
            <a:pPr marL="342900" indent="-342900" algn="just">
              <a:buFont typeface="+mj-lt"/>
              <a:buAutoNum type="arabicPeriod"/>
            </a:pPr>
            <a:r>
              <a:rPr lang="en-US" sz="3600" u="none" strike="noStrike" noProof="0" dirty="0">
                <a:effectLst/>
                <a:latin typeface="Roboto" panose="02000000000000000000" pitchFamily="2" charset="0"/>
              </a:rPr>
              <a:t>How do price changes affect Spotify's growth?</a:t>
            </a:r>
          </a:p>
          <a:p>
            <a:pPr marL="342900" indent="-342900" algn="just">
              <a:buFont typeface="+mj-lt"/>
              <a:buAutoNum type="arabicPeriod"/>
            </a:pPr>
            <a:r>
              <a:rPr lang="en-US" sz="3600" u="none" strike="noStrike" noProof="0" dirty="0">
                <a:effectLst/>
                <a:latin typeface="Roboto" panose="02000000000000000000" pitchFamily="2" charset="0"/>
              </a:rPr>
              <a:t>Is there a </a:t>
            </a:r>
            <a:r>
              <a:rPr lang="en-US" sz="3600" b="1" u="none" strike="noStrike" noProof="0" dirty="0">
                <a:solidFill>
                  <a:srgbClr val="0033CC"/>
                </a:solidFill>
                <a:effectLst/>
                <a:latin typeface="Roboto" panose="02000000000000000000" pitchFamily="2" charset="0"/>
              </a:rPr>
              <a:t>tendency</a:t>
            </a:r>
            <a:r>
              <a:rPr lang="en-US" sz="3600" u="none" strike="noStrike" noProof="0" dirty="0">
                <a:effectLst/>
                <a:latin typeface="Roboto" panose="02000000000000000000" pitchFamily="2" charset="0"/>
              </a:rPr>
              <a:t> for popular tracks (Track Table) to appear more frequently in playlists (Playlist-Track Table)?</a:t>
            </a:r>
            <a:endParaRPr lang="en-US" sz="3600" noProof="0" dirty="0"/>
          </a:p>
        </p:txBody>
      </p:sp>
      <p:sp>
        <p:nvSpPr>
          <p:cNvPr id="5" name="TextBox 4">
            <a:extLst>
              <a:ext uri="{FF2B5EF4-FFF2-40B4-BE49-F238E27FC236}">
                <a16:creationId xmlns:a16="http://schemas.microsoft.com/office/drawing/2014/main" id="{4C7A86B4-A121-2C94-DAAE-4092557C7FA0}"/>
              </a:ext>
            </a:extLst>
          </p:cNvPr>
          <p:cNvSpPr txBox="1"/>
          <p:nvPr/>
        </p:nvSpPr>
        <p:spPr>
          <a:xfrm>
            <a:off x="18203171" y="34614699"/>
            <a:ext cx="4111382" cy="1107996"/>
          </a:xfrm>
          <a:prstGeom prst="rect">
            <a:avLst/>
          </a:prstGeom>
          <a:noFill/>
        </p:spPr>
        <p:txBody>
          <a:bodyPr wrap="none" rtlCol="0">
            <a:spAutoFit/>
          </a:bodyPr>
          <a:lstStyle/>
          <a:p>
            <a:r>
              <a:rPr lang="en-US" sz="6600" noProof="0" dirty="0">
                <a:solidFill>
                  <a:srgbClr val="9B0A7D"/>
                </a:solidFill>
              </a:rPr>
              <a:t>Challenges:</a:t>
            </a:r>
          </a:p>
        </p:txBody>
      </p:sp>
      <p:graphicFrame>
        <p:nvGraphicFramePr>
          <p:cNvPr id="6" name="Diagram 5">
            <a:extLst>
              <a:ext uri="{FF2B5EF4-FFF2-40B4-BE49-F238E27FC236}">
                <a16:creationId xmlns:a16="http://schemas.microsoft.com/office/drawing/2014/main" id="{4050A278-8014-E07B-EF0C-F9F35FD557E7}"/>
              </a:ext>
            </a:extLst>
          </p:cNvPr>
          <p:cNvGraphicFramePr/>
          <p:nvPr>
            <p:extLst>
              <p:ext uri="{D42A27DB-BD31-4B8C-83A1-F6EECF244321}">
                <p14:modId xmlns:p14="http://schemas.microsoft.com/office/powerpoint/2010/main" val="4115548726"/>
              </p:ext>
            </p:extLst>
          </p:nvPr>
        </p:nvGraphicFramePr>
        <p:xfrm>
          <a:off x="14872051" y="34565457"/>
          <a:ext cx="15209362" cy="558037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12" name="Picture 11" descr="A diagram of a graph">
            <a:extLst>
              <a:ext uri="{FF2B5EF4-FFF2-40B4-BE49-F238E27FC236}">
                <a16:creationId xmlns:a16="http://schemas.microsoft.com/office/drawing/2014/main" id="{8DAD6DDC-1734-DA5F-B5EE-1CE7F53BD78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69581" y="6408334"/>
            <a:ext cx="13708974" cy="7699551"/>
          </a:xfrm>
          <a:prstGeom prst="rect">
            <a:avLst/>
          </a:prstGeom>
          <a:ln w="57150">
            <a:solidFill>
              <a:schemeClr val="accent4"/>
            </a:solidFill>
            <a:prstDash val="dash"/>
          </a:ln>
        </p:spPr>
      </p:pic>
      <p:pic>
        <p:nvPicPr>
          <p:cNvPr id="32" name="Picture 31" descr="A graph of different colored lines">
            <a:extLst>
              <a:ext uri="{FF2B5EF4-FFF2-40B4-BE49-F238E27FC236}">
                <a16:creationId xmlns:a16="http://schemas.microsoft.com/office/drawing/2014/main" id="{0D33480F-447B-817E-E6A6-32E9E6CE079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706882" y="8631407"/>
            <a:ext cx="14190812" cy="7180911"/>
          </a:xfrm>
          <a:prstGeom prst="rect">
            <a:avLst/>
          </a:prstGeom>
          <a:ln w="57150">
            <a:solidFill>
              <a:srgbClr val="CC00FF"/>
            </a:solidFill>
            <a:prstDash val="lgDash"/>
          </a:ln>
        </p:spPr>
      </p:pic>
      <p:pic>
        <p:nvPicPr>
          <p:cNvPr id="34" name="Picture 33" descr="A graph with blue dots">
            <a:extLst>
              <a:ext uri="{FF2B5EF4-FFF2-40B4-BE49-F238E27FC236}">
                <a16:creationId xmlns:a16="http://schemas.microsoft.com/office/drawing/2014/main" id="{4B3B1999-67D1-32E8-C566-9EED50EB2497}"/>
              </a:ext>
            </a:extLst>
          </p:cNvPr>
          <p:cNvPicPr>
            <a:picLocks noChangeAspect="1"/>
          </p:cNvPicPr>
          <p:nvPr/>
        </p:nvPicPr>
        <p:blipFill>
          <a:blip r:embed="rId16">
            <a:extLst>
              <a:ext uri="{28A0092B-C50C-407E-A947-70E740481C1C}">
                <a14:useLocalDpi xmlns:a14="http://schemas.microsoft.com/office/drawing/2010/main" val="0"/>
              </a:ext>
            </a:extLst>
          </a:blip>
          <a:srcRect l="4641" t="6439" r="8478"/>
          <a:stretch/>
        </p:blipFill>
        <p:spPr>
          <a:xfrm>
            <a:off x="17396090" y="26183003"/>
            <a:ext cx="12027816" cy="8095380"/>
          </a:xfrm>
          <a:prstGeom prst="rect">
            <a:avLst/>
          </a:prstGeom>
          <a:ln w="57150">
            <a:solidFill>
              <a:srgbClr val="0033CC"/>
            </a:solidFill>
            <a:prstDash val="lgDash"/>
          </a:ln>
        </p:spPr>
      </p:pic>
      <p:pic>
        <p:nvPicPr>
          <p:cNvPr id="40" name="Picture 39">
            <a:extLst>
              <a:ext uri="{FF2B5EF4-FFF2-40B4-BE49-F238E27FC236}">
                <a16:creationId xmlns:a16="http://schemas.microsoft.com/office/drawing/2014/main" id="{2720D53A-3A2F-1027-9475-FCCA855FE50A}"/>
              </a:ext>
            </a:extLst>
          </p:cNvPr>
          <p:cNvPicPr>
            <a:picLocks noChangeAspect="1"/>
          </p:cNvPicPr>
          <p:nvPr/>
        </p:nvPicPr>
        <p:blipFill>
          <a:blip r:embed="rId17">
            <a:extLst>
              <a:ext uri="{28A0092B-C50C-407E-A947-70E740481C1C}">
                <a14:useLocalDpi xmlns:a14="http://schemas.microsoft.com/office/drawing/2010/main" val="0"/>
              </a:ext>
            </a:extLst>
          </a:blip>
          <a:srcRect l="12413" r="12413"/>
          <a:stretch/>
        </p:blipFill>
        <p:spPr>
          <a:xfrm>
            <a:off x="369581" y="29972302"/>
            <a:ext cx="10729644" cy="7699550"/>
          </a:xfrm>
          <a:prstGeom prst="rect">
            <a:avLst/>
          </a:prstGeom>
          <a:ln w="57150">
            <a:solidFill>
              <a:srgbClr val="FF3399"/>
            </a:solidFill>
            <a:prstDash val="lgDash"/>
          </a:ln>
        </p:spPr>
      </p:pic>
      <p:pic>
        <p:nvPicPr>
          <p:cNvPr id="46" name="Picture 45" descr="A colorful pie chart with numbers and numbers">
            <a:extLst>
              <a:ext uri="{FF2B5EF4-FFF2-40B4-BE49-F238E27FC236}">
                <a16:creationId xmlns:a16="http://schemas.microsoft.com/office/drawing/2014/main" id="{C5A3BE48-C9A9-358E-AFF4-B4B44884A4E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3927" y="16036711"/>
            <a:ext cx="8690553" cy="6494213"/>
          </a:xfrm>
          <a:prstGeom prst="rect">
            <a:avLst/>
          </a:prstGeom>
          <a:ln w="57150">
            <a:solidFill>
              <a:srgbClr val="00CC99"/>
            </a:solidFill>
            <a:prstDash val="lgDash"/>
          </a:ln>
        </p:spPr>
      </p:pic>
      <p:sp>
        <p:nvSpPr>
          <p:cNvPr id="47" name="TextBox 46">
            <a:extLst>
              <a:ext uri="{FF2B5EF4-FFF2-40B4-BE49-F238E27FC236}">
                <a16:creationId xmlns:a16="http://schemas.microsoft.com/office/drawing/2014/main" id="{DBF3065E-FC9E-83E5-1409-1F2014D1606B}"/>
              </a:ext>
            </a:extLst>
          </p:cNvPr>
          <p:cNvSpPr txBox="1"/>
          <p:nvPr/>
        </p:nvSpPr>
        <p:spPr>
          <a:xfrm>
            <a:off x="14572847" y="5985120"/>
            <a:ext cx="15483413" cy="2554545"/>
          </a:xfrm>
          <a:prstGeom prst="rect">
            <a:avLst/>
          </a:prstGeom>
          <a:noFill/>
        </p:spPr>
        <p:txBody>
          <a:bodyPr wrap="square" rtlCol="0">
            <a:spAutoFit/>
          </a:bodyPr>
          <a:lstStyle/>
          <a:p>
            <a:pPr algn="just"/>
            <a:r>
              <a:rPr lang="en-GB" sz="3200" dirty="0"/>
              <a:t>The scatter plot shows virtually no correlation (r = 0.0084, p-value = 0.9057) between Spotify news sentiment scores and next-day stock returns, with data points distributed across all four sentiment-return quadrants regardless of article volume (indicated by point size). This suggests that media coverage sentiment has negligible predictive power for Spotify's short-term stock performance</a:t>
            </a:r>
            <a:endParaRPr lang="LID4096" sz="3200" dirty="0"/>
          </a:p>
        </p:txBody>
      </p:sp>
      <p:sp>
        <p:nvSpPr>
          <p:cNvPr id="48" name="TextBox 47">
            <a:extLst>
              <a:ext uri="{FF2B5EF4-FFF2-40B4-BE49-F238E27FC236}">
                <a16:creationId xmlns:a16="http://schemas.microsoft.com/office/drawing/2014/main" id="{14802514-F40B-052C-3C8B-4F7D3BCDC443}"/>
              </a:ext>
            </a:extLst>
          </p:cNvPr>
          <p:cNvSpPr txBox="1"/>
          <p:nvPr/>
        </p:nvSpPr>
        <p:spPr>
          <a:xfrm>
            <a:off x="483927" y="14275926"/>
            <a:ext cx="14895526" cy="1569660"/>
          </a:xfrm>
          <a:prstGeom prst="rect">
            <a:avLst/>
          </a:prstGeom>
          <a:noFill/>
          <a:ln>
            <a:noFill/>
          </a:ln>
        </p:spPr>
        <p:txBody>
          <a:bodyPr wrap="square" rtlCol="0">
            <a:spAutoFit/>
          </a:bodyPr>
          <a:lstStyle/>
          <a:p>
            <a:pPr algn="just"/>
            <a:r>
              <a:rPr lang="en-GB" sz="3200" i="0" dirty="0">
                <a:effectLst/>
                <a:latin typeface="gg sans"/>
              </a:rPr>
              <a:t>The bar chart shows the distribution of users across different regions over the years, representing the annual average of monthly active users (MAU) in percentage for each region.</a:t>
            </a:r>
            <a:endParaRPr lang="LID4096" sz="3200" dirty="0"/>
          </a:p>
        </p:txBody>
      </p:sp>
      <p:pic>
        <p:nvPicPr>
          <p:cNvPr id="51" name="Graphic 50" descr="Line arrow: Clockwise curve with solid fill">
            <a:extLst>
              <a:ext uri="{FF2B5EF4-FFF2-40B4-BE49-F238E27FC236}">
                <a16:creationId xmlns:a16="http://schemas.microsoft.com/office/drawing/2014/main" id="{46634F93-865C-3064-A531-BFAC71B9ECB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rot="16801729" flipH="1" flipV="1">
            <a:off x="13783898" y="5806233"/>
            <a:ext cx="817694" cy="817694"/>
          </a:xfrm>
          <a:prstGeom prst="rect">
            <a:avLst/>
          </a:prstGeom>
        </p:spPr>
      </p:pic>
      <p:pic>
        <p:nvPicPr>
          <p:cNvPr id="52" name="Graphic 51" descr="Line arrow: Clockwise curve with solid fill">
            <a:extLst>
              <a:ext uri="{FF2B5EF4-FFF2-40B4-BE49-F238E27FC236}">
                <a16:creationId xmlns:a16="http://schemas.microsoft.com/office/drawing/2014/main" id="{E2CA3C26-C87A-CA2E-757E-5704FBC20C2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rot="8957071">
            <a:off x="11274695" y="37037577"/>
            <a:ext cx="947233" cy="947233"/>
          </a:xfrm>
          <a:prstGeom prst="rect">
            <a:avLst/>
          </a:prstGeom>
        </p:spPr>
      </p:pic>
      <p:sp>
        <p:nvSpPr>
          <p:cNvPr id="53" name="TextBox 52">
            <a:extLst>
              <a:ext uri="{FF2B5EF4-FFF2-40B4-BE49-F238E27FC236}">
                <a16:creationId xmlns:a16="http://schemas.microsoft.com/office/drawing/2014/main" id="{329E9239-D0D7-0ED1-86EC-FC91E0C81241}"/>
              </a:ext>
            </a:extLst>
          </p:cNvPr>
          <p:cNvSpPr txBox="1"/>
          <p:nvPr/>
        </p:nvSpPr>
        <p:spPr>
          <a:xfrm>
            <a:off x="153489" y="37727694"/>
            <a:ext cx="14559995" cy="2062103"/>
          </a:xfrm>
          <a:prstGeom prst="rect">
            <a:avLst/>
          </a:prstGeom>
          <a:noFill/>
        </p:spPr>
        <p:txBody>
          <a:bodyPr wrap="square" rtlCol="0">
            <a:spAutoFit/>
          </a:bodyPr>
          <a:lstStyle/>
          <a:p>
            <a:r>
              <a:rPr lang="en-GB" sz="3200" dirty="0"/>
              <a:t>The chart illustrates the growth of ad-supported users and premium subscribers from 2019 to 2024, measured in millions. While both categories show a steady increase, ad-supported users grow more rapidly, reaching 1608 million in 2024, compared to 1000 million premium subscribers.</a:t>
            </a:r>
            <a:endParaRPr lang="LID4096" sz="3200" dirty="0"/>
          </a:p>
        </p:txBody>
      </p:sp>
      <p:pic>
        <p:nvPicPr>
          <p:cNvPr id="54" name="Graphic 53" descr="Line arrow: Clockwise curve with solid fill">
            <a:extLst>
              <a:ext uri="{FF2B5EF4-FFF2-40B4-BE49-F238E27FC236}">
                <a16:creationId xmlns:a16="http://schemas.microsoft.com/office/drawing/2014/main" id="{F32EAC15-D283-ACA2-808A-568C9DFFBAA5}"/>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19576490">
            <a:off x="14375995" y="15136315"/>
            <a:ext cx="947233" cy="947233"/>
          </a:xfrm>
          <a:prstGeom prst="rect">
            <a:avLst/>
          </a:prstGeom>
        </p:spPr>
      </p:pic>
      <p:sp>
        <p:nvSpPr>
          <p:cNvPr id="55" name="TextBox 54">
            <a:extLst>
              <a:ext uri="{FF2B5EF4-FFF2-40B4-BE49-F238E27FC236}">
                <a16:creationId xmlns:a16="http://schemas.microsoft.com/office/drawing/2014/main" id="{E692016D-185E-3E8A-8473-EB438425CD70}"/>
              </a:ext>
            </a:extLst>
          </p:cNvPr>
          <p:cNvSpPr txBox="1"/>
          <p:nvPr/>
        </p:nvSpPr>
        <p:spPr>
          <a:xfrm>
            <a:off x="17571813" y="24818711"/>
            <a:ext cx="12211535" cy="1077218"/>
          </a:xfrm>
          <a:prstGeom prst="rect">
            <a:avLst/>
          </a:prstGeom>
          <a:noFill/>
        </p:spPr>
        <p:txBody>
          <a:bodyPr wrap="square" rtlCol="0">
            <a:spAutoFit/>
          </a:bodyPr>
          <a:lstStyle/>
          <a:p>
            <a:pPr algn="just"/>
            <a:r>
              <a:rPr lang="en-GB" sz="3200" dirty="0"/>
              <a:t>This scatter plot illustrates a clear positive correlation: tracks that appear in more playlists tend to reach a higher total number of followers.</a:t>
            </a:r>
            <a:endParaRPr lang="LID4096" sz="3200" dirty="0"/>
          </a:p>
        </p:txBody>
      </p:sp>
      <p:pic>
        <p:nvPicPr>
          <p:cNvPr id="56" name="Graphic 55" descr="Line arrow: Clockwise curve with solid fill">
            <a:extLst>
              <a:ext uri="{FF2B5EF4-FFF2-40B4-BE49-F238E27FC236}">
                <a16:creationId xmlns:a16="http://schemas.microsoft.com/office/drawing/2014/main" id="{ED03F066-4153-C4F9-8B3C-A2A3BB9637B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rot="8957071">
            <a:off x="28570595" y="25215525"/>
            <a:ext cx="947233" cy="947233"/>
          </a:xfrm>
          <a:prstGeom prst="rect">
            <a:avLst/>
          </a:prstGeom>
        </p:spPr>
      </p:pic>
      <p:sp>
        <p:nvSpPr>
          <p:cNvPr id="57" name="TextBox 56">
            <a:extLst>
              <a:ext uri="{FF2B5EF4-FFF2-40B4-BE49-F238E27FC236}">
                <a16:creationId xmlns:a16="http://schemas.microsoft.com/office/drawing/2014/main" id="{5C99AD6B-E774-319A-FA91-77FEF8399848}"/>
              </a:ext>
            </a:extLst>
          </p:cNvPr>
          <p:cNvSpPr txBox="1"/>
          <p:nvPr/>
        </p:nvSpPr>
        <p:spPr>
          <a:xfrm>
            <a:off x="369581" y="22748355"/>
            <a:ext cx="8256259" cy="1569660"/>
          </a:xfrm>
          <a:prstGeom prst="rect">
            <a:avLst/>
          </a:prstGeom>
          <a:noFill/>
        </p:spPr>
        <p:txBody>
          <a:bodyPr wrap="square" rtlCol="0">
            <a:spAutoFit/>
          </a:bodyPr>
          <a:lstStyle/>
          <a:p>
            <a:pPr algn="just"/>
            <a:r>
              <a:rPr lang="en-GB" sz="3200" dirty="0"/>
              <a:t>The pie chart combines ad-supported and premium revenues to show the overall revenue trends from 2019 to 2024. </a:t>
            </a:r>
            <a:endParaRPr lang="LID4096" sz="3200" dirty="0"/>
          </a:p>
        </p:txBody>
      </p:sp>
      <p:pic>
        <p:nvPicPr>
          <p:cNvPr id="58" name="Graphic 57" descr="Line arrow: Clockwise curve with solid fill">
            <a:extLst>
              <a:ext uri="{FF2B5EF4-FFF2-40B4-BE49-F238E27FC236}">
                <a16:creationId xmlns:a16="http://schemas.microsoft.com/office/drawing/2014/main" id="{1AF732B5-728B-FACB-0AA7-6F31D207C67B}"/>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rot="3911327" flipH="1" flipV="1">
            <a:off x="8472173" y="22741363"/>
            <a:ext cx="817694" cy="817694"/>
          </a:xfrm>
          <a:prstGeom prst="rect">
            <a:avLst/>
          </a:prstGeom>
        </p:spPr>
      </p:pic>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487</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Arial</vt:lpstr>
      <vt:lpstr>Calibri</vt:lpstr>
      <vt:lpstr>Calibri Light</vt:lpstr>
      <vt:lpstr>gg sans</vt:lpstr>
      <vt:lpstr>Roboto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Anahita Tehrani</cp:lastModifiedBy>
  <cp:revision>35</cp:revision>
  <dcterms:created xsi:type="dcterms:W3CDTF">2025-03-19T12:41:27Z</dcterms:created>
  <dcterms:modified xsi:type="dcterms:W3CDTF">2025-03-24T19:53:08Z</dcterms:modified>
</cp:coreProperties>
</file>