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26"/>
  </p:notesMasterIdLst>
  <p:handoutMasterIdLst>
    <p:handoutMasterId r:id="rId27"/>
  </p:handoutMasterIdLst>
  <p:sldIdLst>
    <p:sldId id="262" r:id="rId5"/>
    <p:sldId id="268" r:id="rId6"/>
    <p:sldId id="274" r:id="rId7"/>
    <p:sldId id="273" r:id="rId8"/>
    <p:sldId id="278" r:id="rId9"/>
    <p:sldId id="279" r:id="rId10"/>
    <p:sldId id="280" r:id="rId11"/>
    <p:sldId id="291" r:id="rId12"/>
    <p:sldId id="281" r:id="rId13"/>
    <p:sldId id="282" r:id="rId14"/>
    <p:sldId id="283" r:id="rId15"/>
    <p:sldId id="289" r:id="rId16"/>
    <p:sldId id="290" r:id="rId17"/>
    <p:sldId id="284" r:id="rId18"/>
    <p:sldId id="285" r:id="rId19"/>
    <p:sldId id="286" r:id="rId20"/>
    <p:sldId id="287" r:id="rId21"/>
    <p:sldId id="288" r:id="rId22"/>
    <p:sldId id="276" r:id="rId23"/>
    <p:sldId id="275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7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87"/>
  </p:normalViewPr>
  <p:slideViewPr>
    <p:cSldViewPr snapToGrid="0" snapToObjects="1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F7B47-3209-4E7F-960A-9684ADDFC08A}" type="doc">
      <dgm:prSet loTypeId="urn:microsoft.com/office/officeart/2005/8/layout/vList3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LID4096"/>
        </a:p>
      </dgm:t>
    </dgm:pt>
    <dgm:pt modelId="{9916A73B-18AB-4D5D-BEDE-065FD0C92221}">
      <dgm:prSet phldrT="[Text]"/>
      <dgm:spPr/>
      <dgm:t>
        <a:bodyPr/>
        <a:lstStyle/>
        <a:p>
          <a:r>
            <a:rPr lang="de-DE" b="1" dirty="0">
              <a:solidFill>
                <a:schemeClr val="tx1"/>
              </a:solidFill>
            </a:rPr>
            <a:t>Approach </a:t>
          </a:r>
          <a:endParaRPr lang="LID4096" b="1" dirty="0">
            <a:solidFill>
              <a:schemeClr val="tx1"/>
            </a:solidFill>
          </a:endParaRPr>
        </a:p>
      </dgm:t>
    </dgm:pt>
    <dgm:pt modelId="{A5D8CC43-242A-41BF-95A9-E0ABC7F82CBE}" type="parTrans" cxnId="{0CCF2705-404F-47DB-8A34-F19488234053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2B99ED33-211E-4E3E-BB46-6BD9340762E4}" type="sibTrans" cxnId="{0CCF2705-404F-47DB-8A34-F19488234053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BF5059D7-063A-4C9A-B5AD-51C41C3DFD4E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Final Questions</a:t>
          </a:r>
          <a:endParaRPr lang="LID4096" b="1" dirty="0">
            <a:solidFill>
              <a:schemeClr val="tx1"/>
            </a:solidFill>
          </a:endParaRPr>
        </a:p>
      </dgm:t>
    </dgm:pt>
    <dgm:pt modelId="{F02E4853-8B60-4A19-A2D9-B5A86FD4AD56}" type="parTrans" cxnId="{0E747BE1-1865-4A01-9354-4C7667E09908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AFE22C5D-9351-4A7D-9B15-C9A20FDE6A17}" type="sibTrans" cxnId="{0E747BE1-1865-4A01-9354-4C7667E09908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9320972B-CB75-4C25-8EA2-7FFF631536B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Visualizations</a:t>
          </a:r>
          <a:endParaRPr lang="LID4096" b="1" dirty="0">
            <a:solidFill>
              <a:schemeClr val="tx1"/>
            </a:solidFill>
          </a:endParaRPr>
        </a:p>
      </dgm:t>
    </dgm:pt>
    <dgm:pt modelId="{9AD67517-52C5-42E1-B2CB-750EA0057978}" type="parTrans" cxnId="{E9978199-C328-47A8-87A6-B96FD8E21183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67B3A73D-3B93-4687-9665-0913329CB095}" type="sibTrans" cxnId="{E9978199-C328-47A8-87A6-B96FD8E21183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FB817AF6-94EF-4214-B3E4-7219401710B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Challenges</a:t>
          </a:r>
          <a:endParaRPr lang="LID4096" b="1" dirty="0">
            <a:solidFill>
              <a:schemeClr val="tx1"/>
            </a:solidFill>
          </a:endParaRPr>
        </a:p>
      </dgm:t>
    </dgm:pt>
    <dgm:pt modelId="{CFCB6265-ADE5-409D-8BF1-85B6C1D1619C}" type="parTrans" cxnId="{41EF4C9E-9579-4CFF-AF25-5233BB7CA400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6757E4CF-F3A5-4864-85CE-D70C072F85ED}" type="sibTrans" cxnId="{41EF4C9E-9579-4CFF-AF25-5233BB7CA400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0EF2D09C-889E-4E7B-8852-363AAFD5897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Website</a:t>
          </a:r>
          <a:endParaRPr lang="LID4096" dirty="0"/>
        </a:p>
      </dgm:t>
    </dgm:pt>
    <dgm:pt modelId="{820C4A8B-3CEB-49BA-A991-890286C95FA1}" type="parTrans" cxnId="{9A9D4919-4D96-4053-B17A-54D9EBC7C724}">
      <dgm:prSet/>
      <dgm:spPr/>
      <dgm:t>
        <a:bodyPr/>
        <a:lstStyle/>
        <a:p>
          <a:endParaRPr lang="LID4096"/>
        </a:p>
      </dgm:t>
    </dgm:pt>
    <dgm:pt modelId="{87396593-C6E3-4A17-BFDA-14F49AD882E4}" type="sibTrans" cxnId="{9A9D4919-4D96-4053-B17A-54D9EBC7C724}">
      <dgm:prSet/>
      <dgm:spPr/>
      <dgm:t>
        <a:bodyPr/>
        <a:lstStyle/>
        <a:p>
          <a:endParaRPr lang="LID4096"/>
        </a:p>
      </dgm:t>
    </dgm:pt>
    <dgm:pt modelId="{CF36A51E-BF0E-40CE-84CA-01722FEA16D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Questions</a:t>
          </a:r>
          <a:endParaRPr lang="LID4096" dirty="0"/>
        </a:p>
      </dgm:t>
    </dgm:pt>
    <dgm:pt modelId="{96CB3780-FA96-491D-B83D-2F8014F4ADC0}" type="parTrans" cxnId="{1D670FF3-A7A7-423E-AE3A-AEB2F3525472}">
      <dgm:prSet/>
      <dgm:spPr/>
      <dgm:t>
        <a:bodyPr/>
        <a:lstStyle/>
        <a:p>
          <a:endParaRPr lang="LID4096"/>
        </a:p>
      </dgm:t>
    </dgm:pt>
    <dgm:pt modelId="{070AF247-3D2D-49A0-95E7-4B8FB7B9D45F}" type="sibTrans" cxnId="{1D670FF3-A7A7-423E-AE3A-AEB2F3525472}">
      <dgm:prSet/>
      <dgm:spPr/>
      <dgm:t>
        <a:bodyPr/>
        <a:lstStyle/>
        <a:p>
          <a:endParaRPr lang="LID4096"/>
        </a:p>
      </dgm:t>
    </dgm:pt>
    <dgm:pt modelId="{D2183AA1-D46E-4AD1-AD51-F2755EFE7EDE}" type="pres">
      <dgm:prSet presAssocID="{3A9F7B47-3209-4E7F-960A-9684ADDFC08A}" presName="linearFlow" presStyleCnt="0">
        <dgm:presLayoutVars>
          <dgm:dir/>
          <dgm:resizeHandles val="exact"/>
        </dgm:presLayoutVars>
      </dgm:prSet>
      <dgm:spPr/>
    </dgm:pt>
    <dgm:pt modelId="{37C8DE83-8111-4160-849D-3E0009FBC0B6}" type="pres">
      <dgm:prSet presAssocID="{9916A73B-18AB-4D5D-BEDE-065FD0C92221}" presName="composite" presStyleCnt="0"/>
      <dgm:spPr/>
    </dgm:pt>
    <dgm:pt modelId="{535890A4-70EA-4BB8-8787-6958C5653872}" type="pres">
      <dgm:prSet presAssocID="{9916A73B-18AB-4D5D-BEDE-065FD0C92221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5D3FDA52-2ED4-494A-A191-2F329A463B82}" type="pres">
      <dgm:prSet presAssocID="{9916A73B-18AB-4D5D-BEDE-065FD0C92221}" presName="txShp" presStyleLbl="node1" presStyleIdx="0" presStyleCnt="6">
        <dgm:presLayoutVars>
          <dgm:bulletEnabled val="1"/>
        </dgm:presLayoutVars>
      </dgm:prSet>
      <dgm:spPr/>
    </dgm:pt>
    <dgm:pt modelId="{7639696E-1113-408E-9B86-942F07619D70}" type="pres">
      <dgm:prSet presAssocID="{2B99ED33-211E-4E3E-BB46-6BD9340762E4}" presName="spacing" presStyleCnt="0"/>
      <dgm:spPr/>
    </dgm:pt>
    <dgm:pt modelId="{9BB80885-FF89-480D-949A-4C001BACCD8B}" type="pres">
      <dgm:prSet presAssocID="{BF5059D7-063A-4C9A-B5AD-51C41C3DFD4E}" presName="composite" presStyleCnt="0"/>
      <dgm:spPr/>
    </dgm:pt>
    <dgm:pt modelId="{B8A7D14B-556F-4F18-82F0-755A9E5DE098}" type="pres">
      <dgm:prSet presAssocID="{BF5059D7-063A-4C9A-B5AD-51C41C3DFD4E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427C3A4-DE0B-4B00-9C08-E5F41C481FEC}" type="pres">
      <dgm:prSet presAssocID="{BF5059D7-063A-4C9A-B5AD-51C41C3DFD4E}" presName="txShp" presStyleLbl="node1" presStyleIdx="1" presStyleCnt="6">
        <dgm:presLayoutVars>
          <dgm:bulletEnabled val="1"/>
        </dgm:presLayoutVars>
      </dgm:prSet>
      <dgm:spPr/>
    </dgm:pt>
    <dgm:pt modelId="{18D832AE-30C9-417A-AA3B-4C419FD88ED2}" type="pres">
      <dgm:prSet presAssocID="{AFE22C5D-9351-4A7D-9B15-C9A20FDE6A17}" presName="spacing" presStyleCnt="0"/>
      <dgm:spPr/>
    </dgm:pt>
    <dgm:pt modelId="{14397BF4-09A5-41EF-9CF2-16385DF18728}" type="pres">
      <dgm:prSet presAssocID="{9320972B-CB75-4C25-8EA2-7FFF631536BD}" presName="composite" presStyleCnt="0"/>
      <dgm:spPr/>
    </dgm:pt>
    <dgm:pt modelId="{31A5CA71-B323-4AFB-B81D-91542D137D48}" type="pres">
      <dgm:prSet presAssocID="{9320972B-CB75-4C25-8EA2-7FFF631536BD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FC39B5FF-878C-4BA0-9515-21866A48CD41}" type="pres">
      <dgm:prSet presAssocID="{9320972B-CB75-4C25-8EA2-7FFF631536BD}" presName="txShp" presStyleLbl="node1" presStyleIdx="2" presStyleCnt="6">
        <dgm:presLayoutVars>
          <dgm:bulletEnabled val="1"/>
        </dgm:presLayoutVars>
      </dgm:prSet>
      <dgm:spPr/>
    </dgm:pt>
    <dgm:pt modelId="{D9E8603E-5388-4297-AD52-3028AEA63D8C}" type="pres">
      <dgm:prSet presAssocID="{67B3A73D-3B93-4687-9665-0913329CB095}" presName="spacing" presStyleCnt="0"/>
      <dgm:spPr/>
    </dgm:pt>
    <dgm:pt modelId="{FD8B107E-8D89-41A2-A23F-998FB2A8E44E}" type="pres">
      <dgm:prSet presAssocID="{0EF2D09C-889E-4E7B-8852-363AAFD58972}" presName="composite" presStyleCnt="0"/>
      <dgm:spPr/>
    </dgm:pt>
    <dgm:pt modelId="{DEAA8306-F610-4BA8-AE58-446E4D00FBC5}" type="pres">
      <dgm:prSet presAssocID="{0EF2D09C-889E-4E7B-8852-363AAFD58972}" presName="imgShp" presStyleLbl="fgImgPlac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FC9B8582-E6E4-4D80-AED9-282ABB4D682C}" type="pres">
      <dgm:prSet presAssocID="{0EF2D09C-889E-4E7B-8852-363AAFD58972}" presName="txShp" presStyleLbl="node1" presStyleIdx="3" presStyleCnt="6">
        <dgm:presLayoutVars>
          <dgm:bulletEnabled val="1"/>
        </dgm:presLayoutVars>
      </dgm:prSet>
      <dgm:spPr/>
    </dgm:pt>
    <dgm:pt modelId="{CA912B6D-A92F-4816-9D5B-27A3EBB2F45B}" type="pres">
      <dgm:prSet presAssocID="{87396593-C6E3-4A17-BFDA-14F49AD882E4}" presName="spacing" presStyleCnt="0"/>
      <dgm:spPr/>
    </dgm:pt>
    <dgm:pt modelId="{BEFC4172-126A-418F-AF22-19F05F4A713C}" type="pres">
      <dgm:prSet presAssocID="{FB817AF6-94EF-4214-B3E4-7219401710B4}" presName="composite" presStyleCnt="0"/>
      <dgm:spPr/>
    </dgm:pt>
    <dgm:pt modelId="{75B1D760-19E3-4311-8E69-8619FB7B27D9}" type="pres">
      <dgm:prSet presAssocID="{FB817AF6-94EF-4214-B3E4-7219401710B4}" presName="imgShp" presStyleLbl="fgImgPlac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AFCC4A4-F0AE-4584-9095-6EF2AFC80BD9}" type="pres">
      <dgm:prSet presAssocID="{FB817AF6-94EF-4214-B3E4-7219401710B4}" presName="txShp" presStyleLbl="node1" presStyleIdx="4" presStyleCnt="6">
        <dgm:presLayoutVars>
          <dgm:bulletEnabled val="1"/>
        </dgm:presLayoutVars>
      </dgm:prSet>
      <dgm:spPr/>
    </dgm:pt>
    <dgm:pt modelId="{EA4C8A81-7B15-4E42-9E3C-B00260815763}" type="pres">
      <dgm:prSet presAssocID="{6757E4CF-F3A5-4864-85CE-D70C072F85ED}" presName="spacing" presStyleCnt="0"/>
      <dgm:spPr/>
    </dgm:pt>
    <dgm:pt modelId="{1CA8E36C-5813-4BAD-BBA3-F98B240CC6D7}" type="pres">
      <dgm:prSet presAssocID="{CF36A51E-BF0E-40CE-84CA-01722FEA16DB}" presName="composite" presStyleCnt="0"/>
      <dgm:spPr/>
    </dgm:pt>
    <dgm:pt modelId="{800269A5-E0C6-48CC-B008-60144D7046A8}" type="pres">
      <dgm:prSet presAssocID="{CF36A51E-BF0E-40CE-84CA-01722FEA16DB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7571798E-F09F-4190-91AE-A3B9A6AD4C8C}" type="pres">
      <dgm:prSet presAssocID="{CF36A51E-BF0E-40CE-84CA-01722FEA16DB}" presName="txShp" presStyleLbl="node1" presStyleIdx="5" presStyleCnt="6">
        <dgm:presLayoutVars>
          <dgm:bulletEnabled val="1"/>
        </dgm:presLayoutVars>
      </dgm:prSet>
      <dgm:spPr/>
    </dgm:pt>
  </dgm:ptLst>
  <dgm:cxnLst>
    <dgm:cxn modelId="{0CCF2705-404F-47DB-8A34-F19488234053}" srcId="{3A9F7B47-3209-4E7F-960A-9684ADDFC08A}" destId="{9916A73B-18AB-4D5D-BEDE-065FD0C92221}" srcOrd="0" destOrd="0" parTransId="{A5D8CC43-242A-41BF-95A9-E0ABC7F82CBE}" sibTransId="{2B99ED33-211E-4E3E-BB46-6BD9340762E4}"/>
    <dgm:cxn modelId="{9A9D4919-4D96-4053-B17A-54D9EBC7C724}" srcId="{3A9F7B47-3209-4E7F-960A-9684ADDFC08A}" destId="{0EF2D09C-889E-4E7B-8852-363AAFD58972}" srcOrd="3" destOrd="0" parTransId="{820C4A8B-3CEB-49BA-A991-890286C95FA1}" sibTransId="{87396593-C6E3-4A17-BFDA-14F49AD882E4}"/>
    <dgm:cxn modelId="{4FB9907A-4847-4343-8A3A-D40D36279CC4}" type="presOf" srcId="{FB817AF6-94EF-4214-B3E4-7219401710B4}" destId="{EAFCC4A4-F0AE-4584-9095-6EF2AFC80BD9}" srcOrd="0" destOrd="0" presId="urn:microsoft.com/office/officeart/2005/8/layout/vList3"/>
    <dgm:cxn modelId="{0E0F2F84-A216-4AD2-9F86-B95554137227}" type="presOf" srcId="{CF36A51E-BF0E-40CE-84CA-01722FEA16DB}" destId="{7571798E-F09F-4190-91AE-A3B9A6AD4C8C}" srcOrd="0" destOrd="0" presId="urn:microsoft.com/office/officeart/2005/8/layout/vList3"/>
    <dgm:cxn modelId="{4823A58C-19C8-4617-81EC-49D437D85D79}" type="presOf" srcId="{BF5059D7-063A-4C9A-B5AD-51C41C3DFD4E}" destId="{E427C3A4-DE0B-4B00-9C08-E5F41C481FEC}" srcOrd="0" destOrd="0" presId="urn:microsoft.com/office/officeart/2005/8/layout/vList3"/>
    <dgm:cxn modelId="{E9978199-C328-47A8-87A6-B96FD8E21183}" srcId="{3A9F7B47-3209-4E7F-960A-9684ADDFC08A}" destId="{9320972B-CB75-4C25-8EA2-7FFF631536BD}" srcOrd="2" destOrd="0" parTransId="{9AD67517-52C5-42E1-B2CB-750EA0057978}" sibTransId="{67B3A73D-3B93-4687-9665-0913329CB095}"/>
    <dgm:cxn modelId="{41EF4C9E-9579-4CFF-AF25-5233BB7CA400}" srcId="{3A9F7B47-3209-4E7F-960A-9684ADDFC08A}" destId="{FB817AF6-94EF-4214-B3E4-7219401710B4}" srcOrd="4" destOrd="0" parTransId="{CFCB6265-ADE5-409D-8BF1-85B6C1D1619C}" sibTransId="{6757E4CF-F3A5-4864-85CE-D70C072F85ED}"/>
    <dgm:cxn modelId="{D1B37BD2-B396-4070-9EED-4533F1B8052C}" type="presOf" srcId="{0EF2D09C-889E-4E7B-8852-363AAFD58972}" destId="{FC9B8582-E6E4-4D80-AED9-282ABB4D682C}" srcOrd="0" destOrd="0" presId="urn:microsoft.com/office/officeart/2005/8/layout/vList3"/>
    <dgm:cxn modelId="{A76F00D4-C6AC-4AC6-AB72-A684A4107700}" type="presOf" srcId="{9320972B-CB75-4C25-8EA2-7FFF631536BD}" destId="{FC39B5FF-878C-4BA0-9515-21866A48CD41}" srcOrd="0" destOrd="0" presId="urn:microsoft.com/office/officeart/2005/8/layout/vList3"/>
    <dgm:cxn modelId="{0E747BE1-1865-4A01-9354-4C7667E09908}" srcId="{3A9F7B47-3209-4E7F-960A-9684ADDFC08A}" destId="{BF5059D7-063A-4C9A-B5AD-51C41C3DFD4E}" srcOrd="1" destOrd="0" parTransId="{F02E4853-8B60-4A19-A2D9-B5A86FD4AD56}" sibTransId="{AFE22C5D-9351-4A7D-9B15-C9A20FDE6A17}"/>
    <dgm:cxn modelId="{3A5223E9-8727-428A-9F1D-7496D368A7A6}" type="presOf" srcId="{9916A73B-18AB-4D5D-BEDE-065FD0C92221}" destId="{5D3FDA52-2ED4-494A-A191-2F329A463B82}" srcOrd="0" destOrd="0" presId="urn:microsoft.com/office/officeart/2005/8/layout/vList3"/>
    <dgm:cxn modelId="{ED6E02EC-2364-471C-A476-F50CD1CFF2B6}" type="presOf" srcId="{3A9F7B47-3209-4E7F-960A-9684ADDFC08A}" destId="{D2183AA1-D46E-4AD1-AD51-F2755EFE7EDE}" srcOrd="0" destOrd="0" presId="urn:microsoft.com/office/officeart/2005/8/layout/vList3"/>
    <dgm:cxn modelId="{1D670FF3-A7A7-423E-AE3A-AEB2F3525472}" srcId="{3A9F7B47-3209-4E7F-960A-9684ADDFC08A}" destId="{CF36A51E-BF0E-40CE-84CA-01722FEA16DB}" srcOrd="5" destOrd="0" parTransId="{96CB3780-FA96-491D-B83D-2F8014F4ADC0}" sibTransId="{070AF247-3D2D-49A0-95E7-4B8FB7B9D45F}"/>
    <dgm:cxn modelId="{460E9DE9-C471-446C-93C8-2B16E6DF1134}" type="presParOf" srcId="{D2183AA1-D46E-4AD1-AD51-F2755EFE7EDE}" destId="{37C8DE83-8111-4160-849D-3E0009FBC0B6}" srcOrd="0" destOrd="0" presId="urn:microsoft.com/office/officeart/2005/8/layout/vList3"/>
    <dgm:cxn modelId="{AD7B095D-1162-4609-84CB-8663CF75AA4B}" type="presParOf" srcId="{37C8DE83-8111-4160-849D-3E0009FBC0B6}" destId="{535890A4-70EA-4BB8-8787-6958C5653872}" srcOrd="0" destOrd="0" presId="urn:microsoft.com/office/officeart/2005/8/layout/vList3"/>
    <dgm:cxn modelId="{FEDD67C1-BDC1-458D-AC54-6BFCECF3CD4E}" type="presParOf" srcId="{37C8DE83-8111-4160-849D-3E0009FBC0B6}" destId="{5D3FDA52-2ED4-494A-A191-2F329A463B82}" srcOrd="1" destOrd="0" presId="urn:microsoft.com/office/officeart/2005/8/layout/vList3"/>
    <dgm:cxn modelId="{4FE7407A-4B05-4227-8913-1A976727A7C8}" type="presParOf" srcId="{D2183AA1-D46E-4AD1-AD51-F2755EFE7EDE}" destId="{7639696E-1113-408E-9B86-942F07619D70}" srcOrd="1" destOrd="0" presId="urn:microsoft.com/office/officeart/2005/8/layout/vList3"/>
    <dgm:cxn modelId="{4A0CA983-F606-4A13-8F00-C79FF3548546}" type="presParOf" srcId="{D2183AA1-D46E-4AD1-AD51-F2755EFE7EDE}" destId="{9BB80885-FF89-480D-949A-4C001BACCD8B}" srcOrd="2" destOrd="0" presId="urn:microsoft.com/office/officeart/2005/8/layout/vList3"/>
    <dgm:cxn modelId="{BABD546E-9A2C-4061-99AD-AB7495E858F5}" type="presParOf" srcId="{9BB80885-FF89-480D-949A-4C001BACCD8B}" destId="{B8A7D14B-556F-4F18-82F0-755A9E5DE098}" srcOrd="0" destOrd="0" presId="urn:microsoft.com/office/officeart/2005/8/layout/vList3"/>
    <dgm:cxn modelId="{F2FCFA81-09CB-4594-8A4C-3B4E1F2E4243}" type="presParOf" srcId="{9BB80885-FF89-480D-949A-4C001BACCD8B}" destId="{E427C3A4-DE0B-4B00-9C08-E5F41C481FEC}" srcOrd="1" destOrd="0" presId="urn:microsoft.com/office/officeart/2005/8/layout/vList3"/>
    <dgm:cxn modelId="{A40273F9-29DB-4F56-946A-CEAEA34926B0}" type="presParOf" srcId="{D2183AA1-D46E-4AD1-AD51-F2755EFE7EDE}" destId="{18D832AE-30C9-417A-AA3B-4C419FD88ED2}" srcOrd="3" destOrd="0" presId="urn:microsoft.com/office/officeart/2005/8/layout/vList3"/>
    <dgm:cxn modelId="{99DA40BA-8A27-4DAA-8B9F-2F0990FDD510}" type="presParOf" srcId="{D2183AA1-D46E-4AD1-AD51-F2755EFE7EDE}" destId="{14397BF4-09A5-41EF-9CF2-16385DF18728}" srcOrd="4" destOrd="0" presId="urn:microsoft.com/office/officeart/2005/8/layout/vList3"/>
    <dgm:cxn modelId="{231DF9F0-D0BE-4BA9-9E6B-48D5024F6103}" type="presParOf" srcId="{14397BF4-09A5-41EF-9CF2-16385DF18728}" destId="{31A5CA71-B323-4AFB-B81D-91542D137D48}" srcOrd="0" destOrd="0" presId="urn:microsoft.com/office/officeart/2005/8/layout/vList3"/>
    <dgm:cxn modelId="{0F0E5315-EF87-4DB2-A59E-9CC18C118070}" type="presParOf" srcId="{14397BF4-09A5-41EF-9CF2-16385DF18728}" destId="{FC39B5FF-878C-4BA0-9515-21866A48CD41}" srcOrd="1" destOrd="0" presId="urn:microsoft.com/office/officeart/2005/8/layout/vList3"/>
    <dgm:cxn modelId="{EBB4B7D2-8E29-4A93-B3DB-CF7597F68A71}" type="presParOf" srcId="{D2183AA1-D46E-4AD1-AD51-F2755EFE7EDE}" destId="{D9E8603E-5388-4297-AD52-3028AEA63D8C}" srcOrd="5" destOrd="0" presId="urn:microsoft.com/office/officeart/2005/8/layout/vList3"/>
    <dgm:cxn modelId="{DC506F9D-6F0C-4939-B93D-8456EACD5C26}" type="presParOf" srcId="{D2183AA1-D46E-4AD1-AD51-F2755EFE7EDE}" destId="{FD8B107E-8D89-41A2-A23F-998FB2A8E44E}" srcOrd="6" destOrd="0" presId="urn:microsoft.com/office/officeart/2005/8/layout/vList3"/>
    <dgm:cxn modelId="{ED34DE22-5F95-4635-B16D-79B158C64B26}" type="presParOf" srcId="{FD8B107E-8D89-41A2-A23F-998FB2A8E44E}" destId="{DEAA8306-F610-4BA8-AE58-446E4D00FBC5}" srcOrd="0" destOrd="0" presId="urn:microsoft.com/office/officeart/2005/8/layout/vList3"/>
    <dgm:cxn modelId="{4BDE27FF-A85A-4F5C-BD7D-6BBED7D646AD}" type="presParOf" srcId="{FD8B107E-8D89-41A2-A23F-998FB2A8E44E}" destId="{FC9B8582-E6E4-4D80-AED9-282ABB4D682C}" srcOrd="1" destOrd="0" presId="urn:microsoft.com/office/officeart/2005/8/layout/vList3"/>
    <dgm:cxn modelId="{35E3ACAB-C33F-4E5E-905F-703C6CE572D2}" type="presParOf" srcId="{D2183AA1-D46E-4AD1-AD51-F2755EFE7EDE}" destId="{CA912B6D-A92F-4816-9D5B-27A3EBB2F45B}" srcOrd="7" destOrd="0" presId="urn:microsoft.com/office/officeart/2005/8/layout/vList3"/>
    <dgm:cxn modelId="{D4C302CB-F765-4252-AAF5-9AB59F8EEF92}" type="presParOf" srcId="{D2183AA1-D46E-4AD1-AD51-F2755EFE7EDE}" destId="{BEFC4172-126A-418F-AF22-19F05F4A713C}" srcOrd="8" destOrd="0" presId="urn:microsoft.com/office/officeart/2005/8/layout/vList3"/>
    <dgm:cxn modelId="{3887811E-10D8-4596-832B-905D9D99A003}" type="presParOf" srcId="{BEFC4172-126A-418F-AF22-19F05F4A713C}" destId="{75B1D760-19E3-4311-8E69-8619FB7B27D9}" srcOrd="0" destOrd="0" presId="urn:microsoft.com/office/officeart/2005/8/layout/vList3"/>
    <dgm:cxn modelId="{5F9AF3E2-D8A5-49F5-925A-3D8B59878F8A}" type="presParOf" srcId="{BEFC4172-126A-418F-AF22-19F05F4A713C}" destId="{EAFCC4A4-F0AE-4584-9095-6EF2AFC80BD9}" srcOrd="1" destOrd="0" presId="urn:microsoft.com/office/officeart/2005/8/layout/vList3"/>
    <dgm:cxn modelId="{79861D9D-B6FE-4349-A94B-8784561C5A81}" type="presParOf" srcId="{D2183AA1-D46E-4AD1-AD51-F2755EFE7EDE}" destId="{EA4C8A81-7B15-4E42-9E3C-B00260815763}" srcOrd="9" destOrd="0" presId="urn:microsoft.com/office/officeart/2005/8/layout/vList3"/>
    <dgm:cxn modelId="{2DCE13AC-C69A-46FC-9503-4180D8F08473}" type="presParOf" srcId="{D2183AA1-D46E-4AD1-AD51-F2755EFE7EDE}" destId="{1CA8E36C-5813-4BAD-BBA3-F98B240CC6D7}" srcOrd="10" destOrd="0" presId="urn:microsoft.com/office/officeart/2005/8/layout/vList3"/>
    <dgm:cxn modelId="{A485E891-8BEC-478D-B3F5-68D60941F85B}" type="presParOf" srcId="{1CA8E36C-5813-4BAD-BBA3-F98B240CC6D7}" destId="{800269A5-E0C6-48CC-B008-60144D7046A8}" srcOrd="0" destOrd="0" presId="urn:microsoft.com/office/officeart/2005/8/layout/vList3"/>
    <dgm:cxn modelId="{3F28C3A5-D45E-4018-AE59-8990939125EC}" type="presParOf" srcId="{1CA8E36C-5813-4BAD-BBA3-F98B240CC6D7}" destId="{7571798E-F09F-4190-91AE-A3B9A6AD4C8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42276-9E22-4B88-A5FA-941FA1168C7E}" type="doc">
      <dgm:prSet loTypeId="urn:microsoft.com/office/officeart/2009/3/layout/FramedTextPicture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LID4096"/>
        </a:p>
      </dgm:t>
    </dgm:pt>
    <dgm:pt modelId="{5CD1833A-6A5D-4D83-8AD8-DA97B1239110}">
      <dgm:prSet phldrT="[Text]"/>
      <dgm:spPr/>
      <dgm:t>
        <a:bodyPr/>
        <a:lstStyle/>
        <a:p>
          <a:r>
            <a:rPr lang="en-US"/>
            <a:t>Finalized Questions</a:t>
          </a:r>
          <a:endParaRPr lang="LID4096"/>
        </a:p>
      </dgm:t>
    </dgm:pt>
    <dgm:pt modelId="{D567C002-5573-4D1D-BED0-D1F48CB48187}" type="parTrans" cxnId="{E0FB3E7B-EC4C-42B4-A6F2-327E4612252B}">
      <dgm:prSet/>
      <dgm:spPr/>
      <dgm:t>
        <a:bodyPr/>
        <a:lstStyle/>
        <a:p>
          <a:endParaRPr lang="LID4096"/>
        </a:p>
      </dgm:t>
    </dgm:pt>
    <dgm:pt modelId="{A26765B0-BED9-483C-B1A9-C5D9E79C5CDD}" type="sibTrans" cxnId="{E0FB3E7B-EC4C-42B4-A6F2-327E4612252B}">
      <dgm:prSet/>
      <dgm:spPr/>
      <dgm:t>
        <a:bodyPr/>
        <a:lstStyle/>
        <a:p>
          <a:endParaRPr lang="LID4096"/>
        </a:p>
      </dgm:t>
    </dgm:pt>
    <dgm:pt modelId="{FB929F87-7732-46FA-8936-C980923856BF}">
      <dgm:prSet phldrT="[Text]"/>
      <dgm:spPr/>
      <dgm:t>
        <a:bodyPr/>
        <a:lstStyle/>
        <a:p>
          <a:r>
            <a:rPr lang="en-US"/>
            <a:t>Looked Sources</a:t>
          </a:r>
          <a:endParaRPr lang="LID4096"/>
        </a:p>
      </dgm:t>
    </dgm:pt>
    <dgm:pt modelId="{2092E278-6E44-464B-8040-6FB76CCEC460}" type="parTrans" cxnId="{2F4A95EF-F826-459D-9AAB-D83CAE0B75AC}">
      <dgm:prSet/>
      <dgm:spPr/>
      <dgm:t>
        <a:bodyPr/>
        <a:lstStyle/>
        <a:p>
          <a:endParaRPr lang="LID4096"/>
        </a:p>
      </dgm:t>
    </dgm:pt>
    <dgm:pt modelId="{7C4F584E-57DD-46DD-9B78-2E7652191582}" type="sibTrans" cxnId="{2F4A95EF-F826-459D-9AAB-D83CAE0B75AC}">
      <dgm:prSet/>
      <dgm:spPr/>
      <dgm:t>
        <a:bodyPr/>
        <a:lstStyle/>
        <a:p>
          <a:endParaRPr lang="LID4096"/>
        </a:p>
      </dgm:t>
    </dgm:pt>
    <dgm:pt modelId="{167B9B7B-863E-41A6-872D-99F70F26E94A}">
      <dgm:prSet phldrT="[Text]"/>
      <dgm:spPr/>
      <dgm:t>
        <a:bodyPr/>
        <a:lstStyle/>
        <a:p>
          <a:r>
            <a:rPr lang="en-US"/>
            <a:t>Gathered Data</a:t>
          </a:r>
        </a:p>
      </dgm:t>
    </dgm:pt>
    <dgm:pt modelId="{4285ECB2-8E07-4B91-B180-C7C26F6F5B1C}" type="parTrans" cxnId="{198CEBE4-C090-4EF4-BD23-1AC0CD92EFE6}">
      <dgm:prSet/>
      <dgm:spPr/>
      <dgm:t>
        <a:bodyPr/>
        <a:lstStyle/>
        <a:p>
          <a:endParaRPr lang="LID4096"/>
        </a:p>
      </dgm:t>
    </dgm:pt>
    <dgm:pt modelId="{3C5B38CC-851A-4D89-A8CF-35EE989E745E}" type="sibTrans" cxnId="{198CEBE4-C090-4EF4-BD23-1AC0CD92EFE6}">
      <dgm:prSet/>
      <dgm:spPr/>
      <dgm:t>
        <a:bodyPr/>
        <a:lstStyle/>
        <a:p>
          <a:endParaRPr lang="LID4096"/>
        </a:p>
      </dgm:t>
    </dgm:pt>
    <dgm:pt modelId="{63AB4D65-2DE7-4DED-929D-C912A741C7AE}">
      <dgm:prSet phldrT="[Text]"/>
      <dgm:spPr/>
      <dgm:t>
        <a:bodyPr/>
        <a:lstStyle/>
        <a:p>
          <a:r>
            <a:rPr lang="en-US"/>
            <a:t>Filtered Data</a:t>
          </a:r>
        </a:p>
      </dgm:t>
    </dgm:pt>
    <dgm:pt modelId="{4F14A5C7-06DF-461F-A185-F9B46ABAB0F6}" type="parTrans" cxnId="{F6B880E6-8CA5-475D-9C90-92DE970611B0}">
      <dgm:prSet/>
      <dgm:spPr/>
      <dgm:t>
        <a:bodyPr/>
        <a:lstStyle/>
        <a:p>
          <a:endParaRPr lang="LID4096"/>
        </a:p>
      </dgm:t>
    </dgm:pt>
    <dgm:pt modelId="{12334808-EA23-4F7A-AF57-9B9D19FD7AC2}" type="sibTrans" cxnId="{F6B880E6-8CA5-475D-9C90-92DE970611B0}">
      <dgm:prSet/>
      <dgm:spPr/>
      <dgm:t>
        <a:bodyPr/>
        <a:lstStyle/>
        <a:p>
          <a:endParaRPr lang="LID4096"/>
        </a:p>
      </dgm:t>
    </dgm:pt>
    <dgm:pt modelId="{152D4D1C-8757-4637-8969-3DEA5D97BE1B}">
      <dgm:prSet phldrT="[Text]"/>
      <dgm:spPr/>
      <dgm:t>
        <a:bodyPr/>
        <a:lstStyle/>
        <a:p>
          <a:r>
            <a:rPr lang="en-US" dirty="0"/>
            <a:t>Visualizations</a:t>
          </a:r>
        </a:p>
      </dgm:t>
    </dgm:pt>
    <dgm:pt modelId="{2221347F-6CE9-4A30-BFD8-1F84E03F3411}" type="parTrans" cxnId="{C25EB2A3-4FA1-4336-A0ED-DBD9242DC60E}">
      <dgm:prSet/>
      <dgm:spPr/>
      <dgm:t>
        <a:bodyPr/>
        <a:lstStyle/>
        <a:p>
          <a:endParaRPr lang="LID4096"/>
        </a:p>
      </dgm:t>
    </dgm:pt>
    <dgm:pt modelId="{5C52C2FF-708E-4179-B5E4-66B340F7E64A}" type="sibTrans" cxnId="{C25EB2A3-4FA1-4336-A0ED-DBD9242DC60E}">
      <dgm:prSet/>
      <dgm:spPr/>
      <dgm:t>
        <a:bodyPr/>
        <a:lstStyle/>
        <a:p>
          <a:endParaRPr lang="LID4096"/>
        </a:p>
      </dgm:t>
    </dgm:pt>
    <dgm:pt modelId="{D7F34D28-1FF7-4663-A7E3-41410F3C134F}" type="pres">
      <dgm:prSet presAssocID="{14142276-9E22-4B88-A5FA-941FA1168C7E}" presName="Name0" presStyleCnt="0">
        <dgm:presLayoutVars>
          <dgm:chMax/>
          <dgm:chPref/>
          <dgm:dir/>
        </dgm:presLayoutVars>
      </dgm:prSet>
      <dgm:spPr/>
    </dgm:pt>
    <dgm:pt modelId="{28693862-5B44-4A73-B9B7-2E415563E741}" type="pres">
      <dgm:prSet presAssocID="{5CD1833A-6A5D-4D83-8AD8-DA97B1239110}" presName="composite" presStyleCnt="0">
        <dgm:presLayoutVars>
          <dgm:chMax/>
          <dgm:chPref/>
        </dgm:presLayoutVars>
      </dgm:prSet>
      <dgm:spPr/>
    </dgm:pt>
    <dgm:pt modelId="{D18E1EDE-47BF-4A95-B1D7-D8B3B7F93F5A}" type="pres">
      <dgm:prSet presAssocID="{5CD1833A-6A5D-4D83-8AD8-DA97B1239110}" presName="Image" presStyleLbl="b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2D4B2042-446A-4815-83A4-FA187D782DCA}" type="pres">
      <dgm:prSet presAssocID="{5CD1833A-6A5D-4D83-8AD8-DA97B1239110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E447CC86-6A50-4A23-B6D7-865340269828}" type="pres">
      <dgm:prSet presAssocID="{5CD1833A-6A5D-4D83-8AD8-DA97B1239110}" presName="tlFrame" presStyleLbl="node1" presStyleIdx="0" presStyleCnt="20"/>
      <dgm:spPr/>
    </dgm:pt>
    <dgm:pt modelId="{782EA2B0-1D6B-4CEB-9333-587E35B5F335}" type="pres">
      <dgm:prSet presAssocID="{5CD1833A-6A5D-4D83-8AD8-DA97B1239110}" presName="trFrame" presStyleLbl="node1" presStyleIdx="1" presStyleCnt="20"/>
      <dgm:spPr/>
    </dgm:pt>
    <dgm:pt modelId="{F30CCFDF-8DF4-40B9-AE54-72D4E22F9BE5}" type="pres">
      <dgm:prSet presAssocID="{5CD1833A-6A5D-4D83-8AD8-DA97B1239110}" presName="blFrame" presStyleLbl="node1" presStyleIdx="2" presStyleCnt="20"/>
      <dgm:spPr/>
    </dgm:pt>
    <dgm:pt modelId="{DA541954-B27C-42AC-AF6B-D75E4EBE50C4}" type="pres">
      <dgm:prSet presAssocID="{5CD1833A-6A5D-4D83-8AD8-DA97B1239110}" presName="brFrame" presStyleLbl="node1" presStyleIdx="3" presStyleCnt="20"/>
      <dgm:spPr/>
    </dgm:pt>
    <dgm:pt modelId="{DC9A8BFE-68BC-4BB1-97BE-AD822278B268}" type="pres">
      <dgm:prSet presAssocID="{A26765B0-BED9-483C-B1A9-C5D9E79C5CDD}" presName="sibTrans" presStyleCnt="0"/>
      <dgm:spPr/>
    </dgm:pt>
    <dgm:pt modelId="{894D381F-F4B3-4187-851F-C39B6C6F68D5}" type="pres">
      <dgm:prSet presAssocID="{FB929F87-7732-46FA-8936-C980923856BF}" presName="composite" presStyleCnt="0">
        <dgm:presLayoutVars>
          <dgm:chMax/>
          <dgm:chPref/>
        </dgm:presLayoutVars>
      </dgm:prSet>
      <dgm:spPr/>
    </dgm:pt>
    <dgm:pt modelId="{1BCF0562-32C2-402D-A38C-EC3312303FDB}" type="pres">
      <dgm:prSet presAssocID="{FB929F87-7732-46FA-8936-C980923856BF}" presName="Image" presStyleLbl="b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6279D9A0-9BE7-4167-9210-C8A070E26342}" type="pres">
      <dgm:prSet presAssocID="{FB929F87-7732-46FA-8936-C980923856BF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48F8A5E-1B5D-4D72-B50E-4EA88279042D}" type="pres">
      <dgm:prSet presAssocID="{FB929F87-7732-46FA-8936-C980923856BF}" presName="tlFrame" presStyleLbl="node1" presStyleIdx="4" presStyleCnt="20"/>
      <dgm:spPr/>
    </dgm:pt>
    <dgm:pt modelId="{0402893F-88DF-4382-8FC8-5250F81B8822}" type="pres">
      <dgm:prSet presAssocID="{FB929F87-7732-46FA-8936-C980923856BF}" presName="trFrame" presStyleLbl="node1" presStyleIdx="5" presStyleCnt="20"/>
      <dgm:spPr/>
    </dgm:pt>
    <dgm:pt modelId="{F4084936-EFCD-4CED-A28A-302EE2D9BF67}" type="pres">
      <dgm:prSet presAssocID="{FB929F87-7732-46FA-8936-C980923856BF}" presName="blFrame" presStyleLbl="node1" presStyleIdx="6" presStyleCnt="20"/>
      <dgm:spPr/>
    </dgm:pt>
    <dgm:pt modelId="{175C0609-9BED-4EE6-93F0-7F965A49CE68}" type="pres">
      <dgm:prSet presAssocID="{FB929F87-7732-46FA-8936-C980923856BF}" presName="brFrame" presStyleLbl="node1" presStyleIdx="7" presStyleCnt="20"/>
      <dgm:spPr/>
    </dgm:pt>
    <dgm:pt modelId="{94086310-C444-4213-8EE3-14BBA5DFD673}" type="pres">
      <dgm:prSet presAssocID="{7C4F584E-57DD-46DD-9B78-2E7652191582}" presName="sibTrans" presStyleCnt="0"/>
      <dgm:spPr/>
    </dgm:pt>
    <dgm:pt modelId="{FC34BD4E-6795-4182-8ACD-1908A17289E4}" type="pres">
      <dgm:prSet presAssocID="{167B9B7B-863E-41A6-872D-99F70F26E94A}" presName="composite" presStyleCnt="0">
        <dgm:presLayoutVars>
          <dgm:chMax/>
          <dgm:chPref/>
        </dgm:presLayoutVars>
      </dgm:prSet>
      <dgm:spPr/>
    </dgm:pt>
    <dgm:pt modelId="{8B4A8E36-6C27-45FC-BCAD-8279D9036E79}" type="pres">
      <dgm:prSet presAssocID="{167B9B7B-863E-41A6-872D-99F70F26E94A}" presName="Image" presStyleLbl="b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 with solid fill"/>
        </a:ext>
      </dgm:extLst>
    </dgm:pt>
    <dgm:pt modelId="{B88C0DB2-20CE-4421-8881-A2EBF130107D}" type="pres">
      <dgm:prSet presAssocID="{167B9B7B-863E-41A6-872D-99F70F26E94A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39D993B-68FB-409E-96BD-E42FA658C546}" type="pres">
      <dgm:prSet presAssocID="{167B9B7B-863E-41A6-872D-99F70F26E94A}" presName="tlFrame" presStyleLbl="node1" presStyleIdx="8" presStyleCnt="20"/>
      <dgm:spPr/>
    </dgm:pt>
    <dgm:pt modelId="{5FAF96F1-0672-4D3A-8AD9-1C101F131C24}" type="pres">
      <dgm:prSet presAssocID="{167B9B7B-863E-41A6-872D-99F70F26E94A}" presName="trFrame" presStyleLbl="node1" presStyleIdx="9" presStyleCnt="20"/>
      <dgm:spPr/>
    </dgm:pt>
    <dgm:pt modelId="{7BD49274-9F42-4BD7-9976-B47F4C20E78F}" type="pres">
      <dgm:prSet presAssocID="{167B9B7B-863E-41A6-872D-99F70F26E94A}" presName="blFrame" presStyleLbl="node1" presStyleIdx="10" presStyleCnt="20"/>
      <dgm:spPr/>
    </dgm:pt>
    <dgm:pt modelId="{D62F4B0B-21CC-4535-A939-7F24885CBC33}" type="pres">
      <dgm:prSet presAssocID="{167B9B7B-863E-41A6-872D-99F70F26E94A}" presName="brFrame" presStyleLbl="node1" presStyleIdx="11" presStyleCnt="20"/>
      <dgm:spPr/>
    </dgm:pt>
    <dgm:pt modelId="{0A4AC6A0-0A7B-4C3A-A624-B611EE5B0EE3}" type="pres">
      <dgm:prSet presAssocID="{3C5B38CC-851A-4D89-A8CF-35EE989E745E}" presName="sibTrans" presStyleCnt="0"/>
      <dgm:spPr/>
    </dgm:pt>
    <dgm:pt modelId="{B10FC563-E669-4711-93AB-B4D737D8B87B}" type="pres">
      <dgm:prSet presAssocID="{63AB4D65-2DE7-4DED-929D-C912A741C7AE}" presName="composite" presStyleCnt="0">
        <dgm:presLayoutVars>
          <dgm:chMax/>
          <dgm:chPref/>
        </dgm:presLayoutVars>
      </dgm:prSet>
      <dgm:spPr/>
    </dgm:pt>
    <dgm:pt modelId="{3E25D97A-C79E-4627-A00C-28D371FDB402}" type="pres">
      <dgm:prSet presAssocID="{63AB4D65-2DE7-4DED-929D-C912A741C7AE}" presName="Image" presStyleLbl="b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Filter with solid fill"/>
        </a:ext>
      </dgm:extLst>
    </dgm:pt>
    <dgm:pt modelId="{AB8E8CFF-A4AD-428A-BA63-F94804F4C0B0}" type="pres">
      <dgm:prSet presAssocID="{63AB4D65-2DE7-4DED-929D-C912A741C7A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D73E015-B0E4-4F35-81C0-33E88EC6797D}" type="pres">
      <dgm:prSet presAssocID="{63AB4D65-2DE7-4DED-929D-C912A741C7AE}" presName="tlFrame" presStyleLbl="node1" presStyleIdx="12" presStyleCnt="20"/>
      <dgm:spPr/>
    </dgm:pt>
    <dgm:pt modelId="{0570C65D-61FC-4227-B824-863CC2C2517C}" type="pres">
      <dgm:prSet presAssocID="{63AB4D65-2DE7-4DED-929D-C912A741C7AE}" presName="trFrame" presStyleLbl="node1" presStyleIdx="13" presStyleCnt="20"/>
      <dgm:spPr/>
    </dgm:pt>
    <dgm:pt modelId="{7E5157D9-794F-411D-A83C-D4F124908C52}" type="pres">
      <dgm:prSet presAssocID="{63AB4D65-2DE7-4DED-929D-C912A741C7AE}" presName="blFrame" presStyleLbl="node1" presStyleIdx="14" presStyleCnt="20"/>
      <dgm:spPr/>
    </dgm:pt>
    <dgm:pt modelId="{44D3BC9E-F4FA-4F21-A930-9F372E5B66DC}" type="pres">
      <dgm:prSet presAssocID="{63AB4D65-2DE7-4DED-929D-C912A741C7AE}" presName="brFrame" presStyleLbl="node1" presStyleIdx="15" presStyleCnt="20"/>
      <dgm:spPr/>
    </dgm:pt>
    <dgm:pt modelId="{91E77E19-F015-4FAD-88CC-50CE18445388}" type="pres">
      <dgm:prSet presAssocID="{12334808-EA23-4F7A-AF57-9B9D19FD7AC2}" presName="sibTrans" presStyleCnt="0"/>
      <dgm:spPr/>
    </dgm:pt>
    <dgm:pt modelId="{9092A86F-DA59-488F-B26D-5DDF8CFE7991}" type="pres">
      <dgm:prSet presAssocID="{152D4D1C-8757-4637-8969-3DEA5D97BE1B}" presName="composite" presStyleCnt="0">
        <dgm:presLayoutVars>
          <dgm:chMax/>
          <dgm:chPref/>
        </dgm:presLayoutVars>
      </dgm:prSet>
      <dgm:spPr/>
    </dgm:pt>
    <dgm:pt modelId="{1F7841C5-2733-453F-9516-ECACA2C68BB3}" type="pres">
      <dgm:prSet presAssocID="{152D4D1C-8757-4637-8969-3DEA5D97BE1B}" presName="Image" presStyleLbl="b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 with solid fill"/>
        </a:ext>
      </dgm:extLst>
    </dgm:pt>
    <dgm:pt modelId="{1C44E2B0-040F-4A43-8928-B39F13BA5E0F}" type="pres">
      <dgm:prSet presAssocID="{152D4D1C-8757-4637-8969-3DEA5D97BE1B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1CC0AFE-4655-4B8C-84E7-657A7D1CE9A5}" type="pres">
      <dgm:prSet presAssocID="{152D4D1C-8757-4637-8969-3DEA5D97BE1B}" presName="tlFrame" presStyleLbl="node1" presStyleIdx="16" presStyleCnt="20"/>
      <dgm:spPr/>
    </dgm:pt>
    <dgm:pt modelId="{0364C977-1380-4FE6-9716-146E04EF440A}" type="pres">
      <dgm:prSet presAssocID="{152D4D1C-8757-4637-8969-3DEA5D97BE1B}" presName="trFrame" presStyleLbl="node1" presStyleIdx="17" presStyleCnt="20"/>
      <dgm:spPr/>
    </dgm:pt>
    <dgm:pt modelId="{06295567-D2E6-4182-8239-B3C7EA0F1E43}" type="pres">
      <dgm:prSet presAssocID="{152D4D1C-8757-4637-8969-3DEA5D97BE1B}" presName="blFrame" presStyleLbl="node1" presStyleIdx="18" presStyleCnt="20"/>
      <dgm:spPr/>
    </dgm:pt>
    <dgm:pt modelId="{A07CB9CD-65E9-478D-8739-3FD6B083282D}" type="pres">
      <dgm:prSet presAssocID="{152D4D1C-8757-4637-8969-3DEA5D97BE1B}" presName="brFrame" presStyleLbl="node1" presStyleIdx="19" presStyleCnt="20"/>
      <dgm:spPr/>
    </dgm:pt>
  </dgm:ptLst>
  <dgm:cxnLst>
    <dgm:cxn modelId="{9CBD0D10-5E8F-4AF2-A9CD-77C2C329549F}" type="presOf" srcId="{167B9B7B-863E-41A6-872D-99F70F26E94A}" destId="{B88C0DB2-20CE-4421-8881-A2EBF130107D}" srcOrd="0" destOrd="0" presId="urn:microsoft.com/office/officeart/2009/3/layout/FramedTextPicture"/>
    <dgm:cxn modelId="{20649B15-3FA1-4415-BCC9-D78987620DCE}" type="presOf" srcId="{152D4D1C-8757-4637-8969-3DEA5D97BE1B}" destId="{1C44E2B0-040F-4A43-8928-B39F13BA5E0F}" srcOrd="0" destOrd="0" presId="urn:microsoft.com/office/officeart/2009/3/layout/FramedTextPicture"/>
    <dgm:cxn modelId="{506D0421-54E6-4C4E-8255-71C6EB4E39D7}" type="presOf" srcId="{5CD1833A-6A5D-4D83-8AD8-DA97B1239110}" destId="{2D4B2042-446A-4815-83A4-FA187D782DCA}" srcOrd="0" destOrd="0" presId="urn:microsoft.com/office/officeart/2009/3/layout/FramedTextPicture"/>
    <dgm:cxn modelId="{46FEA366-804E-4370-AAB1-F5D8C5DBCAFD}" type="presOf" srcId="{63AB4D65-2DE7-4DED-929D-C912A741C7AE}" destId="{AB8E8CFF-A4AD-428A-BA63-F94804F4C0B0}" srcOrd="0" destOrd="0" presId="urn:microsoft.com/office/officeart/2009/3/layout/FramedTextPicture"/>
    <dgm:cxn modelId="{E0FB3E7B-EC4C-42B4-A6F2-327E4612252B}" srcId="{14142276-9E22-4B88-A5FA-941FA1168C7E}" destId="{5CD1833A-6A5D-4D83-8AD8-DA97B1239110}" srcOrd="0" destOrd="0" parTransId="{D567C002-5573-4D1D-BED0-D1F48CB48187}" sibTransId="{A26765B0-BED9-483C-B1A9-C5D9E79C5CDD}"/>
    <dgm:cxn modelId="{A0BCD390-C9C1-47E2-930F-2EE80BECB02C}" type="presOf" srcId="{14142276-9E22-4B88-A5FA-941FA1168C7E}" destId="{D7F34D28-1FF7-4663-A7E3-41410F3C134F}" srcOrd="0" destOrd="0" presId="urn:microsoft.com/office/officeart/2009/3/layout/FramedTextPicture"/>
    <dgm:cxn modelId="{C25EB2A3-4FA1-4336-A0ED-DBD9242DC60E}" srcId="{14142276-9E22-4B88-A5FA-941FA1168C7E}" destId="{152D4D1C-8757-4637-8969-3DEA5D97BE1B}" srcOrd="4" destOrd="0" parTransId="{2221347F-6CE9-4A30-BFD8-1F84E03F3411}" sibTransId="{5C52C2FF-708E-4179-B5E4-66B340F7E64A}"/>
    <dgm:cxn modelId="{E6F090CD-FC21-4626-AF53-4A72CD601375}" type="presOf" srcId="{FB929F87-7732-46FA-8936-C980923856BF}" destId="{6279D9A0-9BE7-4167-9210-C8A070E26342}" srcOrd="0" destOrd="0" presId="urn:microsoft.com/office/officeart/2009/3/layout/FramedTextPicture"/>
    <dgm:cxn modelId="{198CEBE4-C090-4EF4-BD23-1AC0CD92EFE6}" srcId="{14142276-9E22-4B88-A5FA-941FA1168C7E}" destId="{167B9B7B-863E-41A6-872D-99F70F26E94A}" srcOrd="2" destOrd="0" parTransId="{4285ECB2-8E07-4B91-B180-C7C26F6F5B1C}" sibTransId="{3C5B38CC-851A-4D89-A8CF-35EE989E745E}"/>
    <dgm:cxn modelId="{F6B880E6-8CA5-475D-9C90-92DE970611B0}" srcId="{14142276-9E22-4B88-A5FA-941FA1168C7E}" destId="{63AB4D65-2DE7-4DED-929D-C912A741C7AE}" srcOrd="3" destOrd="0" parTransId="{4F14A5C7-06DF-461F-A185-F9B46ABAB0F6}" sibTransId="{12334808-EA23-4F7A-AF57-9B9D19FD7AC2}"/>
    <dgm:cxn modelId="{2F4A95EF-F826-459D-9AAB-D83CAE0B75AC}" srcId="{14142276-9E22-4B88-A5FA-941FA1168C7E}" destId="{FB929F87-7732-46FA-8936-C980923856BF}" srcOrd="1" destOrd="0" parTransId="{2092E278-6E44-464B-8040-6FB76CCEC460}" sibTransId="{7C4F584E-57DD-46DD-9B78-2E7652191582}"/>
    <dgm:cxn modelId="{CBD6F0E1-CF6C-4F55-9472-522F89B4B149}" type="presParOf" srcId="{D7F34D28-1FF7-4663-A7E3-41410F3C134F}" destId="{28693862-5B44-4A73-B9B7-2E415563E741}" srcOrd="0" destOrd="0" presId="urn:microsoft.com/office/officeart/2009/3/layout/FramedTextPicture"/>
    <dgm:cxn modelId="{91DCF9DF-8C2B-450A-B63C-D476B4DE7C5E}" type="presParOf" srcId="{28693862-5B44-4A73-B9B7-2E415563E741}" destId="{D18E1EDE-47BF-4A95-B1D7-D8B3B7F93F5A}" srcOrd="0" destOrd="0" presId="urn:microsoft.com/office/officeart/2009/3/layout/FramedTextPicture"/>
    <dgm:cxn modelId="{E5D11E93-7E8D-4AEF-A7C7-906B50ED1F07}" type="presParOf" srcId="{28693862-5B44-4A73-B9B7-2E415563E741}" destId="{2D4B2042-446A-4815-83A4-FA187D782DCA}" srcOrd="1" destOrd="0" presId="urn:microsoft.com/office/officeart/2009/3/layout/FramedTextPicture"/>
    <dgm:cxn modelId="{81988F96-69C9-4D03-8B86-3AA3358340AD}" type="presParOf" srcId="{28693862-5B44-4A73-B9B7-2E415563E741}" destId="{E447CC86-6A50-4A23-B6D7-865340269828}" srcOrd="2" destOrd="0" presId="urn:microsoft.com/office/officeart/2009/3/layout/FramedTextPicture"/>
    <dgm:cxn modelId="{E269BE1B-234D-402D-938E-1C60B267049A}" type="presParOf" srcId="{28693862-5B44-4A73-B9B7-2E415563E741}" destId="{782EA2B0-1D6B-4CEB-9333-587E35B5F335}" srcOrd="3" destOrd="0" presId="urn:microsoft.com/office/officeart/2009/3/layout/FramedTextPicture"/>
    <dgm:cxn modelId="{85C76380-D519-471E-B984-5724D71255DE}" type="presParOf" srcId="{28693862-5B44-4A73-B9B7-2E415563E741}" destId="{F30CCFDF-8DF4-40B9-AE54-72D4E22F9BE5}" srcOrd="4" destOrd="0" presId="urn:microsoft.com/office/officeart/2009/3/layout/FramedTextPicture"/>
    <dgm:cxn modelId="{726C6BD6-B96F-4F02-9852-6A70A300C176}" type="presParOf" srcId="{28693862-5B44-4A73-B9B7-2E415563E741}" destId="{DA541954-B27C-42AC-AF6B-D75E4EBE50C4}" srcOrd="5" destOrd="0" presId="urn:microsoft.com/office/officeart/2009/3/layout/FramedTextPicture"/>
    <dgm:cxn modelId="{1A59B80B-F94C-42DD-9F9D-5D5EA57E379B}" type="presParOf" srcId="{D7F34D28-1FF7-4663-A7E3-41410F3C134F}" destId="{DC9A8BFE-68BC-4BB1-97BE-AD822278B268}" srcOrd="1" destOrd="0" presId="urn:microsoft.com/office/officeart/2009/3/layout/FramedTextPicture"/>
    <dgm:cxn modelId="{524E0347-532D-43F3-8567-A1271E1F4658}" type="presParOf" srcId="{D7F34D28-1FF7-4663-A7E3-41410F3C134F}" destId="{894D381F-F4B3-4187-851F-C39B6C6F68D5}" srcOrd="2" destOrd="0" presId="urn:microsoft.com/office/officeart/2009/3/layout/FramedTextPicture"/>
    <dgm:cxn modelId="{F8D4732F-7E20-4ABB-A6E9-C7880FEE1843}" type="presParOf" srcId="{894D381F-F4B3-4187-851F-C39B6C6F68D5}" destId="{1BCF0562-32C2-402D-A38C-EC3312303FDB}" srcOrd="0" destOrd="0" presId="urn:microsoft.com/office/officeart/2009/3/layout/FramedTextPicture"/>
    <dgm:cxn modelId="{30D51F72-C87E-4A65-9823-3588905F9A39}" type="presParOf" srcId="{894D381F-F4B3-4187-851F-C39B6C6F68D5}" destId="{6279D9A0-9BE7-4167-9210-C8A070E26342}" srcOrd="1" destOrd="0" presId="urn:microsoft.com/office/officeart/2009/3/layout/FramedTextPicture"/>
    <dgm:cxn modelId="{B0F41FA1-8CCD-4447-87F6-8B8E67728C83}" type="presParOf" srcId="{894D381F-F4B3-4187-851F-C39B6C6F68D5}" destId="{348F8A5E-1B5D-4D72-B50E-4EA88279042D}" srcOrd="2" destOrd="0" presId="urn:microsoft.com/office/officeart/2009/3/layout/FramedTextPicture"/>
    <dgm:cxn modelId="{C762F858-65AB-45A6-A196-9D6CC5C215B1}" type="presParOf" srcId="{894D381F-F4B3-4187-851F-C39B6C6F68D5}" destId="{0402893F-88DF-4382-8FC8-5250F81B8822}" srcOrd="3" destOrd="0" presId="urn:microsoft.com/office/officeart/2009/3/layout/FramedTextPicture"/>
    <dgm:cxn modelId="{66DF55F1-7F0E-4F5E-B36D-C64AC3B74F6B}" type="presParOf" srcId="{894D381F-F4B3-4187-851F-C39B6C6F68D5}" destId="{F4084936-EFCD-4CED-A28A-302EE2D9BF67}" srcOrd="4" destOrd="0" presId="urn:microsoft.com/office/officeart/2009/3/layout/FramedTextPicture"/>
    <dgm:cxn modelId="{8A0C9AAE-12BD-4BE6-94D3-787F1AA2BF26}" type="presParOf" srcId="{894D381F-F4B3-4187-851F-C39B6C6F68D5}" destId="{175C0609-9BED-4EE6-93F0-7F965A49CE68}" srcOrd="5" destOrd="0" presId="urn:microsoft.com/office/officeart/2009/3/layout/FramedTextPicture"/>
    <dgm:cxn modelId="{04E298C6-5C79-407F-9345-40D1424991C3}" type="presParOf" srcId="{D7F34D28-1FF7-4663-A7E3-41410F3C134F}" destId="{94086310-C444-4213-8EE3-14BBA5DFD673}" srcOrd="3" destOrd="0" presId="urn:microsoft.com/office/officeart/2009/3/layout/FramedTextPicture"/>
    <dgm:cxn modelId="{AE7656DF-2893-4E41-9C15-98718A11078F}" type="presParOf" srcId="{D7F34D28-1FF7-4663-A7E3-41410F3C134F}" destId="{FC34BD4E-6795-4182-8ACD-1908A17289E4}" srcOrd="4" destOrd="0" presId="urn:microsoft.com/office/officeart/2009/3/layout/FramedTextPicture"/>
    <dgm:cxn modelId="{EC1F93A1-C107-40E2-84DE-F2D57FDDF867}" type="presParOf" srcId="{FC34BD4E-6795-4182-8ACD-1908A17289E4}" destId="{8B4A8E36-6C27-45FC-BCAD-8279D9036E79}" srcOrd="0" destOrd="0" presId="urn:microsoft.com/office/officeart/2009/3/layout/FramedTextPicture"/>
    <dgm:cxn modelId="{29CDB2C5-49AC-496E-8261-0A0BB450AC20}" type="presParOf" srcId="{FC34BD4E-6795-4182-8ACD-1908A17289E4}" destId="{B88C0DB2-20CE-4421-8881-A2EBF130107D}" srcOrd="1" destOrd="0" presId="urn:microsoft.com/office/officeart/2009/3/layout/FramedTextPicture"/>
    <dgm:cxn modelId="{BBB9B86B-9C92-4779-A388-BD1F797AFCDB}" type="presParOf" srcId="{FC34BD4E-6795-4182-8ACD-1908A17289E4}" destId="{339D993B-68FB-409E-96BD-E42FA658C546}" srcOrd="2" destOrd="0" presId="urn:microsoft.com/office/officeart/2009/3/layout/FramedTextPicture"/>
    <dgm:cxn modelId="{3CF6DCE7-C1E3-4A80-9DF7-8125883221C9}" type="presParOf" srcId="{FC34BD4E-6795-4182-8ACD-1908A17289E4}" destId="{5FAF96F1-0672-4D3A-8AD9-1C101F131C24}" srcOrd="3" destOrd="0" presId="urn:microsoft.com/office/officeart/2009/3/layout/FramedTextPicture"/>
    <dgm:cxn modelId="{43A00318-3A51-4F2C-B1AC-4F7010C55F0F}" type="presParOf" srcId="{FC34BD4E-6795-4182-8ACD-1908A17289E4}" destId="{7BD49274-9F42-4BD7-9976-B47F4C20E78F}" srcOrd="4" destOrd="0" presId="urn:microsoft.com/office/officeart/2009/3/layout/FramedTextPicture"/>
    <dgm:cxn modelId="{901D34E7-2010-471A-8B08-D40219DC5C87}" type="presParOf" srcId="{FC34BD4E-6795-4182-8ACD-1908A17289E4}" destId="{D62F4B0B-21CC-4535-A939-7F24885CBC33}" srcOrd="5" destOrd="0" presId="urn:microsoft.com/office/officeart/2009/3/layout/FramedTextPicture"/>
    <dgm:cxn modelId="{57F4FE7D-F8C9-4417-AFFF-995914E4E35C}" type="presParOf" srcId="{D7F34D28-1FF7-4663-A7E3-41410F3C134F}" destId="{0A4AC6A0-0A7B-4C3A-A624-B611EE5B0EE3}" srcOrd="5" destOrd="0" presId="urn:microsoft.com/office/officeart/2009/3/layout/FramedTextPicture"/>
    <dgm:cxn modelId="{3814E8A2-1EE6-4712-A260-8AAF6544779C}" type="presParOf" srcId="{D7F34D28-1FF7-4663-A7E3-41410F3C134F}" destId="{B10FC563-E669-4711-93AB-B4D737D8B87B}" srcOrd="6" destOrd="0" presId="urn:microsoft.com/office/officeart/2009/3/layout/FramedTextPicture"/>
    <dgm:cxn modelId="{DD64BE16-7726-401F-B856-FED06488046A}" type="presParOf" srcId="{B10FC563-E669-4711-93AB-B4D737D8B87B}" destId="{3E25D97A-C79E-4627-A00C-28D371FDB402}" srcOrd="0" destOrd="0" presId="urn:microsoft.com/office/officeart/2009/3/layout/FramedTextPicture"/>
    <dgm:cxn modelId="{65CBD7DE-E10A-4E53-AA12-06C5C78EE7CB}" type="presParOf" srcId="{B10FC563-E669-4711-93AB-B4D737D8B87B}" destId="{AB8E8CFF-A4AD-428A-BA63-F94804F4C0B0}" srcOrd="1" destOrd="0" presId="urn:microsoft.com/office/officeart/2009/3/layout/FramedTextPicture"/>
    <dgm:cxn modelId="{6534ADBD-3C28-41DE-BFB0-FD3BC1D05F91}" type="presParOf" srcId="{B10FC563-E669-4711-93AB-B4D737D8B87B}" destId="{FD73E015-B0E4-4F35-81C0-33E88EC6797D}" srcOrd="2" destOrd="0" presId="urn:microsoft.com/office/officeart/2009/3/layout/FramedTextPicture"/>
    <dgm:cxn modelId="{8756BD63-4CE4-4BE8-9F0E-583C44FE5C63}" type="presParOf" srcId="{B10FC563-E669-4711-93AB-B4D737D8B87B}" destId="{0570C65D-61FC-4227-B824-863CC2C2517C}" srcOrd="3" destOrd="0" presId="urn:microsoft.com/office/officeart/2009/3/layout/FramedTextPicture"/>
    <dgm:cxn modelId="{49A92550-7200-4093-B647-855F78A10125}" type="presParOf" srcId="{B10FC563-E669-4711-93AB-B4D737D8B87B}" destId="{7E5157D9-794F-411D-A83C-D4F124908C52}" srcOrd="4" destOrd="0" presId="urn:microsoft.com/office/officeart/2009/3/layout/FramedTextPicture"/>
    <dgm:cxn modelId="{AF6C37B5-0E6C-4290-B2A4-AF0795628BB7}" type="presParOf" srcId="{B10FC563-E669-4711-93AB-B4D737D8B87B}" destId="{44D3BC9E-F4FA-4F21-A930-9F372E5B66DC}" srcOrd="5" destOrd="0" presId="urn:microsoft.com/office/officeart/2009/3/layout/FramedTextPicture"/>
    <dgm:cxn modelId="{82A30A7E-6527-4433-8426-E6D4DFFC34B5}" type="presParOf" srcId="{D7F34D28-1FF7-4663-A7E3-41410F3C134F}" destId="{91E77E19-F015-4FAD-88CC-50CE18445388}" srcOrd="7" destOrd="0" presId="urn:microsoft.com/office/officeart/2009/3/layout/FramedTextPicture"/>
    <dgm:cxn modelId="{4F6AE506-1E22-4051-9EEA-6AD23F893B70}" type="presParOf" srcId="{D7F34D28-1FF7-4663-A7E3-41410F3C134F}" destId="{9092A86F-DA59-488F-B26D-5DDF8CFE7991}" srcOrd="8" destOrd="0" presId="urn:microsoft.com/office/officeart/2009/3/layout/FramedTextPicture"/>
    <dgm:cxn modelId="{41E16ECE-D84F-49DC-A8F3-46128E55C1D8}" type="presParOf" srcId="{9092A86F-DA59-488F-B26D-5DDF8CFE7991}" destId="{1F7841C5-2733-453F-9516-ECACA2C68BB3}" srcOrd="0" destOrd="0" presId="urn:microsoft.com/office/officeart/2009/3/layout/FramedTextPicture"/>
    <dgm:cxn modelId="{066D14D0-D4D8-40E1-969C-C3E58E07DF66}" type="presParOf" srcId="{9092A86F-DA59-488F-B26D-5DDF8CFE7991}" destId="{1C44E2B0-040F-4A43-8928-B39F13BA5E0F}" srcOrd="1" destOrd="0" presId="urn:microsoft.com/office/officeart/2009/3/layout/FramedTextPicture"/>
    <dgm:cxn modelId="{E002F801-8CCC-4F8B-81A0-E8C5AC222DE2}" type="presParOf" srcId="{9092A86F-DA59-488F-B26D-5DDF8CFE7991}" destId="{B1CC0AFE-4655-4B8C-84E7-657A7D1CE9A5}" srcOrd="2" destOrd="0" presId="urn:microsoft.com/office/officeart/2009/3/layout/FramedTextPicture"/>
    <dgm:cxn modelId="{95DEF7C0-8146-4A78-9F64-17179C1140F5}" type="presParOf" srcId="{9092A86F-DA59-488F-B26D-5DDF8CFE7991}" destId="{0364C977-1380-4FE6-9716-146E04EF440A}" srcOrd="3" destOrd="0" presId="urn:microsoft.com/office/officeart/2009/3/layout/FramedTextPicture"/>
    <dgm:cxn modelId="{0D7420BC-7234-4F47-B565-7CB0AE0A83F4}" type="presParOf" srcId="{9092A86F-DA59-488F-B26D-5DDF8CFE7991}" destId="{06295567-D2E6-4182-8239-B3C7EA0F1E43}" srcOrd="4" destOrd="0" presId="urn:microsoft.com/office/officeart/2009/3/layout/FramedTextPicture"/>
    <dgm:cxn modelId="{22F71254-5CAF-4274-8992-0798172FE45B}" type="presParOf" srcId="{9092A86F-DA59-488F-B26D-5DDF8CFE7991}" destId="{A07CB9CD-65E9-478D-8739-3FD6B083282D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89251D-8AD0-4841-B0E4-D928F911AD77}" type="doc">
      <dgm:prSet loTypeId="urn:microsoft.com/office/officeart/2005/8/layout/vList3" loCatId="pictur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LID4096"/>
        </a:p>
      </dgm:t>
    </dgm:pt>
    <dgm:pt modelId="{30C52463-F919-4251-B05C-F4D9356AC53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How many users worldwide use Spotify monthly, and how has this number changed over time?</a:t>
          </a:r>
          <a:endParaRPr lang="LID4096" sz="1400" b="1" dirty="0">
            <a:solidFill>
              <a:schemeClr val="tx1"/>
            </a:solidFill>
          </a:endParaRPr>
        </a:p>
      </dgm:t>
    </dgm:pt>
    <dgm:pt modelId="{D7049C8F-44B7-4EC7-8FCD-9A7B31B51EB0}" type="sibTrans" cxnId="{C0F44605-B101-4277-B586-8EA25B1257C2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89D1746C-9C29-4D22-BD6C-36CBCBCEF5C1}" type="parTrans" cxnId="{C0F44605-B101-4277-B586-8EA25B1257C2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D1859904-7FD2-4CCA-970D-3D14648821A5}">
      <dgm:prSet phldrT="[Text]" custT="1"/>
      <dgm:spPr/>
      <dgm:t>
        <a:bodyPr/>
        <a:lstStyle/>
        <a:p>
          <a:r>
            <a:rPr lang="en-GB" sz="1400" b="1" dirty="0">
              <a:solidFill>
                <a:schemeClr val="tx1"/>
              </a:solidFill>
            </a:rPr>
            <a:t>What does the sentiment analysis of news articles about Spotify reveal about the relationship between media coverage and stock performance?</a:t>
          </a:r>
          <a:endParaRPr lang="LID4096" sz="1400" b="1" dirty="0">
            <a:solidFill>
              <a:schemeClr val="tx1"/>
            </a:solidFill>
          </a:endParaRPr>
        </a:p>
      </dgm:t>
    </dgm:pt>
    <dgm:pt modelId="{967BD78F-84BB-413B-A570-D16A738C07A0}" type="sibTrans" cxnId="{7A1B0BA4-5CB4-4741-801C-FA9ABAA6B4D3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603D0D0E-C807-4813-91F3-037D88DE65B1}" type="parTrans" cxnId="{7A1B0BA4-5CB4-4741-801C-FA9ABAA6B4D3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BF35DE06-B114-410B-BF01-AD2F2EC5C75E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Which global regions show the highest Spotify streaming activity, and how has this changed over time?</a:t>
          </a:r>
          <a:endParaRPr lang="LID4096" sz="1400" b="1" dirty="0">
            <a:solidFill>
              <a:schemeClr val="tx1"/>
            </a:solidFill>
          </a:endParaRPr>
        </a:p>
      </dgm:t>
    </dgm:pt>
    <dgm:pt modelId="{2DF7D672-472C-49A4-A7E5-276050BD3E60}" type="sibTrans" cxnId="{408CA2AF-2DE0-4D61-BDD5-80AFBD2E9652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B758F1D7-8A4F-4208-9CFC-3DAECE31827C}" type="parTrans" cxnId="{408CA2AF-2DE0-4D61-BDD5-80AFBD2E9652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60811B1C-E5CD-4D19-AF57-B72543B435A9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How does the ratio of free users (Free with ads) to premium subscribers impact Spotify’s revenue?</a:t>
          </a:r>
          <a:endParaRPr lang="LID4096" sz="1400" b="1" dirty="0">
            <a:solidFill>
              <a:schemeClr val="tx1"/>
            </a:solidFill>
          </a:endParaRPr>
        </a:p>
      </dgm:t>
    </dgm:pt>
    <dgm:pt modelId="{83A44317-1604-4967-8B35-65640F0F1330}" type="sibTrans" cxnId="{C8892C04-3D7D-4D3E-93CA-47E139781369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2FCE9618-1320-4A6C-80A5-4DBD6955F9AF}" type="parTrans" cxnId="{C8892C04-3D7D-4D3E-93CA-47E139781369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374E22D1-8056-46A3-8CBC-4DD28EF326A0}" type="pres">
      <dgm:prSet presAssocID="{4C89251D-8AD0-4841-B0E4-D928F911AD77}" presName="linearFlow" presStyleCnt="0">
        <dgm:presLayoutVars>
          <dgm:dir/>
          <dgm:resizeHandles val="exact"/>
        </dgm:presLayoutVars>
      </dgm:prSet>
      <dgm:spPr/>
    </dgm:pt>
    <dgm:pt modelId="{D1274E6E-D7BC-4109-8598-E2C613C55A92}" type="pres">
      <dgm:prSet presAssocID="{30C52463-F919-4251-B05C-F4D9356AC537}" presName="composite" presStyleCnt="0"/>
      <dgm:spPr/>
    </dgm:pt>
    <dgm:pt modelId="{934B4BC1-0A5A-4D40-ABC1-70B4190C33C6}" type="pres">
      <dgm:prSet presAssocID="{30C52463-F919-4251-B05C-F4D9356AC53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uitar with solid fill"/>
        </a:ext>
      </dgm:extLst>
    </dgm:pt>
    <dgm:pt modelId="{54A4751F-818E-491D-B7BA-A350498F1484}" type="pres">
      <dgm:prSet presAssocID="{30C52463-F919-4251-B05C-F4D9356AC537}" presName="txShp" presStyleLbl="node1" presStyleIdx="0" presStyleCnt="4">
        <dgm:presLayoutVars>
          <dgm:bulletEnabled val="1"/>
        </dgm:presLayoutVars>
      </dgm:prSet>
      <dgm:spPr/>
    </dgm:pt>
    <dgm:pt modelId="{38C894D2-AD4A-4C98-BC81-8FBC236205BC}" type="pres">
      <dgm:prSet presAssocID="{D7049C8F-44B7-4EC7-8FCD-9A7B31B51EB0}" presName="spacing" presStyleCnt="0"/>
      <dgm:spPr/>
    </dgm:pt>
    <dgm:pt modelId="{A643F16A-D5A9-4841-9E9C-8C39C41C7FA4}" type="pres">
      <dgm:prSet presAssocID="{D1859904-7FD2-4CCA-970D-3D14648821A5}" presName="composite" presStyleCnt="0"/>
      <dgm:spPr/>
    </dgm:pt>
    <dgm:pt modelId="{67BAA6F8-E2DE-42D9-97B9-89628EE3CAE3}" type="pres">
      <dgm:prSet presAssocID="{D1859904-7FD2-4CCA-970D-3D14648821A5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p with solid fill"/>
        </a:ext>
      </dgm:extLst>
    </dgm:pt>
    <dgm:pt modelId="{D01CF493-A328-49CA-BADA-AD7E85C93B70}" type="pres">
      <dgm:prSet presAssocID="{D1859904-7FD2-4CCA-970D-3D14648821A5}" presName="txShp" presStyleLbl="node1" presStyleIdx="1" presStyleCnt="4">
        <dgm:presLayoutVars>
          <dgm:bulletEnabled val="1"/>
        </dgm:presLayoutVars>
      </dgm:prSet>
      <dgm:spPr/>
    </dgm:pt>
    <dgm:pt modelId="{3E17B7BD-EA44-466A-9098-032FF3A37684}" type="pres">
      <dgm:prSet presAssocID="{967BD78F-84BB-413B-A570-D16A738C07A0}" presName="spacing" presStyleCnt="0"/>
      <dgm:spPr/>
    </dgm:pt>
    <dgm:pt modelId="{2C92D655-F4E9-4465-8C44-968671C3334B}" type="pres">
      <dgm:prSet presAssocID="{BF35DE06-B114-410B-BF01-AD2F2EC5C75E}" presName="composite" presStyleCnt="0"/>
      <dgm:spPr/>
    </dgm:pt>
    <dgm:pt modelId="{DB77108C-F122-4B83-9798-78BB311E3AE2}" type="pres">
      <dgm:prSet presAssocID="{BF35DE06-B114-410B-BF01-AD2F2EC5C75E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es with solid fill"/>
        </a:ext>
      </dgm:extLst>
    </dgm:pt>
    <dgm:pt modelId="{EBCB119F-9CC8-471B-A49A-EE0144EC55AD}" type="pres">
      <dgm:prSet presAssocID="{BF35DE06-B114-410B-BF01-AD2F2EC5C75E}" presName="txShp" presStyleLbl="node1" presStyleIdx="2" presStyleCnt="4">
        <dgm:presLayoutVars>
          <dgm:bulletEnabled val="1"/>
        </dgm:presLayoutVars>
      </dgm:prSet>
      <dgm:spPr/>
    </dgm:pt>
    <dgm:pt modelId="{AAED82E0-BEC7-4D79-BB4F-6A8CADF3BA37}" type="pres">
      <dgm:prSet presAssocID="{2DF7D672-472C-49A4-A7E5-276050BD3E60}" presName="spacing" presStyleCnt="0"/>
      <dgm:spPr/>
    </dgm:pt>
    <dgm:pt modelId="{63F8F917-C4A8-4405-929A-F8864DFACDC3}" type="pres">
      <dgm:prSet presAssocID="{60811B1C-E5CD-4D19-AF57-B72543B435A9}" presName="composite" presStyleCnt="0"/>
      <dgm:spPr/>
    </dgm:pt>
    <dgm:pt modelId="{11EF4156-B34B-4B5B-8102-5D8F66CCDB20}" type="pres">
      <dgm:prSet presAssocID="{60811B1C-E5CD-4D19-AF57-B72543B435A9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with solid fill"/>
        </a:ext>
      </dgm:extLst>
    </dgm:pt>
    <dgm:pt modelId="{73B6DD8D-5B29-432E-93A8-ADB7166CA11B}" type="pres">
      <dgm:prSet presAssocID="{60811B1C-E5CD-4D19-AF57-B72543B435A9}" presName="txShp" presStyleLbl="node1" presStyleIdx="3" presStyleCnt="4">
        <dgm:presLayoutVars>
          <dgm:bulletEnabled val="1"/>
        </dgm:presLayoutVars>
      </dgm:prSet>
      <dgm:spPr/>
    </dgm:pt>
  </dgm:ptLst>
  <dgm:cxnLst>
    <dgm:cxn modelId="{C8892C04-3D7D-4D3E-93CA-47E139781369}" srcId="{4C89251D-8AD0-4841-B0E4-D928F911AD77}" destId="{60811B1C-E5CD-4D19-AF57-B72543B435A9}" srcOrd="3" destOrd="0" parTransId="{2FCE9618-1320-4A6C-80A5-4DBD6955F9AF}" sibTransId="{83A44317-1604-4967-8B35-65640F0F1330}"/>
    <dgm:cxn modelId="{C0F44605-B101-4277-B586-8EA25B1257C2}" srcId="{4C89251D-8AD0-4841-B0E4-D928F911AD77}" destId="{30C52463-F919-4251-B05C-F4D9356AC537}" srcOrd="0" destOrd="0" parTransId="{89D1746C-9C29-4D22-BD6C-36CBCBCEF5C1}" sibTransId="{D7049C8F-44B7-4EC7-8FCD-9A7B31B51EB0}"/>
    <dgm:cxn modelId="{D4504A17-7CE3-480D-AB38-358E8F773E53}" type="presOf" srcId="{4C89251D-8AD0-4841-B0E4-D928F911AD77}" destId="{374E22D1-8056-46A3-8CBC-4DD28EF326A0}" srcOrd="0" destOrd="0" presId="urn:microsoft.com/office/officeart/2005/8/layout/vList3"/>
    <dgm:cxn modelId="{0984BC41-91D4-4377-870A-B1BBE1620F14}" type="presOf" srcId="{60811B1C-E5CD-4D19-AF57-B72543B435A9}" destId="{73B6DD8D-5B29-432E-93A8-ADB7166CA11B}" srcOrd="0" destOrd="0" presId="urn:microsoft.com/office/officeart/2005/8/layout/vList3"/>
    <dgm:cxn modelId="{4181B85A-5F60-4E32-981B-724995CCBE8A}" type="presOf" srcId="{BF35DE06-B114-410B-BF01-AD2F2EC5C75E}" destId="{EBCB119F-9CC8-471B-A49A-EE0144EC55AD}" srcOrd="0" destOrd="0" presId="urn:microsoft.com/office/officeart/2005/8/layout/vList3"/>
    <dgm:cxn modelId="{77C55D93-BFD6-4379-B98E-6BE90A36F1C3}" type="presOf" srcId="{30C52463-F919-4251-B05C-F4D9356AC537}" destId="{54A4751F-818E-491D-B7BA-A350498F1484}" srcOrd="0" destOrd="0" presId="urn:microsoft.com/office/officeart/2005/8/layout/vList3"/>
    <dgm:cxn modelId="{7A1B0BA4-5CB4-4741-801C-FA9ABAA6B4D3}" srcId="{4C89251D-8AD0-4841-B0E4-D928F911AD77}" destId="{D1859904-7FD2-4CCA-970D-3D14648821A5}" srcOrd="1" destOrd="0" parTransId="{603D0D0E-C807-4813-91F3-037D88DE65B1}" sibTransId="{967BD78F-84BB-413B-A570-D16A738C07A0}"/>
    <dgm:cxn modelId="{408CA2AF-2DE0-4D61-BDD5-80AFBD2E9652}" srcId="{4C89251D-8AD0-4841-B0E4-D928F911AD77}" destId="{BF35DE06-B114-410B-BF01-AD2F2EC5C75E}" srcOrd="2" destOrd="0" parTransId="{B758F1D7-8A4F-4208-9CFC-3DAECE31827C}" sibTransId="{2DF7D672-472C-49A4-A7E5-276050BD3E60}"/>
    <dgm:cxn modelId="{0CAF1EBD-B6E2-4B91-81C8-BC680C3E97C0}" type="presOf" srcId="{D1859904-7FD2-4CCA-970D-3D14648821A5}" destId="{D01CF493-A328-49CA-BADA-AD7E85C93B70}" srcOrd="0" destOrd="0" presId="urn:microsoft.com/office/officeart/2005/8/layout/vList3"/>
    <dgm:cxn modelId="{EECBC8B5-5F40-4C15-88C3-9C8D8627E7E0}" type="presParOf" srcId="{374E22D1-8056-46A3-8CBC-4DD28EF326A0}" destId="{D1274E6E-D7BC-4109-8598-E2C613C55A92}" srcOrd="0" destOrd="0" presId="urn:microsoft.com/office/officeart/2005/8/layout/vList3"/>
    <dgm:cxn modelId="{A90E75C8-808E-4F60-B5FB-03C43549083A}" type="presParOf" srcId="{D1274E6E-D7BC-4109-8598-E2C613C55A92}" destId="{934B4BC1-0A5A-4D40-ABC1-70B4190C33C6}" srcOrd="0" destOrd="0" presId="urn:microsoft.com/office/officeart/2005/8/layout/vList3"/>
    <dgm:cxn modelId="{60801D71-235B-44FE-9131-5C20155E0075}" type="presParOf" srcId="{D1274E6E-D7BC-4109-8598-E2C613C55A92}" destId="{54A4751F-818E-491D-B7BA-A350498F1484}" srcOrd="1" destOrd="0" presId="urn:microsoft.com/office/officeart/2005/8/layout/vList3"/>
    <dgm:cxn modelId="{499C631B-63D3-40A4-89AA-5BCAE708DED2}" type="presParOf" srcId="{374E22D1-8056-46A3-8CBC-4DD28EF326A0}" destId="{38C894D2-AD4A-4C98-BC81-8FBC236205BC}" srcOrd="1" destOrd="0" presId="urn:microsoft.com/office/officeart/2005/8/layout/vList3"/>
    <dgm:cxn modelId="{2F33C78F-6713-433F-A694-58BE1679ED47}" type="presParOf" srcId="{374E22D1-8056-46A3-8CBC-4DD28EF326A0}" destId="{A643F16A-D5A9-4841-9E9C-8C39C41C7FA4}" srcOrd="2" destOrd="0" presId="urn:microsoft.com/office/officeart/2005/8/layout/vList3"/>
    <dgm:cxn modelId="{2EBE1850-4ED4-4BEF-86A3-493B2C0A4381}" type="presParOf" srcId="{A643F16A-D5A9-4841-9E9C-8C39C41C7FA4}" destId="{67BAA6F8-E2DE-42D9-97B9-89628EE3CAE3}" srcOrd="0" destOrd="0" presId="urn:microsoft.com/office/officeart/2005/8/layout/vList3"/>
    <dgm:cxn modelId="{A7354A06-8E81-4434-BC93-A9535440272A}" type="presParOf" srcId="{A643F16A-D5A9-4841-9E9C-8C39C41C7FA4}" destId="{D01CF493-A328-49CA-BADA-AD7E85C93B70}" srcOrd="1" destOrd="0" presId="urn:microsoft.com/office/officeart/2005/8/layout/vList3"/>
    <dgm:cxn modelId="{E7B6B479-9698-40B7-8F5E-1945CFA98DF4}" type="presParOf" srcId="{374E22D1-8056-46A3-8CBC-4DD28EF326A0}" destId="{3E17B7BD-EA44-466A-9098-032FF3A37684}" srcOrd="3" destOrd="0" presId="urn:microsoft.com/office/officeart/2005/8/layout/vList3"/>
    <dgm:cxn modelId="{6144EF72-5DB5-4B4D-8E1B-AD5BD5003733}" type="presParOf" srcId="{374E22D1-8056-46A3-8CBC-4DD28EF326A0}" destId="{2C92D655-F4E9-4465-8C44-968671C3334B}" srcOrd="4" destOrd="0" presId="urn:microsoft.com/office/officeart/2005/8/layout/vList3"/>
    <dgm:cxn modelId="{09013D9A-3B53-4B55-AE2D-6B53BB525399}" type="presParOf" srcId="{2C92D655-F4E9-4465-8C44-968671C3334B}" destId="{DB77108C-F122-4B83-9798-78BB311E3AE2}" srcOrd="0" destOrd="0" presId="urn:microsoft.com/office/officeart/2005/8/layout/vList3"/>
    <dgm:cxn modelId="{5AFE72FB-9D74-4C84-9B67-1A7AB20E09EE}" type="presParOf" srcId="{2C92D655-F4E9-4465-8C44-968671C3334B}" destId="{EBCB119F-9CC8-471B-A49A-EE0144EC55AD}" srcOrd="1" destOrd="0" presId="urn:microsoft.com/office/officeart/2005/8/layout/vList3"/>
    <dgm:cxn modelId="{6961165A-1735-46EE-AE80-587FA2A207F1}" type="presParOf" srcId="{374E22D1-8056-46A3-8CBC-4DD28EF326A0}" destId="{AAED82E0-BEC7-4D79-BB4F-6A8CADF3BA37}" srcOrd="5" destOrd="0" presId="urn:microsoft.com/office/officeart/2005/8/layout/vList3"/>
    <dgm:cxn modelId="{3E884CBE-84E6-4F8F-A06D-F9B66E7AEF12}" type="presParOf" srcId="{374E22D1-8056-46A3-8CBC-4DD28EF326A0}" destId="{63F8F917-C4A8-4405-929A-F8864DFACDC3}" srcOrd="6" destOrd="0" presId="urn:microsoft.com/office/officeart/2005/8/layout/vList3"/>
    <dgm:cxn modelId="{137BCECC-69E8-495D-9844-10B8970DF5D9}" type="presParOf" srcId="{63F8F917-C4A8-4405-929A-F8864DFACDC3}" destId="{11EF4156-B34B-4B5B-8102-5D8F66CCDB20}" srcOrd="0" destOrd="0" presId="urn:microsoft.com/office/officeart/2005/8/layout/vList3"/>
    <dgm:cxn modelId="{5DA9E026-4AC7-4509-9A6F-E4BA934A6383}" type="presParOf" srcId="{63F8F917-C4A8-4405-929A-F8864DFACDC3}" destId="{73B6DD8D-5B29-432E-93A8-ADB7166CA11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89251D-8AD0-4841-B0E4-D928F911AD77}" type="doc">
      <dgm:prSet loTypeId="urn:microsoft.com/office/officeart/2005/8/layout/vList3" loCatId="pictur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LID4096"/>
        </a:p>
      </dgm:t>
    </dgm:pt>
    <dgm:pt modelId="{E1AC5988-85E1-4878-B719-686D64172AA1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How do price changes affect Spotify's growth?</a:t>
          </a:r>
          <a:endParaRPr lang="LID4096" sz="1400" b="1" dirty="0">
            <a:solidFill>
              <a:schemeClr val="tx1"/>
            </a:solidFill>
          </a:endParaRPr>
        </a:p>
      </dgm:t>
    </dgm:pt>
    <dgm:pt modelId="{75D03F7C-F5CC-4D8E-93B3-1CF7873E5DBE}" type="parTrans" cxnId="{0A5FA5D9-2B45-4592-A8CB-373DF797F4DF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AA8FB515-F362-4C6B-AAD8-DCDF1E04637C}" type="sibTrans" cxnId="{0A5FA5D9-2B45-4592-A8CB-373DF797F4DF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6FF1009C-289A-4307-A4BD-9F0A7FBCC9F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⁠Is there a tendency for popular tracks (Track Table) to appear more frequently in playlists (Playlist-Track Table)?</a:t>
          </a:r>
          <a:endParaRPr lang="LID4096" sz="1400" b="1" dirty="0">
            <a:solidFill>
              <a:schemeClr val="tx1"/>
            </a:solidFill>
          </a:endParaRPr>
        </a:p>
      </dgm:t>
    </dgm:pt>
    <dgm:pt modelId="{8F207F6C-2852-4864-B6D5-5C4A7AFD5C8C}" type="parTrans" cxnId="{0C52E47E-E5D9-46C5-A27B-4E863EC4599A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8A7F4FEF-96C5-4B99-A621-1BD44B923CEF}" type="sibTrans" cxnId="{0C52E47E-E5D9-46C5-A27B-4E863EC4599A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3113DFFA-B0AE-46B5-914A-194B6B5C8C8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What demographic factors (e.g., age, gender) influence Spotify’s user base and subscription trends?</a:t>
          </a:r>
          <a:endParaRPr lang="LID4096" sz="1400" b="1" dirty="0">
            <a:solidFill>
              <a:schemeClr val="tx1"/>
            </a:solidFill>
          </a:endParaRPr>
        </a:p>
      </dgm:t>
    </dgm:pt>
    <dgm:pt modelId="{D43983C1-CC62-4E05-80F4-7ACE656291BC}" type="sibTrans" cxnId="{5867E450-1296-4B83-A511-C4C44151D5FB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7FF7D563-E7EE-49AA-ABAA-C85871F3BE4C}" type="parTrans" cxnId="{5867E450-1296-4B83-A511-C4C44151D5FB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79715699-483C-4156-AC26-9E8D1DC6FCF9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How do the popular music charts in general compare to the popular Spotify music charts?</a:t>
          </a:r>
          <a:endParaRPr lang="LID4096" sz="1400" b="1" dirty="0">
            <a:solidFill>
              <a:schemeClr val="tx1"/>
            </a:solidFill>
          </a:endParaRPr>
        </a:p>
      </dgm:t>
    </dgm:pt>
    <dgm:pt modelId="{C475D631-9425-46D8-8BDE-7738580FA5BB}" type="sibTrans" cxnId="{9FD849F6-900D-4D2A-BB68-541132084E65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F879D142-C7A2-4961-9C0B-4A263DDEAF52}" type="parTrans" cxnId="{9FD849F6-900D-4D2A-BB68-541132084E65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374E22D1-8056-46A3-8CBC-4DD28EF326A0}" type="pres">
      <dgm:prSet presAssocID="{4C89251D-8AD0-4841-B0E4-D928F911AD77}" presName="linearFlow" presStyleCnt="0">
        <dgm:presLayoutVars>
          <dgm:dir/>
          <dgm:resizeHandles val="exact"/>
        </dgm:presLayoutVars>
      </dgm:prSet>
      <dgm:spPr/>
    </dgm:pt>
    <dgm:pt modelId="{0FA2198D-E46C-4843-BABC-71C6DF2B84F1}" type="pres">
      <dgm:prSet presAssocID="{3113DFFA-B0AE-46B5-914A-194B6B5C8C8A}" presName="composite" presStyleCnt="0"/>
      <dgm:spPr/>
    </dgm:pt>
    <dgm:pt modelId="{48448618-ABF5-4AB0-84C9-CDCDA7B9D6F9}" type="pres">
      <dgm:prSet presAssocID="{3113DFFA-B0AE-46B5-914A-194B6B5C8C8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phones with solid fill"/>
        </a:ext>
      </dgm:extLst>
    </dgm:pt>
    <dgm:pt modelId="{16D8BB91-4A64-4FB3-8D34-92CCA88BB050}" type="pres">
      <dgm:prSet presAssocID="{3113DFFA-B0AE-46B5-914A-194B6B5C8C8A}" presName="txShp" presStyleLbl="node1" presStyleIdx="0" presStyleCnt="4">
        <dgm:presLayoutVars>
          <dgm:bulletEnabled val="1"/>
        </dgm:presLayoutVars>
      </dgm:prSet>
      <dgm:spPr/>
    </dgm:pt>
    <dgm:pt modelId="{7719EFDE-5B0B-4EDB-B4C7-D8FCB3E67713}" type="pres">
      <dgm:prSet presAssocID="{D43983C1-CC62-4E05-80F4-7ACE656291BC}" presName="spacing" presStyleCnt="0"/>
      <dgm:spPr/>
    </dgm:pt>
    <dgm:pt modelId="{FC1D4533-6503-47B8-B32F-287CBE16AFD9}" type="pres">
      <dgm:prSet presAssocID="{79715699-483C-4156-AC26-9E8D1DC6FCF9}" presName="composite" presStyleCnt="0"/>
      <dgm:spPr/>
    </dgm:pt>
    <dgm:pt modelId="{BDD9770C-1564-4C92-A127-84AF502A036E}" type="pres">
      <dgm:prSet presAssocID="{79715699-483C-4156-AC26-9E8D1DC6FCF9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 jockey female with solid fill"/>
        </a:ext>
      </dgm:extLst>
    </dgm:pt>
    <dgm:pt modelId="{63AC5E3D-C8FA-45FA-A193-CBF0181B9B42}" type="pres">
      <dgm:prSet presAssocID="{79715699-483C-4156-AC26-9E8D1DC6FCF9}" presName="txShp" presStyleLbl="node1" presStyleIdx="1" presStyleCnt="4">
        <dgm:presLayoutVars>
          <dgm:bulletEnabled val="1"/>
        </dgm:presLayoutVars>
      </dgm:prSet>
      <dgm:spPr/>
    </dgm:pt>
    <dgm:pt modelId="{2DB10FD4-B331-4B9E-9EB3-50026D23D14B}" type="pres">
      <dgm:prSet presAssocID="{C475D631-9425-46D8-8BDE-7738580FA5BB}" presName="spacing" presStyleCnt="0"/>
      <dgm:spPr/>
    </dgm:pt>
    <dgm:pt modelId="{E720C883-B6D0-4EBD-A788-5CBDB90B17ED}" type="pres">
      <dgm:prSet presAssocID="{E1AC5988-85E1-4878-B719-686D64172AA1}" presName="composite" presStyleCnt="0"/>
      <dgm:spPr/>
    </dgm:pt>
    <dgm:pt modelId="{F76F5CDE-B73C-4878-9C51-54C699D6C0A1}" type="pres">
      <dgm:prSet presAssocID="{E1AC5988-85E1-4878-B719-686D64172AA1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ing with solid fill"/>
        </a:ext>
      </dgm:extLst>
    </dgm:pt>
    <dgm:pt modelId="{1A056B73-D203-4AD3-95EB-EFDA75E4824A}" type="pres">
      <dgm:prSet presAssocID="{E1AC5988-85E1-4878-B719-686D64172AA1}" presName="txShp" presStyleLbl="node1" presStyleIdx="2" presStyleCnt="4">
        <dgm:presLayoutVars>
          <dgm:bulletEnabled val="1"/>
        </dgm:presLayoutVars>
      </dgm:prSet>
      <dgm:spPr/>
    </dgm:pt>
    <dgm:pt modelId="{9F4C3F2B-65DC-44E3-8359-A761982B47B8}" type="pres">
      <dgm:prSet presAssocID="{AA8FB515-F362-4C6B-AAD8-DCDF1E04637C}" presName="spacing" presStyleCnt="0"/>
      <dgm:spPr/>
    </dgm:pt>
    <dgm:pt modelId="{7211D90D-AE65-46C3-8F81-15ED4E16A61C}" type="pres">
      <dgm:prSet presAssocID="{6FF1009C-289A-4307-A4BD-9F0A7FBCC9F5}" presName="composite" presStyleCnt="0"/>
      <dgm:spPr/>
    </dgm:pt>
    <dgm:pt modelId="{2977F123-05A6-4F62-A6D5-0CADB401C3BD}" type="pres">
      <dgm:prSet presAssocID="{6FF1009C-289A-4307-A4BD-9F0A7FBCC9F5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um set with solid fill"/>
        </a:ext>
      </dgm:extLst>
    </dgm:pt>
    <dgm:pt modelId="{00F1AB56-1BEB-4C96-BD8F-EEB1126AA8EA}" type="pres">
      <dgm:prSet presAssocID="{6FF1009C-289A-4307-A4BD-9F0A7FBCC9F5}" presName="txShp" presStyleLbl="node1" presStyleIdx="3" presStyleCnt="4">
        <dgm:presLayoutVars>
          <dgm:bulletEnabled val="1"/>
        </dgm:presLayoutVars>
      </dgm:prSet>
      <dgm:spPr/>
    </dgm:pt>
  </dgm:ptLst>
  <dgm:cxnLst>
    <dgm:cxn modelId="{D4504A17-7CE3-480D-AB38-358E8F773E53}" type="presOf" srcId="{4C89251D-8AD0-4841-B0E4-D928F911AD77}" destId="{374E22D1-8056-46A3-8CBC-4DD28EF326A0}" srcOrd="0" destOrd="0" presId="urn:microsoft.com/office/officeart/2005/8/layout/vList3"/>
    <dgm:cxn modelId="{8B40AF29-DD6C-4F6E-BCE1-3E48F67DFDF4}" type="presOf" srcId="{6FF1009C-289A-4307-A4BD-9F0A7FBCC9F5}" destId="{00F1AB56-1BEB-4C96-BD8F-EEB1126AA8EA}" srcOrd="0" destOrd="0" presId="urn:microsoft.com/office/officeart/2005/8/layout/vList3"/>
    <dgm:cxn modelId="{901A896A-6886-477C-9E6F-9AC34F1BC7DC}" type="presOf" srcId="{79715699-483C-4156-AC26-9E8D1DC6FCF9}" destId="{63AC5E3D-C8FA-45FA-A193-CBF0181B9B42}" srcOrd="0" destOrd="0" presId="urn:microsoft.com/office/officeart/2005/8/layout/vList3"/>
    <dgm:cxn modelId="{5867E450-1296-4B83-A511-C4C44151D5FB}" srcId="{4C89251D-8AD0-4841-B0E4-D928F911AD77}" destId="{3113DFFA-B0AE-46B5-914A-194B6B5C8C8A}" srcOrd="0" destOrd="0" parTransId="{7FF7D563-E7EE-49AA-ABAA-C85871F3BE4C}" sibTransId="{D43983C1-CC62-4E05-80F4-7ACE656291BC}"/>
    <dgm:cxn modelId="{0C52E47E-E5D9-46C5-A27B-4E863EC4599A}" srcId="{4C89251D-8AD0-4841-B0E4-D928F911AD77}" destId="{6FF1009C-289A-4307-A4BD-9F0A7FBCC9F5}" srcOrd="3" destOrd="0" parTransId="{8F207F6C-2852-4864-B6D5-5C4A7AFD5C8C}" sibTransId="{8A7F4FEF-96C5-4B99-A621-1BD44B923CEF}"/>
    <dgm:cxn modelId="{F606858E-34CB-465C-8436-89E5F21A289D}" type="presOf" srcId="{E1AC5988-85E1-4878-B719-686D64172AA1}" destId="{1A056B73-D203-4AD3-95EB-EFDA75E4824A}" srcOrd="0" destOrd="0" presId="urn:microsoft.com/office/officeart/2005/8/layout/vList3"/>
    <dgm:cxn modelId="{3810BACE-B5E7-497C-B34C-D7AA11264B13}" type="presOf" srcId="{3113DFFA-B0AE-46B5-914A-194B6B5C8C8A}" destId="{16D8BB91-4A64-4FB3-8D34-92CCA88BB050}" srcOrd="0" destOrd="0" presId="urn:microsoft.com/office/officeart/2005/8/layout/vList3"/>
    <dgm:cxn modelId="{0A5FA5D9-2B45-4592-A8CB-373DF797F4DF}" srcId="{4C89251D-8AD0-4841-B0E4-D928F911AD77}" destId="{E1AC5988-85E1-4878-B719-686D64172AA1}" srcOrd="2" destOrd="0" parTransId="{75D03F7C-F5CC-4D8E-93B3-1CF7873E5DBE}" sibTransId="{AA8FB515-F362-4C6B-AAD8-DCDF1E04637C}"/>
    <dgm:cxn modelId="{9FD849F6-900D-4D2A-BB68-541132084E65}" srcId="{4C89251D-8AD0-4841-B0E4-D928F911AD77}" destId="{79715699-483C-4156-AC26-9E8D1DC6FCF9}" srcOrd="1" destOrd="0" parTransId="{F879D142-C7A2-4961-9C0B-4A263DDEAF52}" sibTransId="{C475D631-9425-46D8-8BDE-7738580FA5BB}"/>
    <dgm:cxn modelId="{72D61773-FDB0-494E-BF76-5CE2BFFA2F98}" type="presParOf" srcId="{374E22D1-8056-46A3-8CBC-4DD28EF326A0}" destId="{0FA2198D-E46C-4843-BABC-71C6DF2B84F1}" srcOrd="0" destOrd="0" presId="urn:microsoft.com/office/officeart/2005/8/layout/vList3"/>
    <dgm:cxn modelId="{9C9F845F-D1BF-4122-B904-7A3527915D4D}" type="presParOf" srcId="{0FA2198D-E46C-4843-BABC-71C6DF2B84F1}" destId="{48448618-ABF5-4AB0-84C9-CDCDA7B9D6F9}" srcOrd="0" destOrd="0" presId="urn:microsoft.com/office/officeart/2005/8/layout/vList3"/>
    <dgm:cxn modelId="{2A7DFB7C-2B88-4398-A23F-3219E2A106B1}" type="presParOf" srcId="{0FA2198D-E46C-4843-BABC-71C6DF2B84F1}" destId="{16D8BB91-4A64-4FB3-8D34-92CCA88BB050}" srcOrd="1" destOrd="0" presId="urn:microsoft.com/office/officeart/2005/8/layout/vList3"/>
    <dgm:cxn modelId="{9D327BC9-1A0A-412F-B54C-FFEBFCAE5B10}" type="presParOf" srcId="{374E22D1-8056-46A3-8CBC-4DD28EF326A0}" destId="{7719EFDE-5B0B-4EDB-B4C7-D8FCB3E67713}" srcOrd="1" destOrd="0" presId="urn:microsoft.com/office/officeart/2005/8/layout/vList3"/>
    <dgm:cxn modelId="{64D105E7-9FFE-4612-9E07-03751CA19165}" type="presParOf" srcId="{374E22D1-8056-46A3-8CBC-4DD28EF326A0}" destId="{FC1D4533-6503-47B8-B32F-287CBE16AFD9}" srcOrd="2" destOrd="0" presId="urn:microsoft.com/office/officeart/2005/8/layout/vList3"/>
    <dgm:cxn modelId="{42A9D2CB-3C66-49A9-A849-71DCDA75BF4C}" type="presParOf" srcId="{FC1D4533-6503-47B8-B32F-287CBE16AFD9}" destId="{BDD9770C-1564-4C92-A127-84AF502A036E}" srcOrd="0" destOrd="0" presId="urn:microsoft.com/office/officeart/2005/8/layout/vList3"/>
    <dgm:cxn modelId="{74C7DE37-E470-48B5-B7E3-0F339EB6C19F}" type="presParOf" srcId="{FC1D4533-6503-47B8-B32F-287CBE16AFD9}" destId="{63AC5E3D-C8FA-45FA-A193-CBF0181B9B42}" srcOrd="1" destOrd="0" presId="urn:microsoft.com/office/officeart/2005/8/layout/vList3"/>
    <dgm:cxn modelId="{3DDE4811-00D0-4B26-9181-3F3A2D8AEB5F}" type="presParOf" srcId="{374E22D1-8056-46A3-8CBC-4DD28EF326A0}" destId="{2DB10FD4-B331-4B9E-9EB3-50026D23D14B}" srcOrd="3" destOrd="0" presId="urn:microsoft.com/office/officeart/2005/8/layout/vList3"/>
    <dgm:cxn modelId="{647DBEE6-B457-497D-B062-F029C32DAB32}" type="presParOf" srcId="{374E22D1-8056-46A3-8CBC-4DD28EF326A0}" destId="{E720C883-B6D0-4EBD-A788-5CBDB90B17ED}" srcOrd="4" destOrd="0" presId="urn:microsoft.com/office/officeart/2005/8/layout/vList3"/>
    <dgm:cxn modelId="{CC23ECBB-0E99-40EE-A9DA-05DDE754A9AC}" type="presParOf" srcId="{E720C883-B6D0-4EBD-A788-5CBDB90B17ED}" destId="{F76F5CDE-B73C-4878-9C51-54C699D6C0A1}" srcOrd="0" destOrd="0" presId="urn:microsoft.com/office/officeart/2005/8/layout/vList3"/>
    <dgm:cxn modelId="{7860A1AE-F7E1-4645-B17D-A2C20C09EE0B}" type="presParOf" srcId="{E720C883-B6D0-4EBD-A788-5CBDB90B17ED}" destId="{1A056B73-D203-4AD3-95EB-EFDA75E4824A}" srcOrd="1" destOrd="0" presId="urn:microsoft.com/office/officeart/2005/8/layout/vList3"/>
    <dgm:cxn modelId="{F9B77E4D-BF00-443F-9787-660603333C0D}" type="presParOf" srcId="{374E22D1-8056-46A3-8CBC-4DD28EF326A0}" destId="{9F4C3F2B-65DC-44E3-8359-A761982B47B8}" srcOrd="5" destOrd="0" presId="urn:microsoft.com/office/officeart/2005/8/layout/vList3"/>
    <dgm:cxn modelId="{A7123BAC-566D-423E-8D63-FB97517879DA}" type="presParOf" srcId="{374E22D1-8056-46A3-8CBC-4DD28EF326A0}" destId="{7211D90D-AE65-46C3-8F81-15ED4E16A61C}" srcOrd="6" destOrd="0" presId="urn:microsoft.com/office/officeart/2005/8/layout/vList3"/>
    <dgm:cxn modelId="{90E328FD-BA62-4A0A-872E-16919C1E3C5F}" type="presParOf" srcId="{7211D90D-AE65-46C3-8F81-15ED4E16A61C}" destId="{2977F123-05A6-4F62-A6D5-0CADB401C3BD}" srcOrd="0" destOrd="0" presId="urn:microsoft.com/office/officeart/2005/8/layout/vList3"/>
    <dgm:cxn modelId="{504728D7-6E80-4B95-AF3D-CC2A45F9DFFA}" type="presParOf" srcId="{7211D90D-AE65-46C3-8F81-15ED4E16A61C}" destId="{00F1AB56-1BEB-4C96-BD8F-EEB1126AA8E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A1E1E7-ED09-482A-8E29-A23B3761AFD9}" type="doc">
      <dgm:prSet loTypeId="urn:microsoft.com/office/officeart/2008/layout/TitlePictureLineup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LID4096"/>
        </a:p>
      </dgm:t>
    </dgm:pt>
    <dgm:pt modelId="{D665F385-7A47-4B1A-B9DC-3B81653B8044}">
      <dgm:prSet phldrT="[Text]"/>
      <dgm:spPr/>
      <dgm:t>
        <a:bodyPr/>
        <a:lstStyle/>
        <a:p>
          <a:r>
            <a:rPr lang="de-DE" b="1" dirty="0"/>
            <a:t>Sources</a:t>
          </a:r>
          <a:endParaRPr lang="LID4096" b="1" dirty="0"/>
        </a:p>
      </dgm:t>
    </dgm:pt>
    <dgm:pt modelId="{1E07CDA1-CAE2-4C8A-BF2C-A290C5F132D6}" type="parTrans" cxnId="{12E77165-0FFC-43A6-88C8-1504929E84AD}">
      <dgm:prSet/>
      <dgm:spPr/>
      <dgm:t>
        <a:bodyPr/>
        <a:lstStyle/>
        <a:p>
          <a:endParaRPr lang="LID4096" b="1"/>
        </a:p>
      </dgm:t>
    </dgm:pt>
    <dgm:pt modelId="{DFD082A1-0035-4A8D-A2C9-B04396169CCA}" type="sibTrans" cxnId="{12E77165-0FFC-43A6-88C8-1504929E84AD}">
      <dgm:prSet/>
      <dgm:spPr/>
      <dgm:t>
        <a:bodyPr/>
        <a:lstStyle/>
        <a:p>
          <a:endParaRPr lang="LID4096" b="1"/>
        </a:p>
      </dgm:t>
    </dgm:pt>
    <dgm:pt modelId="{93F9DCA9-687E-4050-A2FE-1BBAF198FAB7}">
      <dgm:prSet phldrT="[Text]"/>
      <dgm:spPr/>
      <dgm:t>
        <a:bodyPr/>
        <a:lstStyle/>
        <a:p>
          <a:r>
            <a:rPr lang="de-DE" b="1" dirty="0"/>
            <a:t>Visualization</a:t>
          </a:r>
          <a:endParaRPr lang="LID4096" b="1" dirty="0"/>
        </a:p>
      </dgm:t>
    </dgm:pt>
    <dgm:pt modelId="{17E7F491-1B43-4EE3-B504-5D67429B790F}" type="parTrans" cxnId="{481533E3-151E-45C4-BA63-1E05D9015B76}">
      <dgm:prSet/>
      <dgm:spPr/>
      <dgm:t>
        <a:bodyPr/>
        <a:lstStyle/>
        <a:p>
          <a:endParaRPr lang="LID4096" b="1"/>
        </a:p>
      </dgm:t>
    </dgm:pt>
    <dgm:pt modelId="{18811895-0462-42DF-A153-2A0ACB401C81}" type="sibTrans" cxnId="{481533E3-151E-45C4-BA63-1E05D9015B76}">
      <dgm:prSet/>
      <dgm:spPr/>
      <dgm:t>
        <a:bodyPr/>
        <a:lstStyle/>
        <a:p>
          <a:endParaRPr lang="LID4096" b="1"/>
        </a:p>
      </dgm:t>
    </dgm:pt>
    <dgm:pt modelId="{AA6B2F88-7BE5-41EC-B7C8-8D4B47E094C5}">
      <dgm:prSet phldrT="[Text]"/>
      <dgm:spPr/>
      <dgm:t>
        <a:bodyPr/>
        <a:lstStyle/>
        <a:p>
          <a:r>
            <a:rPr lang="de-DE" b="1" dirty="0"/>
            <a:t>RQ</a:t>
          </a:r>
          <a:endParaRPr lang="LID4096" b="1" dirty="0"/>
        </a:p>
      </dgm:t>
    </dgm:pt>
    <dgm:pt modelId="{4FCADAA9-EBF7-4025-91B6-D0E81DCB3A96}" type="sibTrans" cxnId="{A9444399-6B88-433A-A9B0-E922BB222B32}">
      <dgm:prSet/>
      <dgm:spPr/>
      <dgm:t>
        <a:bodyPr/>
        <a:lstStyle/>
        <a:p>
          <a:endParaRPr lang="LID4096" b="1"/>
        </a:p>
      </dgm:t>
    </dgm:pt>
    <dgm:pt modelId="{F8FC468F-6842-49B3-93AE-1B24B8EF2881}" type="parTrans" cxnId="{A9444399-6B88-433A-A9B0-E922BB222B32}">
      <dgm:prSet/>
      <dgm:spPr/>
      <dgm:t>
        <a:bodyPr/>
        <a:lstStyle/>
        <a:p>
          <a:endParaRPr lang="LID4096" b="1"/>
        </a:p>
      </dgm:t>
    </dgm:pt>
    <dgm:pt modelId="{770D5852-098F-40BD-9369-FCC6F83B1293}">
      <dgm:prSet phldrT="[Text]"/>
      <dgm:spPr/>
      <dgm:t>
        <a:bodyPr/>
        <a:lstStyle/>
        <a:p>
          <a:r>
            <a:rPr lang="de-DE" b="1" dirty="0"/>
            <a:t>Data</a:t>
          </a:r>
          <a:endParaRPr lang="LID4096" b="1" dirty="0"/>
        </a:p>
      </dgm:t>
    </dgm:pt>
    <dgm:pt modelId="{6D2FD267-6346-4F85-848E-0ED00F74B16A}" type="sibTrans" cxnId="{867F8E24-FADF-4640-978E-0E156522D4D7}">
      <dgm:prSet/>
      <dgm:spPr/>
      <dgm:t>
        <a:bodyPr/>
        <a:lstStyle/>
        <a:p>
          <a:endParaRPr lang="LID4096" b="1"/>
        </a:p>
      </dgm:t>
    </dgm:pt>
    <dgm:pt modelId="{A2017DA4-DB78-4B53-AC53-4B8FC55A3AC7}" type="parTrans" cxnId="{867F8E24-FADF-4640-978E-0E156522D4D7}">
      <dgm:prSet/>
      <dgm:spPr/>
      <dgm:t>
        <a:bodyPr/>
        <a:lstStyle/>
        <a:p>
          <a:endParaRPr lang="LID4096" b="1"/>
        </a:p>
      </dgm:t>
    </dgm:pt>
    <dgm:pt modelId="{5CE5543C-A843-43C2-90F0-162D0D9F0A20}" type="pres">
      <dgm:prSet presAssocID="{ACA1E1E7-ED09-482A-8E29-A23B3761AFD9}" presName="Name0" presStyleCnt="0">
        <dgm:presLayoutVars>
          <dgm:dir/>
        </dgm:presLayoutVars>
      </dgm:prSet>
      <dgm:spPr/>
    </dgm:pt>
    <dgm:pt modelId="{BE1CED33-4FB9-4BF1-8F37-D5684B0B30DB}" type="pres">
      <dgm:prSet presAssocID="{AA6B2F88-7BE5-41EC-B7C8-8D4B47E094C5}" presName="composite" presStyleCnt="0"/>
      <dgm:spPr/>
    </dgm:pt>
    <dgm:pt modelId="{FEC3415E-4427-4F68-BC2C-F1A00FA19ADC}" type="pres">
      <dgm:prSet presAssocID="{AA6B2F88-7BE5-41EC-B7C8-8D4B47E094C5}" presName="Accent" presStyleLbl="alignAcc1" presStyleIdx="0" presStyleCnt="4"/>
      <dgm:spPr/>
    </dgm:pt>
    <dgm:pt modelId="{5851A22B-EE05-4AEF-B3ED-3CD592270A9E}" type="pres">
      <dgm:prSet presAssocID="{AA6B2F88-7BE5-41EC-B7C8-8D4B47E094C5}" presName="Image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BFFFDBDB-4F16-4FC0-A644-50D5DA288B75}" type="pres">
      <dgm:prSet presAssocID="{AA6B2F88-7BE5-41EC-B7C8-8D4B47E094C5}" presName="Child" presStyleLbl="revTx" presStyleIdx="0" presStyleCnt="4">
        <dgm:presLayoutVars>
          <dgm:bulletEnabled val="1"/>
        </dgm:presLayoutVars>
      </dgm:prSet>
      <dgm:spPr/>
    </dgm:pt>
    <dgm:pt modelId="{6A007614-AEBC-4664-8B83-56A66803532D}" type="pres">
      <dgm:prSet presAssocID="{AA6B2F88-7BE5-41EC-B7C8-8D4B47E094C5}" presName="Parent" presStyleLbl="alignNode1" presStyleIdx="0" presStyleCnt="4">
        <dgm:presLayoutVars>
          <dgm:bulletEnabled val="1"/>
        </dgm:presLayoutVars>
      </dgm:prSet>
      <dgm:spPr/>
    </dgm:pt>
    <dgm:pt modelId="{E5DD3FD9-F17E-4F4B-93B7-5D6F24F64832}" type="pres">
      <dgm:prSet presAssocID="{4FCADAA9-EBF7-4025-91B6-D0E81DCB3A96}" presName="sibTrans" presStyleCnt="0"/>
      <dgm:spPr/>
    </dgm:pt>
    <dgm:pt modelId="{0B64A0EC-C7EA-4B32-927A-08E084AC2B05}" type="pres">
      <dgm:prSet presAssocID="{D665F385-7A47-4B1A-B9DC-3B81653B8044}" presName="composite" presStyleCnt="0"/>
      <dgm:spPr/>
    </dgm:pt>
    <dgm:pt modelId="{C6A273B8-48A8-425C-ABBD-D895F3D636C9}" type="pres">
      <dgm:prSet presAssocID="{D665F385-7A47-4B1A-B9DC-3B81653B8044}" presName="Accent" presStyleLbl="alignAcc1" presStyleIdx="1" presStyleCnt="4"/>
      <dgm:spPr/>
    </dgm:pt>
    <dgm:pt modelId="{E20D4281-BD80-4FFC-979A-2A3909A981C7}" type="pres">
      <dgm:prSet presAssocID="{D665F385-7A47-4B1A-B9DC-3B81653B8044}" presName="Image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51A7CBCA-20BF-4A40-BA35-3BDC79E241A6}" type="pres">
      <dgm:prSet presAssocID="{D665F385-7A47-4B1A-B9DC-3B81653B8044}" presName="Child" presStyleLbl="revTx" presStyleIdx="1" presStyleCnt="4">
        <dgm:presLayoutVars>
          <dgm:bulletEnabled val="1"/>
        </dgm:presLayoutVars>
      </dgm:prSet>
      <dgm:spPr/>
    </dgm:pt>
    <dgm:pt modelId="{230B0620-B098-4F56-BF76-A42E2141634E}" type="pres">
      <dgm:prSet presAssocID="{D665F385-7A47-4B1A-B9DC-3B81653B8044}" presName="Parent" presStyleLbl="alignNode1" presStyleIdx="1" presStyleCnt="4">
        <dgm:presLayoutVars>
          <dgm:bulletEnabled val="1"/>
        </dgm:presLayoutVars>
      </dgm:prSet>
      <dgm:spPr/>
    </dgm:pt>
    <dgm:pt modelId="{5A296CBC-A83E-4D3A-8034-FB641BBED7E7}" type="pres">
      <dgm:prSet presAssocID="{DFD082A1-0035-4A8D-A2C9-B04396169CCA}" presName="sibTrans" presStyleCnt="0"/>
      <dgm:spPr/>
    </dgm:pt>
    <dgm:pt modelId="{AB71BD7E-B3E5-4B1B-BABD-413402C30497}" type="pres">
      <dgm:prSet presAssocID="{770D5852-098F-40BD-9369-FCC6F83B1293}" presName="composite" presStyleCnt="0"/>
      <dgm:spPr/>
    </dgm:pt>
    <dgm:pt modelId="{93B370AC-22EE-4B9C-9FC8-B2993C9C4969}" type="pres">
      <dgm:prSet presAssocID="{770D5852-098F-40BD-9369-FCC6F83B1293}" presName="Accent" presStyleLbl="alignAcc1" presStyleIdx="2" presStyleCnt="4"/>
      <dgm:spPr/>
    </dgm:pt>
    <dgm:pt modelId="{AFF8619F-97DB-4347-946F-2316C46D33FA}" type="pres">
      <dgm:prSet presAssocID="{770D5852-098F-40BD-9369-FCC6F83B1293}" presName="Image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077C6B1B-46DE-4650-A2C9-85A1598E7208}" type="pres">
      <dgm:prSet presAssocID="{770D5852-098F-40BD-9369-FCC6F83B1293}" presName="Child" presStyleLbl="revTx" presStyleIdx="2" presStyleCnt="4">
        <dgm:presLayoutVars>
          <dgm:bulletEnabled val="1"/>
        </dgm:presLayoutVars>
      </dgm:prSet>
      <dgm:spPr/>
    </dgm:pt>
    <dgm:pt modelId="{FE25C0F5-1519-41D3-AD19-BAAF67C7CC4C}" type="pres">
      <dgm:prSet presAssocID="{770D5852-098F-40BD-9369-FCC6F83B1293}" presName="Parent" presStyleLbl="alignNode1" presStyleIdx="2" presStyleCnt="4">
        <dgm:presLayoutVars>
          <dgm:bulletEnabled val="1"/>
        </dgm:presLayoutVars>
      </dgm:prSet>
      <dgm:spPr/>
    </dgm:pt>
    <dgm:pt modelId="{3A8DEF31-0BAE-4298-8019-6362FE283C12}" type="pres">
      <dgm:prSet presAssocID="{6D2FD267-6346-4F85-848E-0ED00F74B16A}" presName="sibTrans" presStyleCnt="0"/>
      <dgm:spPr/>
    </dgm:pt>
    <dgm:pt modelId="{DAB237CC-C9F1-4EC7-9F05-9CA11659202C}" type="pres">
      <dgm:prSet presAssocID="{93F9DCA9-687E-4050-A2FE-1BBAF198FAB7}" presName="composite" presStyleCnt="0"/>
      <dgm:spPr/>
    </dgm:pt>
    <dgm:pt modelId="{29945A97-A617-4CE7-9132-188B27BB81BE}" type="pres">
      <dgm:prSet presAssocID="{93F9DCA9-687E-4050-A2FE-1BBAF198FAB7}" presName="Accent" presStyleLbl="alignAcc1" presStyleIdx="3" presStyleCnt="4"/>
      <dgm:spPr/>
    </dgm:pt>
    <dgm:pt modelId="{FB7808EE-641A-4FE6-A9F2-A721FED9F50B}" type="pres">
      <dgm:prSet presAssocID="{93F9DCA9-687E-4050-A2FE-1BBAF198FAB7}" presName="Image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 with solid fill"/>
        </a:ext>
      </dgm:extLst>
    </dgm:pt>
    <dgm:pt modelId="{AFEE5960-749E-4376-924E-D77C508823BF}" type="pres">
      <dgm:prSet presAssocID="{93F9DCA9-687E-4050-A2FE-1BBAF198FAB7}" presName="Child" presStyleLbl="revTx" presStyleIdx="3" presStyleCnt="4">
        <dgm:presLayoutVars>
          <dgm:bulletEnabled val="1"/>
        </dgm:presLayoutVars>
      </dgm:prSet>
      <dgm:spPr/>
    </dgm:pt>
    <dgm:pt modelId="{22A2158E-5774-466B-8C7F-9F0FA3DE0567}" type="pres">
      <dgm:prSet presAssocID="{93F9DCA9-687E-4050-A2FE-1BBAF198FAB7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7232AD01-F81D-4797-83AC-0CB263133286}" type="presOf" srcId="{770D5852-098F-40BD-9369-FCC6F83B1293}" destId="{FE25C0F5-1519-41D3-AD19-BAAF67C7CC4C}" srcOrd="0" destOrd="0" presId="urn:microsoft.com/office/officeart/2008/layout/TitlePictureLineup"/>
    <dgm:cxn modelId="{9214CD06-A4CF-415E-B4F8-258887A9A9E2}" type="presOf" srcId="{93F9DCA9-687E-4050-A2FE-1BBAF198FAB7}" destId="{22A2158E-5774-466B-8C7F-9F0FA3DE0567}" srcOrd="0" destOrd="0" presId="urn:microsoft.com/office/officeart/2008/layout/TitlePictureLineup"/>
    <dgm:cxn modelId="{867F8E24-FADF-4640-978E-0E156522D4D7}" srcId="{ACA1E1E7-ED09-482A-8E29-A23B3761AFD9}" destId="{770D5852-098F-40BD-9369-FCC6F83B1293}" srcOrd="2" destOrd="0" parTransId="{A2017DA4-DB78-4B53-AC53-4B8FC55A3AC7}" sibTransId="{6D2FD267-6346-4F85-848E-0ED00F74B16A}"/>
    <dgm:cxn modelId="{12E77165-0FFC-43A6-88C8-1504929E84AD}" srcId="{ACA1E1E7-ED09-482A-8E29-A23B3761AFD9}" destId="{D665F385-7A47-4B1A-B9DC-3B81653B8044}" srcOrd="1" destOrd="0" parTransId="{1E07CDA1-CAE2-4C8A-BF2C-A290C5F132D6}" sibTransId="{DFD082A1-0035-4A8D-A2C9-B04396169CCA}"/>
    <dgm:cxn modelId="{C7B0B26C-371F-49D7-847F-213C18C4874F}" type="presOf" srcId="{D665F385-7A47-4B1A-B9DC-3B81653B8044}" destId="{230B0620-B098-4F56-BF76-A42E2141634E}" srcOrd="0" destOrd="0" presId="urn:microsoft.com/office/officeart/2008/layout/TitlePictureLineup"/>
    <dgm:cxn modelId="{A9444399-6B88-433A-A9B0-E922BB222B32}" srcId="{ACA1E1E7-ED09-482A-8E29-A23B3761AFD9}" destId="{AA6B2F88-7BE5-41EC-B7C8-8D4B47E094C5}" srcOrd="0" destOrd="0" parTransId="{F8FC468F-6842-49B3-93AE-1B24B8EF2881}" sibTransId="{4FCADAA9-EBF7-4025-91B6-D0E81DCB3A96}"/>
    <dgm:cxn modelId="{481533E3-151E-45C4-BA63-1E05D9015B76}" srcId="{ACA1E1E7-ED09-482A-8E29-A23B3761AFD9}" destId="{93F9DCA9-687E-4050-A2FE-1BBAF198FAB7}" srcOrd="3" destOrd="0" parTransId="{17E7F491-1B43-4EE3-B504-5D67429B790F}" sibTransId="{18811895-0462-42DF-A153-2A0ACB401C81}"/>
    <dgm:cxn modelId="{8FF543EA-C7C1-4924-B7EC-74F75D6D9B6D}" type="presOf" srcId="{AA6B2F88-7BE5-41EC-B7C8-8D4B47E094C5}" destId="{6A007614-AEBC-4664-8B83-56A66803532D}" srcOrd="0" destOrd="0" presId="urn:microsoft.com/office/officeart/2008/layout/TitlePictureLineup"/>
    <dgm:cxn modelId="{693478FE-2016-409E-BA7E-0F5A5535F1B0}" type="presOf" srcId="{ACA1E1E7-ED09-482A-8E29-A23B3761AFD9}" destId="{5CE5543C-A843-43C2-90F0-162D0D9F0A20}" srcOrd="0" destOrd="0" presId="urn:microsoft.com/office/officeart/2008/layout/TitlePictureLineup"/>
    <dgm:cxn modelId="{4DFCDFD9-094D-442C-8DA4-FBD652E65DBB}" type="presParOf" srcId="{5CE5543C-A843-43C2-90F0-162D0D9F0A20}" destId="{BE1CED33-4FB9-4BF1-8F37-D5684B0B30DB}" srcOrd="0" destOrd="0" presId="urn:microsoft.com/office/officeart/2008/layout/TitlePictureLineup"/>
    <dgm:cxn modelId="{FA6021B7-D735-4367-ABD0-F835F139440C}" type="presParOf" srcId="{BE1CED33-4FB9-4BF1-8F37-D5684B0B30DB}" destId="{FEC3415E-4427-4F68-BC2C-F1A00FA19ADC}" srcOrd="0" destOrd="0" presId="urn:microsoft.com/office/officeart/2008/layout/TitlePictureLineup"/>
    <dgm:cxn modelId="{F32A053F-CEBF-44C3-A7F2-A14212C985D9}" type="presParOf" srcId="{BE1CED33-4FB9-4BF1-8F37-D5684B0B30DB}" destId="{5851A22B-EE05-4AEF-B3ED-3CD592270A9E}" srcOrd="1" destOrd="0" presId="urn:microsoft.com/office/officeart/2008/layout/TitlePictureLineup"/>
    <dgm:cxn modelId="{B37A596E-2884-490D-A256-DF7A444F073F}" type="presParOf" srcId="{BE1CED33-4FB9-4BF1-8F37-D5684B0B30DB}" destId="{BFFFDBDB-4F16-4FC0-A644-50D5DA288B75}" srcOrd="2" destOrd="0" presId="urn:microsoft.com/office/officeart/2008/layout/TitlePictureLineup"/>
    <dgm:cxn modelId="{58D469FD-7F00-4B6F-93F5-3E792A0B4449}" type="presParOf" srcId="{BE1CED33-4FB9-4BF1-8F37-D5684B0B30DB}" destId="{6A007614-AEBC-4664-8B83-56A66803532D}" srcOrd="3" destOrd="0" presId="urn:microsoft.com/office/officeart/2008/layout/TitlePictureLineup"/>
    <dgm:cxn modelId="{0654B744-5B39-4AF4-93C6-EDCF63EC5520}" type="presParOf" srcId="{5CE5543C-A843-43C2-90F0-162D0D9F0A20}" destId="{E5DD3FD9-F17E-4F4B-93B7-5D6F24F64832}" srcOrd="1" destOrd="0" presId="urn:microsoft.com/office/officeart/2008/layout/TitlePictureLineup"/>
    <dgm:cxn modelId="{F2E1B515-4DFF-472C-A4D5-2EDF9CC9E820}" type="presParOf" srcId="{5CE5543C-A843-43C2-90F0-162D0D9F0A20}" destId="{0B64A0EC-C7EA-4B32-927A-08E084AC2B05}" srcOrd="2" destOrd="0" presId="urn:microsoft.com/office/officeart/2008/layout/TitlePictureLineup"/>
    <dgm:cxn modelId="{FA977D26-B933-4C00-B4E0-C425E4E5D516}" type="presParOf" srcId="{0B64A0EC-C7EA-4B32-927A-08E084AC2B05}" destId="{C6A273B8-48A8-425C-ABBD-D895F3D636C9}" srcOrd="0" destOrd="0" presId="urn:microsoft.com/office/officeart/2008/layout/TitlePictureLineup"/>
    <dgm:cxn modelId="{E1D40DA3-50A7-4BAB-B5FA-A3F120B084BF}" type="presParOf" srcId="{0B64A0EC-C7EA-4B32-927A-08E084AC2B05}" destId="{E20D4281-BD80-4FFC-979A-2A3909A981C7}" srcOrd="1" destOrd="0" presId="urn:microsoft.com/office/officeart/2008/layout/TitlePictureLineup"/>
    <dgm:cxn modelId="{9A03208E-D130-414D-A2F9-983FE4D5AD17}" type="presParOf" srcId="{0B64A0EC-C7EA-4B32-927A-08E084AC2B05}" destId="{51A7CBCA-20BF-4A40-BA35-3BDC79E241A6}" srcOrd="2" destOrd="0" presId="urn:microsoft.com/office/officeart/2008/layout/TitlePictureLineup"/>
    <dgm:cxn modelId="{BB528202-C2F0-4B17-A860-297778C2BAC5}" type="presParOf" srcId="{0B64A0EC-C7EA-4B32-927A-08E084AC2B05}" destId="{230B0620-B098-4F56-BF76-A42E2141634E}" srcOrd="3" destOrd="0" presId="urn:microsoft.com/office/officeart/2008/layout/TitlePictureLineup"/>
    <dgm:cxn modelId="{6C5D69F9-47E1-43B0-A54C-02C9A931BD12}" type="presParOf" srcId="{5CE5543C-A843-43C2-90F0-162D0D9F0A20}" destId="{5A296CBC-A83E-4D3A-8034-FB641BBED7E7}" srcOrd="3" destOrd="0" presId="urn:microsoft.com/office/officeart/2008/layout/TitlePictureLineup"/>
    <dgm:cxn modelId="{642ADE43-6F6B-4306-B6EA-0CBE7DDCC513}" type="presParOf" srcId="{5CE5543C-A843-43C2-90F0-162D0D9F0A20}" destId="{AB71BD7E-B3E5-4B1B-BABD-413402C30497}" srcOrd="4" destOrd="0" presId="urn:microsoft.com/office/officeart/2008/layout/TitlePictureLineup"/>
    <dgm:cxn modelId="{DB113DE0-EADA-42F8-A688-F92C65416067}" type="presParOf" srcId="{AB71BD7E-B3E5-4B1B-BABD-413402C30497}" destId="{93B370AC-22EE-4B9C-9FC8-B2993C9C4969}" srcOrd="0" destOrd="0" presId="urn:microsoft.com/office/officeart/2008/layout/TitlePictureLineup"/>
    <dgm:cxn modelId="{3FB48A2E-9803-4E2F-BC39-A60015B6E6BF}" type="presParOf" srcId="{AB71BD7E-B3E5-4B1B-BABD-413402C30497}" destId="{AFF8619F-97DB-4347-946F-2316C46D33FA}" srcOrd="1" destOrd="0" presId="urn:microsoft.com/office/officeart/2008/layout/TitlePictureLineup"/>
    <dgm:cxn modelId="{04E8922B-3A51-43BC-85F3-DF62F8236CE4}" type="presParOf" srcId="{AB71BD7E-B3E5-4B1B-BABD-413402C30497}" destId="{077C6B1B-46DE-4650-A2C9-85A1598E7208}" srcOrd="2" destOrd="0" presId="urn:microsoft.com/office/officeart/2008/layout/TitlePictureLineup"/>
    <dgm:cxn modelId="{F722E585-49B2-41DE-8FAF-785298B0CFD2}" type="presParOf" srcId="{AB71BD7E-B3E5-4B1B-BABD-413402C30497}" destId="{FE25C0F5-1519-41D3-AD19-BAAF67C7CC4C}" srcOrd="3" destOrd="0" presId="urn:microsoft.com/office/officeart/2008/layout/TitlePictureLineup"/>
    <dgm:cxn modelId="{BF81CCB0-460F-4BCD-AE68-98CCF6FE6715}" type="presParOf" srcId="{5CE5543C-A843-43C2-90F0-162D0D9F0A20}" destId="{3A8DEF31-0BAE-4298-8019-6362FE283C12}" srcOrd="5" destOrd="0" presId="urn:microsoft.com/office/officeart/2008/layout/TitlePictureLineup"/>
    <dgm:cxn modelId="{1AF1A2F6-5C0C-4919-9ABD-578B404B8968}" type="presParOf" srcId="{5CE5543C-A843-43C2-90F0-162D0D9F0A20}" destId="{DAB237CC-C9F1-4EC7-9F05-9CA11659202C}" srcOrd="6" destOrd="0" presId="urn:microsoft.com/office/officeart/2008/layout/TitlePictureLineup"/>
    <dgm:cxn modelId="{803F2450-F101-47F9-9887-870EEF85D325}" type="presParOf" srcId="{DAB237CC-C9F1-4EC7-9F05-9CA11659202C}" destId="{29945A97-A617-4CE7-9132-188B27BB81BE}" srcOrd="0" destOrd="0" presId="urn:microsoft.com/office/officeart/2008/layout/TitlePictureLineup"/>
    <dgm:cxn modelId="{52EA2B9D-F555-4896-AC87-F882C279807C}" type="presParOf" srcId="{DAB237CC-C9F1-4EC7-9F05-9CA11659202C}" destId="{FB7808EE-641A-4FE6-A9F2-A721FED9F50B}" srcOrd="1" destOrd="0" presId="urn:microsoft.com/office/officeart/2008/layout/TitlePictureLineup"/>
    <dgm:cxn modelId="{BB867ECF-5811-4B9E-983D-81076C4D564E}" type="presParOf" srcId="{DAB237CC-C9F1-4EC7-9F05-9CA11659202C}" destId="{AFEE5960-749E-4376-924E-D77C508823BF}" srcOrd="2" destOrd="0" presId="urn:microsoft.com/office/officeart/2008/layout/TitlePictureLineup"/>
    <dgm:cxn modelId="{9F2352B0-FD01-4829-A20C-24281CDBE146}" type="presParOf" srcId="{DAB237CC-C9F1-4EC7-9F05-9CA11659202C}" destId="{22A2158E-5774-466B-8C7F-9F0FA3DE0567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FDA52-2ED4-494A-A191-2F329A463B82}">
      <dsp:nvSpPr>
        <dsp:cNvPr id="0" name=""/>
        <dsp:cNvSpPr/>
      </dsp:nvSpPr>
      <dsp:spPr>
        <a:xfrm rot="10800000">
          <a:off x="2080507" y="142"/>
          <a:ext cx="7541830" cy="72349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b="1" kern="1200" dirty="0">
              <a:solidFill>
                <a:schemeClr val="tx1"/>
              </a:solidFill>
            </a:rPr>
            <a:t>Approach </a:t>
          </a:r>
          <a:endParaRPr lang="LID4096" sz="3300" b="1" kern="1200" dirty="0">
            <a:solidFill>
              <a:schemeClr val="tx1"/>
            </a:solidFill>
          </a:endParaRPr>
        </a:p>
      </dsp:txBody>
      <dsp:txXfrm rot="10800000">
        <a:off x="2261380" y="142"/>
        <a:ext cx="7360957" cy="723493"/>
      </dsp:txXfrm>
    </dsp:sp>
    <dsp:sp modelId="{535890A4-70EA-4BB8-8787-6958C5653872}">
      <dsp:nvSpPr>
        <dsp:cNvPr id="0" name=""/>
        <dsp:cNvSpPr/>
      </dsp:nvSpPr>
      <dsp:spPr>
        <a:xfrm>
          <a:off x="1718760" y="142"/>
          <a:ext cx="723493" cy="7234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27C3A4-DE0B-4B00-9C08-E5F41C481FEC}">
      <dsp:nvSpPr>
        <dsp:cNvPr id="0" name=""/>
        <dsp:cNvSpPr/>
      </dsp:nvSpPr>
      <dsp:spPr>
        <a:xfrm rot="10800000">
          <a:off x="2080507" y="939603"/>
          <a:ext cx="7541830" cy="72349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Final Questions</a:t>
          </a:r>
          <a:endParaRPr lang="LID4096" sz="3300" b="1" kern="1200" dirty="0">
            <a:solidFill>
              <a:schemeClr val="tx1"/>
            </a:solidFill>
          </a:endParaRPr>
        </a:p>
      </dsp:txBody>
      <dsp:txXfrm rot="10800000">
        <a:off x="2261380" y="939603"/>
        <a:ext cx="7360957" cy="723493"/>
      </dsp:txXfrm>
    </dsp:sp>
    <dsp:sp modelId="{B8A7D14B-556F-4F18-82F0-755A9E5DE098}">
      <dsp:nvSpPr>
        <dsp:cNvPr id="0" name=""/>
        <dsp:cNvSpPr/>
      </dsp:nvSpPr>
      <dsp:spPr>
        <a:xfrm>
          <a:off x="1718760" y="939603"/>
          <a:ext cx="723493" cy="7234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39B5FF-878C-4BA0-9515-21866A48CD41}">
      <dsp:nvSpPr>
        <dsp:cNvPr id="0" name=""/>
        <dsp:cNvSpPr/>
      </dsp:nvSpPr>
      <dsp:spPr>
        <a:xfrm rot="10800000">
          <a:off x="2080507" y="1879065"/>
          <a:ext cx="7541830" cy="72349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Visualizations</a:t>
          </a:r>
          <a:endParaRPr lang="LID4096" sz="3300" b="1" kern="1200" dirty="0">
            <a:solidFill>
              <a:schemeClr val="tx1"/>
            </a:solidFill>
          </a:endParaRPr>
        </a:p>
      </dsp:txBody>
      <dsp:txXfrm rot="10800000">
        <a:off x="2261380" y="1879065"/>
        <a:ext cx="7360957" cy="723493"/>
      </dsp:txXfrm>
    </dsp:sp>
    <dsp:sp modelId="{31A5CA71-B323-4AFB-B81D-91542D137D48}">
      <dsp:nvSpPr>
        <dsp:cNvPr id="0" name=""/>
        <dsp:cNvSpPr/>
      </dsp:nvSpPr>
      <dsp:spPr>
        <a:xfrm>
          <a:off x="1718760" y="1879065"/>
          <a:ext cx="723493" cy="72349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9B8582-E6E4-4D80-AED9-282ABB4D682C}">
      <dsp:nvSpPr>
        <dsp:cNvPr id="0" name=""/>
        <dsp:cNvSpPr/>
      </dsp:nvSpPr>
      <dsp:spPr>
        <a:xfrm rot="10800000">
          <a:off x="2080507" y="2818527"/>
          <a:ext cx="7541830" cy="723493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Website</a:t>
          </a:r>
          <a:endParaRPr lang="LID4096" sz="3300" kern="1200" dirty="0"/>
        </a:p>
      </dsp:txBody>
      <dsp:txXfrm rot="10800000">
        <a:off x="2261380" y="2818527"/>
        <a:ext cx="7360957" cy="723493"/>
      </dsp:txXfrm>
    </dsp:sp>
    <dsp:sp modelId="{DEAA8306-F610-4BA8-AE58-446E4D00FBC5}">
      <dsp:nvSpPr>
        <dsp:cNvPr id="0" name=""/>
        <dsp:cNvSpPr/>
      </dsp:nvSpPr>
      <dsp:spPr>
        <a:xfrm>
          <a:off x="1718760" y="2818527"/>
          <a:ext cx="723493" cy="72349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FCC4A4-F0AE-4584-9095-6EF2AFC80BD9}">
      <dsp:nvSpPr>
        <dsp:cNvPr id="0" name=""/>
        <dsp:cNvSpPr/>
      </dsp:nvSpPr>
      <dsp:spPr>
        <a:xfrm rot="10800000">
          <a:off x="2080507" y="3757988"/>
          <a:ext cx="7541830" cy="723493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Challenges</a:t>
          </a:r>
          <a:endParaRPr lang="LID4096" sz="3300" b="1" kern="1200" dirty="0">
            <a:solidFill>
              <a:schemeClr val="tx1"/>
            </a:solidFill>
          </a:endParaRPr>
        </a:p>
      </dsp:txBody>
      <dsp:txXfrm rot="10800000">
        <a:off x="2261380" y="3757988"/>
        <a:ext cx="7360957" cy="723493"/>
      </dsp:txXfrm>
    </dsp:sp>
    <dsp:sp modelId="{75B1D760-19E3-4311-8E69-8619FB7B27D9}">
      <dsp:nvSpPr>
        <dsp:cNvPr id="0" name=""/>
        <dsp:cNvSpPr/>
      </dsp:nvSpPr>
      <dsp:spPr>
        <a:xfrm>
          <a:off x="1718760" y="3757988"/>
          <a:ext cx="723493" cy="723493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71798E-F09F-4190-91AE-A3B9A6AD4C8C}">
      <dsp:nvSpPr>
        <dsp:cNvPr id="0" name=""/>
        <dsp:cNvSpPr/>
      </dsp:nvSpPr>
      <dsp:spPr>
        <a:xfrm rot="10800000">
          <a:off x="2080507" y="4697450"/>
          <a:ext cx="7541830" cy="72349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Questions</a:t>
          </a:r>
          <a:endParaRPr lang="LID4096" sz="3300" kern="1200" dirty="0"/>
        </a:p>
      </dsp:txBody>
      <dsp:txXfrm rot="10800000">
        <a:off x="2261380" y="4697450"/>
        <a:ext cx="7360957" cy="723493"/>
      </dsp:txXfrm>
    </dsp:sp>
    <dsp:sp modelId="{800269A5-E0C6-48CC-B008-60144D7046A8}">
      <dsp:nvSpPr>
        <dsp:cNvPr id="0" name=""/>
        <dsp:cNvSpPr/>
      </dsp:nvSpPr>
      <dsp:spPr>
        <a:xfrm>
          <a:off x="1718760" y="4697450"/>
          <a:ext cx="723493" cy="723493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E1EDE-47BF-4A95-B1D7-D8B3B7F93F5A}">
      <dsp:nvSpPr>
        <dsp:cNvPr id="0" name=""/>
        <dsp:cNvSpPr/>
      </dsp:nvSpPr>
      <dsp:spPr>
        <a:xfrm>
          <a:off x="1122407" y="120046"/>
          <a:ext cx="1112674" cy="7417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B2042-446A-4815-83A4-FA187D782DCA}">
      <dsp:nvSpPr>
        <dsp:cNvPr id="0" name=""/>
        <dsp:cNvSpPr/>
      </dsp:nvSpPr>
      <dsp:spPr>
        <a:xfrm>
          <a:off x="2281539" y="908211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Finalized Questions</a:t>
          </a:r>
          <a:endParaRPr lang="LID4096" sz="1800" kern="1200"/>
        </a:p>
      </dsp:txBody>
      <dsp:txXfrm>
        <a:off x="2281539" y="908211"/>
        <a:ext cx="1576384" cy="973705"/>
      </dsp:txXfrm>
    </dsp:sp>
    <dsp:sp modelId="{E447CC86-6A50-4A23-B6D7-865340269828}">
      <dsp:nvSpPr>
        <dsp:cNvPr id="0" name=""/>
        <dsp:cNvSpPr/>
      </dsp:nvSpPr>
      <dsp:spPr>
        <a:xfrm>
          <a:off x="2142454" y="769246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EA2B0-1D6B-4CEB-9333-587E35B5F335}">
      <dsp:nvSpPr>
        <dsp:cNvPr id="0" name=""/>
        <dsp:cNvSpPr/>
      </dsp:nvSpPr>
      <dsp:spPr>
        <a:xfrm rot="5400000">
          <a:off x="3629338" y="769295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332404"/>
            <a:satOff val="424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CCFDF-8DF4-40B9-AE54-72D4E22F9BE5}">
      <dsp:nvSpPr>
        <dsp:cNvPr id="0" name=""/>
        <dsp:cNvSpPr/>
      </dsp:nvSpPr>
      <dsp:spPr>
        <a:xfrm rot="16200000">
          <a:off x="2142405" y="1642436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664809"/>
            <a:satOff val="849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41954-B27C-42AC-AF6B-D75E4EBE50C4}">
      <dsp:nvSpPr>
        <dsp:cNvPr id="0" name=""/>
        <dsp:cNvSpPr/>
      </dsp:nvSpPr>
      <dsp:spPr>
        <a:xfrm rot="10800000">
          <a:off x="3629387" y="1642387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997213"/>
            <a:satOff val="1273"/>
            <a:lumOff val="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F0562-32C2-402D-A38C-EC3312303FDB}">
      <dsp:nvSpPr>
        <dsp:cNvPr id="0" name=""/>
        <dsp:cNvSpPr/>
      </dsp:nvSpPr>
      <dsp:spPr>
        <a:xfrm>
          <a:off x="4532567" y="120046"/>
          <a:ext cx="1112674" cy="7417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9D9A0-9BE7-4167-9210-C8A070E26342}">
      <dsp:nvSpPr>
        <dsp:cNvPr id="0" name=""/>
        <dsp:cNvSpPr/>
      </dsp:nvSpPr>
      <dsp:spPr>
        <a:xfrm>
          <a:off x="5691698" y="908211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Looked Sources</a:t>
          </a:r>
          <a:endParaRPr lang="LID4096" sz="1800" kern="1200"/>
        </a:p>
      </dsp:txBody>
      <dsp:txXfrm>
        <a:off x="5691698" y="908211"/>
        <a:ext cx="1576384" cy="973705"/>
      </dsp:txXfrm>
    </dsp:sp>
    <dsp:sp modelId="{348F8A5E-1B5D-4D72-B50E-4EA88279042D}">
      <dsp:nvSpPr>
        <dsp:cNvPr id="0" name=""/>
        <dsp:cNvSpPr/>
      </dsp:nvSpPr>
      <dsp:spPr>
        <a:xfrm>
          <a:off x="5552614" y="769246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1329617"/>
            <a:satOff val="1697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2893F-88DF-4382-8FC8-5250F81B8822}">
      <dsp:nvSpPr>
        <dsp:cNvPr id="0" name=""/>
        <dsp:cNvSpPr/>
      </dsp:nvSpPr>
      <dsp:spPr>
        <a:xfrm rot="5400000">
          <a:off x="7039497" y="769295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1662021"/>
            <a:satOff val="2122"/>
            <a:lumOff val="19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84936-EFCD-4CED-A28A-302EE2D9BF67}">
      <dsp:nvSpPr>
        <dsp:cNvPr id="0" name=""/>
        <dsp:cNvSpPr/>
      </dsp:nvSpPr>
      <dsp:spPr>
        <a:xfrm rot="16200000">
          <a:off x="5552565" y="1642436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1994426"/>
            <a:satOff val="2546"/>
            <a:lumOff val="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C0609-9BED-4EE6-93F0-7F965A49CE68}">
      <dsp:nvSpPr>
        <dsp:cNvPr id="0" name=""/>
        <dsp:cNvSpPr/>
      </dsp:nvSpPr>
      <dsp:spPr>
        <a:xfrm rot="10800000">
          <a:off x="7039546" y="1642387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2326830"/>
            <a:satOff val="2970"/>
            <a:lumOff val="27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A8E36-6C27-45FC-BCAD-8279D9036E79}">
      <dsp:nvSpPr>
        <dsp:cNvPr id="0" name=""/>
        <dsp:cNvSpPr/>
      </dsp:nvSpPr>
      <dsp:spPr>
        <a:xfrm>
          <a:off x="7942726" y="120046"/>
          <a:ext cx="1112674" cy="7417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C0DB2-20CE-4421-8881-A2EBF130107D}">
      <dsp:nvSpPr>
        <dsp:cNvPr id="0" name=""/>
        <dsp:cNvSpPr/>
      </dsp:nvSpPr>
      <dsp:spPr>
        <a:xfrm>
          <a:off x="9101858" y="908211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Gathered Data</a:t>
          </a:r>
        </a:p>
      </dsp:txBody>
      <dsp:txXfrm>
        <a:off x="9101858" y="908211"/>
        <a:ext cx="1576384" cy="973705"/>
      </dsp:txXfrm>
    </dsp:sp>
    <dsp:sp modelId="{339D993B-68FB-409E-96BD-E42FA658C546}">
      <dsp:nvSpPr>
        <dsp:cNvPr id="0" name=""/>
        <dsp:cNvSpPr/>
      </dsp:nvSpPr>
      <dsp:spPr>
        <a:xfrm>
          <a:off x="8962774" y="769246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2659234"/>
            <a:satOff val="3395"/>
            <a:lumOff val="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F96F1-0672-4D3A-8AD9-1C101F131C24}">
      <dsp:nvSpPr>
        <dsp:cNvPr id="0" name=""/>
        <dsp:cNvSpPr/>
      </dsp:nvSpPr>
      <dsp:spPr>
        <a:xfrm rot="5400000">
          <a:off x="10449657" y="769295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2991638"/>
            <a:satOff val="3819"/>
            <a:lumOff val="35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49274-9F42-4BD7-9976-B47F4C20E78F}">
      <dsp:nvSpPr>
        <dsp:cNvPr id="0" name=""/>
        <dsp:cNvSpPr/>
      </dsp:nvSpPr>
      <dsp:spPr>
        <a:xfrm rot="16200000">
          <a:off x="8962725" y="1642436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3324043"/>
            <a:satOff val="4243"/>
            <a:lumOff val="392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F4B0B-21CC-4535-A939-7F24885CBC33}">
      <dsp:nvSpPr>
        <dsp:cNvPr id="0" name=""/>
        <dsp:cNvSpPr/>
      </dsp:nvSpPr>
      <dsp:spPr>
        <a:xfrm rot="10800000">
          <a:off x="10449706" y="1642387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3656447"/>
            <a:satOff val="4667"/>
            <a:lumOff val="4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D97A-C79E-4627-A00C-28D371FDB402}">
      <dsp:nvSpPr>
        <dsp:cNvPr id="0" name=""/>
        <dsp:cNvSpPr/>
      </dsp:nvSpPr>
      <dsp:spPr>
        <a:xfrm>
          <a:off x="2827487" y="2309628"/>
          <a:ext cx="1112674" cy="7417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E8CFF-A4AD-428A-BA63-F94804F4C0B0}">
      <dsp:nvSpPr>
        <dsp:cNvPr id="0" name=""/>
        <dsp:cNvSpPr/>
      </dsp:nvSpPr>
      <dsp:spPr>
        <a:xfrm>
          <a:off x="3986619" y="3097793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Filtered Data</a:t>
          </a:r>
        </a:p>
      </dsp:txBody>
      <dsp:txXfrm>
        <a:off x="3986619" y="3097793"/>
        <a:ext cx="1576384" cy="973705"/>
      </dsp:txXfrm>
    </dsp:sp>
    <dsp:sp modelId="{FD73E015-B0E4-4F35-81C0-33E88EC6797D}">
      <dsp:nvSpPr>
        <dsp:cNvPr id="0" name=""/>
        <dsp:cNvSpPr/>
      </dsp:nvSpPr>
      <dsp:spPr>
        <a:xfrm>
          <a:off x="3847534" y="2958828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3988851"/>
            <a:satOff val="5092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0C65D-61FC-4227-B824-863CC2C2517C}">
      <dsp:nvSpPr>
        <dsp:cNvPr id="0" name=""/>
        <dsp:cNvSpPr/>
      </dsp:nvSpPr>
      <dsp:spPr>
        <a:xfrm rot="5400000">
          <a:off x="5334417" y="2958877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4321255"/>
            <a:satOff val="5516"/>
            <a:lumOff val="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157D9-794F-411D-A83C-D4F124908C52}">
      <dsp:nvSpPr>
        <dsp:cNvPr id="0" name=""/>
        <dsp:cNvSpPr/>
      </dsp:nvSpPr>
      <dsp:spPr>
        <a:xfrm rot="16200000">
          <a:off x="3847485" y="3832018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4653659"/>
            <a:satOff val="5940"/>
            <a:lumOff val="5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3BC9E-F4FA-4F21-A930-9F372E5B66DC}">
      <dsp:nvSpPr>
        <dsp:cNvPr id="0" name=""/>
        <dsp:cNvSpPr/>
      </dsp:nvSpPr>
      <dsp:spPr>
        <a:xfrm rot="10800000">
          <a:off x="5334466" y="3831969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4986064"/>
            <a:satOff val="6365"/>
            <a:lumOff val="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841C5-2733-453F-9516-ECACA2C68BB3}">
      <dsp:nvSpPr>
        <dsp:cNvPr id="0" name=""/>
        <dsp:cNvSpPr/>
      </dsp:nvSpPr>
      <dsp:spPr>
        <a:xfrm>
          <a:off x="6237646" y="2309628"/>
          <a:ext cx="1112674" cy="7417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4E2B0-040F-4A43-8928-B39F13BA5E0F}">
      <dsp:nvSpPr>
        <dsp:cNvPr id="0" name=""/>
        <dsp:cNvSpPr/>
      </dsp:nvSpPr>
      <dsp:spPr>
        <a:xfrm>
          <a:off x="7396778" y="3097793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Visualizations</a:t>
          </a:r>
        </a:p>
      </dsp:txBody>
      <dsp:txXfrm>
        <a:off x="7396778" y="3097793"/>
        <a:ext cx="1576384" cy="973705"/>
      </dsp:txXfrm>
    </dsp:sp>
    <dsp:sp modelId="{B1CC0AFE-4655-4B8C-84E7-657A7D1CE9A5}">
      <dsp:nvSpPr>
        <dsp:cNvPr id="0" name=""/>
        <dsp:cNvSpPr/>
      </dsp:nvSpPr>
      <dsp:spPr>
        <a:xfrm>
          <a:off x="7257694" y="2958828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5318468"/>
            <a:satOff val="6789"/>
            <a:lumOff val="627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4C977-1380-4FE6-9716-146E04EF440A}">
      <dsp:nvSpPr>
        <dsp:cNvPr id="0" name=""/>
        <dsp:cNvSpPr/>
      </dsp:nvSpPr>
      <dsp:spPr>
        <a:xfrm rot="5400000">
          <a:off x="8744577" y="2958877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5650872"/>
            <a:satOff val="7213"/>
            <a:lumOff val="666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95567-D2E6-4182-8239-B3C7EA0F1E43}">
      <dsp:nvSpPr>
        <dsp:cNvPr id="0" name=""/>
        <dsp:cNvSpPr/>
      </dsp:nvSpPr>
      <dsp:spPr>
        <a:xfrm rot="16200000">
          <a:off x="7257645" y="3832018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5983277"/>
            <a:satOff val="7638"/>
            <a:lumOff val="705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CB9CD-65E9-478D-8739-3FD6B083282D}">
      <dsp:nvSpPr>
        <dsp:cNvPr id="0" name=""/>
        <dsp:cNvSpPr/>
      </dsp:nvSpPr>
      <dsp:spPr>
        <a:xfrm rot="10800000">
          <a:off x="8744626" y="3831969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6315681"/>
            <a:satOff val="8062"/>
            <a:lumOff val="74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4751F-818E-491D-B7BA-A350498F1484}">
      <dsp:nvSpPr>
        <dsp:cNvPr id="0" name=""/>
        <dsp:cNvSpPr/>
      </dsp:nvSpPr>
      <dsp:spPr>
        <a:xfrm rot="10800000">
          <a:off x="2800500" y="872"/>
          <a:ext cx="10123620" cy="1002264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9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How many users worldwide use Spotify monthly, and how has this number changed over time?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051066" y="872"/>
        <a:ext cx="9873054" cy="1002264"/>
      </dsp:txXfrm>
    </dsp:sp>
    <dsp:sp modelId="{934B4BC1-0A5A-4D40-ABC1-70B4190C33C6}">
      <dsp:nvSpPr>
        <dsp:cNvPr id="0" name=""/>
        <dsp:cNvSpPr/>
      </dsp:nvSpPr>
      <dsp:spPr>
        <a:xfrm>
          <a:off x="2299368" y="872"/>
          <a:ext cx="1002264" cy="10022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1CF493-A328-49CA-BADA-AD7E85C93B70}">
      <dsp:nvSpPr>
        <dsp:cNvPr id="0" name=""/>
        <dsp:cNvSpPr/>
      </dsp:nvSpPr>
      <dsp:spPr>
        <a:xfrm rot="10800000">
          <a:off x="2800500" y="1253702"/>
          <a:ext cx="10123620" cy="1002264"/>
        </a:xfrm>
        <a:prstGeom prst="homePlate">
          <a:avLst/>
        </a:prstGeom>
        <a:gradFill rotWithShape="0">
          <a:gsLst>
            <a:gs pos="0">
              <a:schemeClr val="accent3">
                <a:hueOff val="2105227"/>
                <a:satOff val="2687"/>
                <a:lumOff val="2484"/>
                <a:alphaOff val="0"/>
                <a:tint val="96000"/>
                <a:lumMod val="104000"/>
              </a:schemeClr>
            </a:gs>
            <a:gs pos="100000">
              <a:schemeClr val="accent3">
                <a:hueOff val="2105227"/>
                <a:satOff val="2687"/>
                <a:lumOff val="24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9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What does the sentiment analysis of news articles about Spotify reveal about the relationship between media coverage and stock performance?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051066" y="1253702"/>
        <a:ext cx="9873054" cy="1002264"/>
      </dsp:txXfrm>
    </dsp:sp>
    <dsp:sp modelId="{67BAA6F8-E2DE-42D9-97B9-89628EE3CAE3}">
      <dsp:nvSpPr>
        <dsp:cNvPr id="0" name=""/>
        <dsp:cNvSpPr/>
      </dsp:nvSpPr>
      <dsp:spPr>
        <a:xfrm>
          <a:off x="2299368" y="1253702"/>
          <a:ext cx="1002264" cy="10022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CB119F-9CC8-471B-A49A-EE0144EC55AD}">
      <dsp:nvSpPr>
        <dsp:cNvPr id="0" name=""/>
        <dsp:cNvSpPr/>
      </dsp:nvSpPr>
      <dsp:spPr>
        <a:xfrm rot="10800000">
          <a:off x="2800500" y="2506533"/>
          <a:ext cx="10123620" cy="1002264"/>
        </a:xfrm>
        <a:prstGeom prst="homePlate">
          <a:avLst/>
        </a:prstGeom>
        <a:gradFill rotWithShape="0">
          <a:gsLst>
            <a:gs pos="0">
              <a:schemeClr val="accent3">
                <a:hueOff val="4210454"/>
                <a:satOff val="5375"/>
                <a:lumOff val="4967"/>
                <a:alphaOff val="0"/>
                <a:tint val="96000"/>
                <a:lumMod val="104000"/>
              </a:schemeClr>
            </a:gs>
            <a:gs pos="100000">
              <a:schemeClr val="accent3">
                <a:hueOff val="4210454"/>
                <a:satOff val="5375"/>
                <a:lumOff val="496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9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Which global regions show the highest Spotify streaming activity, and how has this changed over time?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051066" y="2506533"/>
        <a:ext cx="9873054" cy="1002264"/>
      </dsp:txXfrm>
    </dsp:sp>
    <dsp:sp modelId="{DB77108C-F122-4B83-9798-78BB311E3AE2}">
      <dsp:nvSpPr>
        <dsp:cNvPr id="0" name=""/>
        <dsp:cNvSpPr/>
      </dsp:nvSpPr>
      <dsp:spPr>
        <a:xfrm>
          <a:off x="2299368" y="2506533"/>
          <a:ext cx="1002264" cy="100226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B6DD8D-5B29-432E-93A8-ADB7166CA11B}">
      <dsp:nvSpPr>
        <dsp:cNvPr id="0" name=""/>
        <dsp:cNvSpPr/>
      </dsp:nvSpPr>
      <dsp:spPr>
        <a:xfrm rot="10800000">
          <a:off x="2800500" y="3759363"/>
          <a:ext cx="10123620" cy="1002264"/>
        </a:xfrm>
        <a:prstGeom prst="homePlate">
          <a:avLst/>
        </a:prstGeom>
        <a:gradFill rotWithShape="0">
          <a:gsLst>
            <a:gs pos="0">
              <a:schemeClr val="accent3">
                <a:hueOff val="6315681"/>
                <a:satOff val="8062"/>
                <a:lumOff val="7451"/>
                <a:alphaOff val="0"/>
                <a:tint val="96000"/>
                <a:lumMod val="104000"/>
              </a:schemeClr>
            </a:gs>
            <a:gs pos="100000">
              <a:schemeClr val="accent3">
                <a:hueOff val="6315681"/>
                <a:satOff val="8062"/>
                <a:lumOff val="7451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9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How does the ratio of free users (Free with ads) to premium subscribers impact Spotify’s revenue?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051066" y="3759363"/>
        <a:ext cx="9873054" cy="1002264"/>
      </dsp:txXfrm>
    </dsp:sp>
    <dsp:sp modelId="{11EF4156-B34B-4B5B-8102-5D8F66CCDB20}">
      <dsp:nvSpPr>
        <dsp:cNvPr id="0" name=""/>
        <dsp:cNvSpPr/>
      </dsp:nvSpPr>
      <dsp:spPr>
        <a:xfrm>
          <a:off x="2299368" y="3759363"/>
          <a:ext cx="1002264" cy="100226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8BB91-4A64-4FB3-8D34-92CCA88BB050}">
      <dsp:nvSpPr>
        <dsp:cNvPr id="0" name=""/>
        <dsp:cNvSpPr/>
      </dsp:nvSpPr>
      <dsp:spPr>
        <a:xfrm rot="10800000">
          <a:off x="2830937" y="1399"/>
          <a:ext cx="10124465" cy="112316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28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What demographic factors (e.g., age, gender) influence Spotify’s user base and subscription trends?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111727" y="1399"/>
        <a:ext cx="9843675" cy="1123160"/>
      </dsp:txXfrm>
    </dsp:sp>
    <dsp:sp modelId="{48448618-ABF5-4AB0-84C9-CDCDA7B9D6F9}">
      <dsp:nvSpPr>
        <dsp:cNvPr id="0" name=""/>
        <dsp:cNvSpPr/>
      </dsp:nvSpPr>
      <dsp:spPr>
        <a:xfrm>
          <a:off x="2269357" y="1399"/>
          <a:ext cx="1123160" cy="11231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AC5E3D-C8FA-45FA-A193-CBF0181B9B42}">
      <dsp:nvSpPr>
        <dsp:cNvPr id="0" name=""/>
        <dsp:cNvSpPr/>
      </dsp:nvSpPr>
      <dsp:spPr>
        <a:xfrm rot="10800000">
          <a:off x="2830937" y="1421012"/>
          <a:ext cx="10124465" cy="1123160"/>
        </a:xfrm>
        <a:prstGeom prst="homePlate">
          <a:avLst/>
        </a:prstGeom>
        <a:gradFill rotWithShape="0">
          <a:gsLst>
            <a:gs pos="0">
              <a:schemeClr val="accent3">
                <a:hueOff val="2105227"/>
                <a:satOff val="2687"/>
                <a:lumOff val="2484"/>
                <a:alphaOff val="0"/>
                <a:tint val="96000"/>
                <a:lumMod val="104000"/>
              </a:schemeClr>
            </a:gs>
            <a:gs pos="100000">
              <a:schemeClr val="accent3">
                <a:hueOff val="2105227"/>
                <a:satOff val="2687"/>
                <a:lumOff val="24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28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How do the popular music charts in general compare to the popular Spotify music charts?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111727" y="1421012"/>
        <a:ext cx="9843675" cy="1123160"/>
      </dsp:txXfrm>
    </dsp:sp>
    <dsp:sp modelId="{BDD9770C-1564-4C92-A127-84AF502A036E}">
      <dsp:nvSpPr>
        <dsp:cNvPr id="0" name=""/>
        <dsp:cNvSpPr/>
      </dsp:nvSpPr>
      <dsp:spPr>
        <a:xfrm>
          <a:off x="2269357" y="1421012"/>
          <a:ext cx="1123160" cy="11231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056B73-D203-4AD3-95EB-EFDA75E4824A}">
      <dsp:nvSpPr>
        <dsp:cNvPr id="0" name=""/>
        <dsp:cNvSpPr/>
      </dsp:nvSpPr>
      <dsp:spPr>
        <a:xfrm rot="10800000">
          <a:off x="2830937" y="2840626"/>
          <a:ext cx="10124465" cy="1123160"/>
        </a:xfrm>
        <a:prstGeom prst="homePlate">
          <a:avLst/>
        </a:prstGeom>
        <a:gradFill rotWithShape="0">
          <a:gsLst>
            <a:gs pos="0">
              <a:schemeClr val="accent3">
                <a:hueOff val="4210454"/>
                <a:satOff val="5375"/>
                <a:lumOff val="4967"/>
                <a:alphaOff val="0"/>
                <a:tint val="96000"/>
                <a:lumMod val="104000"/>
              </a:schemeClr>
            </a:gs>
            <a:gs pos="100000">
              <a:schemeClr val="accent3">
                <a:hueOff val="4210454"/>
                <a:satOff val="5375"/>
                <a:lumOff val="496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28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How do price changes affect Spotify's growth?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111727" y="2840626"/>
        <a:ext cx="9843675" cy="1123160"/>
      </dsp:txXfrm>
    </dsp:sp>
    <dsp:sp modelId="{F76F5CDE-B73C-4878-9C51-54C699D6C0A1}">
      <dsp:nvSpPr>
        <dsp:cNvPr id="0" name=""/>
        <dsp:cNvSpPr/>
      </dsp:nvSpPr>
      <dsp:spPr>
        <a:xfrm>
          <a:off x="2269357" y="2840626"/>
          <a:ext cx="1123160" cy="112316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F1AB56-1BEB-4C96-BD8F-EEB1126AA8EA}">
      <dsp:nvSpPr>
        <dsp:cNvPr id="0" name=""/>
        <dsp:cNvSpPr/>
      </dsp:nvSpPr>
      <dsp:spPr>
        <a:xfrm rot="10800000">
          <a:off x="2830937" y="4260240"/>
          <a:ext cx="10124465" cy="1123160"/>
        </a:xfrm>
        <a:prstGeom prst="homePlate">
          <a:avLst/>
        </a:prstGeom>
        <a:gradFill rotWithShape="0">
          <a:gsLst>
            <a:gs pos="0">
              <a:schemeClr val="accent3">
                <a:hueOff val="6315681"/>
                <a:satOff val="8062"/>
                <a:lumOff val="7451"/>
                <a:alphaOff val="0"/>
                <a:tint val="96000"/>
                <a:lumMod val="104000"/>
              </a:schemeClr>
            </a:gs>
            <a:gs pos="100000">
              <a:schemeClr val="accent3">
                <a:hueOff val="6315681"/>
                <a:satOff val="8062"/>
                <a:lumOff val="7451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28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⁠Is there a tendency for popular tracks (Track Table) to appear more frequently in playlists (Playlist-Track Table)?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111727" y="4260240"/>
        <a:ext cx="9843675" cy="1123160"/>
      </dsp:txXfrm>
    </dsp:sp>
    <dsp:sp modelId="{2977F123-05A6-4F62-A6D5-0CADB401C3BD}">
      <dsp:nvSpPr>
        <dsp:cNvPr id="0" name=""/>
        <dsp:cNvSpPr/>
      </dsp:nvSpPr>
      <dsp:spPr>
        <a:xfrm>
          <a:off x="2269357" y="4260240"/>
          <a:ext cx="1123160" cy="112316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3415E-4427-4F68-BC2C-F1A00FA19ADC}">
      <dsp:nvSpPr>
        <dsp:cNvPr id="0" name=""/>
        <dsp:cNvSpPr/>
      </dsp:nvSpPr>
      <dsp:spPr>
        <a:xfrm>
          <a:off x="3820" y="517985"/>
          <a:ext cx="0" cy="44009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1A22B-EE05-4AEF-B3ED-3CD592270A9E}">
      <dsp:nvSpPr>
        <dsp:cNvPr id="0" name=""/>
        <dsp:cNvSpPr/>
      </dsp:nvSpPr>
      <dsp:spPr>
        <a:xfrm>
          <a:off x="126069" y="664683"/>
          <a:ext cx="2314651" cy="1980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FDBDB-4F16-4FC0-A644-50D5DA288B75}">
      <dsp:nvSpPr>
        <dsp:cNvPr id="0" name=""/>
        <dsp:cNvSpPr/>
      </dsp:nvSpPr>
      <dsp:spPr>
        <a:xfrm>
          <a:off x="126069" y="2645107"/>
          <a:ext cx="2314651" cy="227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07614-AEBC-4664-8B83-56A66803532D}">
      <dsp:nvSpPr>
        <dsp:cNvPr id="0" name=""/>
        <dsp:cNvSpPr/>
      </dsp:nvSpPr>
      <dsp:spPr>
        <a:xfrm>
          <a:off x="3820" y="28991"/>
          <a:ext cx="2444968" cy="4889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RQ</a:t>
          </a:r>
          <a:endParaRPr lang="LID4096" sz="2500" b="1" kern="1200" dirty="0"/>
        </a:p>
      </dsp:txBody>
      <dsp:txXfrm>
        <a:off x="3820" y="28991"/>
        <a:ext cx="2444968" cy="488993"/>
      </dsp:txXfrm>
    </dsp:sp>
    <dsp:sp modelId="{C6A273B8-48A8-425C-ABBD-D895F3D636C9}">
      <dsp:nvSpPr>
        <dsp:cNvPr id="0" name=""/>
        <dsp:cNvSpPr/>
      </dsp:nvSpPr>
      <dsp:spPr>
        <a:xfrm>
          <a:off x="3016604" y="517985"/>
          <a:ext cx="0" cy="44009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D4281-BD80-4FFC-979A-2A3909A981C7}">
      <dsp:nvSpPr>
        <dsp:cNvPr id="0" name=""/>
        <dsp:cNvSpPr/>
      </dsp:nvSpPr>
      <dsp:spPr>
        <a:xfrm>
          <a:off x="3138852" y="664683"/>
          <a:ext cx="2314651" cy="1980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7CBCA-20BF-4A40-BA35-3BDC79E241A6}">
      <dsp:nvSpPr>
        <dsp:cNvPr id="0" name=""/>
        <dsp:cNvSpPr/>
      </dsp:nvSpPr>
      <dsp:spPr>
        <a:xfrm>
          <a:off x="3138852" y="2645107"/>
          <a:ext cx="2314651" cy="227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B0620-B098-4F56-BF76-A42E2141634E}">
      <dsp:nvSpPr>
        <dsp:cNvPr id="0" name=""/>
        <dsp:cNvSpPr/>
      </dsp:nvSpPr>
      <dsp:spPr>
        <a:xfrm>
          <a:off x="3016604" y="28991"/>
          <a:ext cx="2444968" cy="4889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Sources</a:t>
          </a:r>
          <a:endParaRPr lang="LID4096" sz="2500" b="1" kern="1200" dirty="0"/>
        </a:p>
      </dsp:txBody>
      <dsp:txXfrm>
        <a:off x="3016604" y="28991"/>
        <a:ext cx="2444968" cy="488993"/>
      </dsp:txXfrm>
    </dsp:sp>
    <dsp:sp modelId="{93B370AC-22EE-4B9C-9FC8-B2993C9C4969}">
      <dsp:nvSpPr>
        <dsp:cNvPr id="0" name=""/>
        <dsp:cNvSpPr/>
      </dsp:nvSpPr>
      <dsp:spPr>
        <a:xfrm>
          <a:off x="6029387" y="517985"/>
          <a:ext cx="0" cy="44009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8619F-97DB-4347-946F-2316C46D33FA}">
      <dsp:nvSpPr>
        <dsp:cNvPr id="0" name=""/>
        <dsp:cNvSpPr/>
      </dsp:nvSpPr>
      <dsp:spPr>
        <a:xfrm>
          <a:off x="6151635" y="664683"/>
          <a:ext cx="2314651" cy="1980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C6B1B-46DE-4650-A2C9-85A1598E7208}">
      <dsp:nvSpPr>
        <dsp:cNvPr id="0" name=""/>
        <dsp:cNvSpPr/>
      </dsp:nvSpPr>
      <dsp:spPr>
        <a:xfrm>
          <a:off x="6151635" y="2645107"/>
          <a:ext cx="2314651" cy="227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5C0F5-1519-41D3-AD19-BAAF67C7CC4C}">
      <dsp:nvSpPr>
        <dsp:cNvPr id="0" name=""/>
        <dsp:cNvSpPr/>
      </dsp:nvSpPr>
      <dsp:spPr>
        <a:xfrm>
          <a:off x="6029387" y="28991"/>
          <a:ext cx="2444968" cy="4889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Data</a:t>
          </a:r>
          <a:endParaRPr lang="LID4096" sz="2500" b="1" kern="1200" dirty="0"/>
        </a:p>
      </dsp:txBody>
      <dsp:txXfrm>
        <a:off x="6029387" y="28991"/>
        <a:ext cx="2444968" cy="488993"/>
      </dsp:txXfrm>
    </dsp:sp>
    <dsp:sp modelId="{29945A97-A617-4CE7-9132-188B27BB81BE}">
      <dsp:nvSpPr>
        <dsp:cNvPr id="0" name=""/>
        <dsp:cNvSpPr/>
      </dsp:nvSpPr>
      <dsp:spPr>
        <a:xfrm>
          <a:off x="9042170" y="517985"/>
          <a:ext cx="0" cy="44009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808EE-641A-4FE6-A9F2-A721FED9F50B}">
      <dsp:nvSpPr>
        <dsp:cNvPr id="0" name=""/>
        <dsp:cNvSpPr/>
      </dsp:nvSpPr>
      <dsp:spPr>
        <a:xfrm>
          <a:off x="9164419" y="664683"/>
          <a:ext cx="2314651" cy="19804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E5960-749E-4376-924E-D77C508823BF}">
      <dsp:nvSpPr>
        <dsp:cNvPr id="0" name=""/>
        <dsp:cNvSpPr/>
      </dsp:nvSpPr>
      <dsp:spPr>
        <a:xfrm>
          <a:off x="9164419" y="2645107"/>
          <a:ext cx="2314651" cy="227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2158E-5774-466B-8C7F-9F0FA3DE0567}">
      <dsp:nvSpPr>
        <dsp:cNvPr id="0" name=""/>
        <dsp:cNvSpPr/>
      </dsp:nvSpPr>
      <dsp:spPr>
        <a:xfrm>
          <a:off x="9042170" y="28991"/>
          <a:ext cx="2444968" cy="4889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Visualization</a:t>
          </a:r>
          <a:endParaRPr lang="LID4096" sz="2500" b="1" kern="1200" dirty="0"/>
        </a:p>
      </dsp:txBody>
      <dsp:txXfrm>
        <a:off x="9042170" y="28991"/>
        <a:ext cx="2444968" cy="488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DB84-0734-4576-B3C6-9561D57262D2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D932-C3C6-41D5-9F71-DF70D07C37C0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4758-31D0-46A7-9B20-831395473452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6103-A556-4F8F-ADF0-F9B72AF41EF3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563E-AC7E-4F6A-B89C-C172535C1E22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2704-93DA-4297-BC20-3FFE1AE0F07F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A10A-185F-4BEC-8FAD-CB4DA5CEC729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FA7A-180F-4D01-8986-1EC56DFF6876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A47D-27E4-4C60-B504-10D76D60F71E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2556-CD57-45EE-B446-9A8B25AEAEF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3B6F-30F2-4598-8D8F-F6E87020ECCB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AA6-F419-45B6-85D8-D23249620349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B06-163E-474B-9B00-0FA0378368A4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D8E2-7B25-4AB7-8860-E520C5673D21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C39-67DF-4E2C-97C5-622F7BBBBFB0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6431-6647-4F17-8E70-95F2046FFBEF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740EEB3-EAC4-484D-BB65-27D66518087B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5A942BC-E7BD-4143-BE41-1DC2EB8ACE22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.inspiredpencil.com/pictures-2023/spotify-logo-png-transparent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etsy.com/mx/listing/1267437800/lista-de-reproduccion-spotify-templat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science-project-spotify.onrender.com/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" TargetMode="External"/><Relationship Id="rId7" Type="http://schemas.openxmlformats.org/officeDocument/2006/relationships/hyperlink" Target="https://github.com/AnahitaTehrani/Data-Science-Project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ioridata.com/data/spotify-stats/" TargetMode="External"/><Relationship Id="rId5" Type="http://schemas.openxmlformats.org/officeDocument/2006/relationships/hyperlink" Target="https://charts.spotify.com/home" TargetMode="External"/><Relationship Id="rId4" Type="http://schemas.openxmlformats.org/officeDocument/2006/relationships/hyperlink" Target="https://investors.spotify.com/financials/default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ack and white video player">
            <a:extLst>
              <a:ext uri="{FF2B5EF4-FFF2-40B4-BE49-F238E27FC236}">
                <a16:creationId xmlns:a16="http://schemas.microsoft.com/office/drawing/2014/main" id="{E5A0CFC5-B825-45C9-8B7E-FEAC1F4C4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186" t="33993" r="8703" b="37333"/>
          <a:stretch/>
        </p:blipFill>
        <p:spPr>
          <a:xfrm>
            <a:off x="2420043" y="3159018"/>
            <a:ext cx="7641070" cy="2701173"/>
          </a:xfrm>
          <a:prstGeom prst="rect">
            <a:avLst/>
          </a:prstGeom>
        </p:spPr>
      </p:pic>
      <p:pic>
        <p:nvPicPr>
          <p:cNvPr id="7" name="Picture 6" descr="A black background with a black square">
            <a:extLst>
              <a:ext uri="{FF2B5EF4-FFF2-40B4-BE49-F238E27FC236}">
                <a16:creationId xmlns:a16="http://schemas.microsoft.com/office/drawing/2014/main" id="{ED6CA148-523C-A561-DF1D-331EBF3A5D5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85000"/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574" t="17333" r="16929" b="17383"/>
          <a:stretch/>
        </p:blipFill>
        <p:spPr>
          <a:xfrm>
            <a:off x="4745027" y="140677"/>
            <a:ext cx="2003003" cy="196641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E4F542-1901-1571-7A50-0C647204A765}"/>
              </a:ext>
            </a:extLst>
          </p:cNvPr>
          <p:cNvSpPr txBox="1"/>
          <p:nvPr/>
        </p:nvSpPr>
        <p:spPr>
          <a:xfrm>
            <a:off x="2793877" y="1761904"/>
            <a:ext cx="11525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ea typeface="ADLaM Display" panose="020F0502020204030204" pitchFamily="2" charset="0"/>
                <a:cs typeface="Aharoni" panose="020F0502020204030204" pitchFamily="2" charset="-79"/>
              </a:rPr>
              <a:t>S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E024D-F50A-D3E0-361C-65033DD01F81}"/>
              </a:ext>
            </a:extLst>
          </p:cNvPr>
          <p:cNvSpPr txBox="1"/>
          <p:nvPr/>
        </p:nvSpPr>
        <p:spPr>
          <a:xfrm>
            <a:off x="8255279" y="1358920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y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A70D3-F451-356F-7EC4-3395452D33C4}"/>
              </a:ext>
            </a:extLst>
          </p:cNvPr>
          <p:cNvSpPr txBox="1"/>
          <p:nvPr/>
        </p:nvSpPr>
        <p:spPr>
          <a:xfrm>
            <a:off x="7435532" y="1593818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f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C60A5-4186-CECD-E773-BEC91A2490C9}"/>
              </a:ext>
            </a:extLst>
          </p:cNvPr>
          <p:cNvSpPr txBox="1"/>
          <p:nvPr/>
        </p:nvSpPr>
        <p:spPr>
          <a:xfrm>
            <a:off x="6893648" y="1593818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i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E1E6C-0F10-5FC3-A2B5-705A03C82BEC}"/>
              </a:ext>
            </a:extLst>
          </p:cNvPr>
          <p:cNvSpPr txBox="1"/>
          <p:nvPr/>
        </p:nvSpPr>
        <p:spPr>
          <a:xfrm>
            <a:off x="6100878" y="1583028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t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9CF6E-8B40-AB30-D0A7-2670619D5967}"/>
              </a:ext>
            </a:extLst>
          </p:cNvPr>
          <p:cNvSpPr txBox="1"/>
          <p:nvPr/>
        </p:nvSpPr>
        <p:spPr>
          <a:xfrm>
            <a:off x="4986607" y="1540323"/>
            <a:ext cx="9686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o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98C6E-5BBA-D932-3C3C-076F356138C2}"/>
              </a:ext>
            </a:extLst>
          </p:cNvPr>
          <p:cNvSpPr txBox="1"/>
          <p:nvPr/>
        </p:nvSpPr>
        <p:spPr>
          <a:xfrm>
            <a:off x="3946477" y="1535416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F0502020204030204" pitchFamily="34" charset="0"/>
                <a:cs typeface="Arial" panose="020B0604020202020204" pitchFamily="34" charset="0"/>
              </a:rPr>
              <a:t>p</a:t>
            </a:r>
            <a:endParaRPr lang="LID4096" sz="13800" b="1" dirty="0">
              <a:solidFill>
                <a:srgbClr val="3D9768"/>
              </a:solidFill>
              <a:latin typeface="Aptos SemiBold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F7E97A-C04F-C5B5-B9F1-58804A9A8D6C}"/>
              </a:ext>
            </a:extLst>
          </p:cNvPr>
          <p:cNvSpPr txBox="1"/>
          <p:nvPr/>
        </p:nvSpPr>
        <p:spPr>
          <a:xfrm>
            <a:off x="0" y="5842337"/>
            <a:ext cx="4876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Kira Schwarz (stu239918)</a:t>
            </a:r>
          </a:p>
          <a:p>
            <a:r>
              <a:rPr lang="en-US" sz="1500" b="1" i="1" dirty="0"/>
              <a:t>Anahita Mesgarzadeh Tehrani (stu239550)</a:t>
            </a:r>
            <a:br>
              <a:rPr lang="en-US" sz="1500" b="1" i="1" dirty="0"/>
            </a:br>
            <a:r>
              <a:rPr lang="en-US" sz="1500" b="1" i="1" dirty="0"/>
              <a:t>Sahand Hamed (stu242021)</a:t>
            </a:r>
            <a:br>
              <a:rPr lang="en-US" sz="1500" b="1" i="1" dirty="0"/>
            </a:br>
            <a:r>
              <a:rPr lang="en-US" sz="1500" b="1" i="1" dirty="0"/>
              <a:t>Armando Criscuolo (stu231434)</a:t>
            </a:r>
            <a:endParaRPr lang="LID4096" sz="15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C41A9B-C3AC-4A47-9B14-DCFA9674A5B7}"/>
              </a:ext>
            </a:extLst>
          </p:cNvPr>
          <p:cNvSpPr txBox="1"/>
          <p:nvPr/>
        </p:nvSpPr>
        <p:spPr>
          <a:xfrm>
            <a:off x="8449448" y="6272516"/>
            <a:ext cx="374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i="1" dirty="0"/>
              <a:t>Data Science Project WS24/25</a:t>
            </a:r>
            <a:br>
              <a:rPr lang="de-DE" sz="1400" b="1" i="1" dirty="0"/>
            </a:br>
            <a:r>
              <a:rPr lang="de-DE" sz="1400" b="1" i="1" dirty="0"/>
              <a:t>Final Week 4</a:t>
            </a:r>
            <a:endParaRPr lang="LID4096" sz="1400" b="1" i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B56CE-1756-BCD4-6D0F-8EFFE5628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C0597C-3C18-B6D2-D1D3-87239F7F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4966"/>
            <a:ext cx="12192000" cy="1905000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3: Regional Activity</a:t>
            </a:r>
            <a:endParaRPr lang="LID4096" sz="6000" dirty="0"/>
          </a:p>
        </p:txBody>
      </p:sp>
      <p:pic>
        <p:nvPicPr>
          <p:cNvPr id="5" name="Picture 4" descr="A graph of different colored lines">
            <a:extLst>
              <a:ext uri="{FF2B5EF4-FFF2-40B4-BE49-F238E27FC236}">
                <a16:creationId xmlns:a16="http://schemas.microsoft.com/office/drawing/2014/main" id="{DD74A088-DA50-98B4-D040-50BB37A1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891"/>
          <a:stretch/>
        </p:blipFill>
        <p:spPr>
          <a:xfrm>
            <a:off x="196671" y="1635987"/>
            <a:ext cx="11615884" cy="5165009"/>
          </a:xfrm>
          <a:prstGeom prst="rect">
            <a:avLst/>
          </a:prstGeom>
        </p:spPr>
      </p:pic>
      <p:pic>
        <p:nvPicPr>
          <p:cNvPr id="7" name="Picture 6" descr="A graph of different colored lines">
            <a:extLst>
              <a:ext uri="{FF2B5EF4-FFF2-40B4-BE49-F238E27FC236}">
                <a16:creationId xmlns:a16="http://schemas.microsoft.com/office/drawing/2014/main" id="{2E68B42B-E2DD-F161-FF9F-59594820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168" t="2463" b="74796"/>
          <a:stretch/>
        </p:blipFill>
        <p:spPr>
          <a:xfrm>
            <a:off x="10243823" y="1887894"/>
            <a:ext cx="1568732" cy="1117178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6254A0A-497C-309C-4722-49A7E33C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406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18F41-5406-E5E9-557B-753833EDC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F72601-B0F3-67F7-BE00-0B71FFCC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-17106"/>
            <a:ext cx="12192000" cy="1197724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4: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Free vs. Premium</a:t>
            </a:r>
            <a:endParaRPr lang="LID4096" sz="6000" dirty="0"/>
          </a:p>
        </p:txBody>
      </p:sp>
      <p:pic>
        <p:nvPicPr>
          <p:cNvPr id="3" name="Picture 2" descr="A graph with numbers and lines">
            <a:extLst>
              <a:ext uri="{FF2B5EF4-FFF2-40B4-BE49-F238E27FC236}">
                <a16:creationId xmlns:a16="http://schemas.microsoft.com/office/drawing/2014/main" id="{6CF25AFC-8916-B91D-A95C-267D3473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1" y="1008218"/>
            <a:ext cx="11516182" cy="5269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A77803-D999-0CC5-69A0-803EFBAF55EF}"/>
              </a:ext>
            </a:extLst>
          </p:cNvPr>
          <p:cNvSpPr txBox="1"/>
          <p:nvPr/>
        </p:nvSpPr>
        <p:spPr>
          <a:xfrm>
            <a:off x="137764" y="6130382"/>
            <a:ext cx="1647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Steady 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Covid-19 </a:t>
            </a:r>
          </a:p>
          <a:p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1E8AE26-E2BD-C24F-B734-A05F439B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3206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B5CB-5FED-D957-295F-7DD9C29ED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92B6A-BD4A-7649-B099-232D666C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0" y="0"/>
            <a:ext cx="12192000" cy="1222311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4: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Revenues</a:t>
            </a:r>
            <a:endParaRPr lang="LID4096" sz="6000" dirty="0"/>
          </a:p>
        </p:txBody>
      </p:sp>
      <p:pic>
        <p:nvPicPr>
          <p:cNvPr id="14" name="Picture 13" descr="A colorful pie chart with numbers and numbers">
            <a:extLst>
              <a:ext uri="{FF2B5EF4-FFF2-40B4-BE49-F238E27FC236}">
                <a16:creationId xmlns:a16="http://schemas.microsoft.com/office/drawing/2014/main" id="{55D21438-2042-9118-429F-5A6FE553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2" y="1549904"/>
            <a:ext cx="6144579" cy="4244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olorful pie chart with numbers and numbers">
            <a:extLst>
              <a:ext uri="{FF2B5EF4-FFF2-40B4-BE49-F238E27FC236}">
                <a16:creationId xmlns:a16="http://schemas.microsoft.com/office/drawing/2014/main" id="{9724FF6C-4743-A01D-BA0D-0472A20D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8" y="1551494"/>
            <a:ext cx="5729350" cy="4242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2D44B5B-6E6B-EBA1-4923-73FD5C51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7222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95EE0-0725-59C4-73C9-B8C312AB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272408-0BB1-0016-1F32-B058A3FE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-400508"/>
            <a:ext cx="12192000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4: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Revenues</a:t>
            </a:r>
            <a:endParaRPr lang="LID4096" sz="6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BF43BA-DC43-78EF-20DA-599F7F26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5336" y="1035237"/>
            <a:ext cx="7681327" cy="57400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ECA435FB-B966-03FD-E5EE-AEF638EE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5777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79C94-A11A-4534-0472-993DEC5AD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448C613-D719-9ACC-EABC-DC076DBF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0221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5: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  <a:endParaRPr lang="LID4096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98237-2D68-BB45-1518-72F04401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43" r="22028" b="9800"/>
          <a:stretch/>
        </p:blipFill>
        <p:spPr>
          <a:xfrm>
            <a:off x="883189" y="1240220"/>
            <a:ext cx="4726213" cy="5298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8953C9-31CD-8038-F657-1B1BD941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576" t="41140" b="37372"/>
          <a:stretch/>
        </p:blipFill>
        <p:spPr>
          <a:xfrm>
            <a:off x="4680739" y="1240220"/>
            <a:ext cx="928663" cy="1240221"/>
          </a:xfrm>
          <a:prstGeom prst="rect">
            <a:avLst/>
          </a:prstGeom>
        </p:spPr>
      </p:pic>
      <p:pic>
        <p:nvPicPr>
          <p:cNvPr id="8" name="Picture 7" descr="A blue and pink circle with percentages">
            <a:extLst>
              <a:ext uri="{FF2B5EF4-FFF2-40B4-BE49-F238E27FC236}">
                <a16:creationId xmlns:a16="http://schemas.microsoft.com/office/drawing/2014/main" id="{B7AF267A-DD0B-854B-D84E-653C25F5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70" t="-1731" r="22874" b="9925"/>
          <a:stretch/>
        </p:blipFill>
        <p:spPr>
          <a:xfrm>
            <a:off x="6582599" y="1240221"/>
            <a:ext cx="4637314" cy="52980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blue and pink circle with percentages">
            <a:extLst>
              <a:ext uri="{FF2B5EF4-FFF2-40B4-BE49-F238E27FC236}">
                <a16:creationId xmlns:a16="http://schemas.microsoft.com/office/drawing/2014/main" id="{882C65BD-3DD4-11E4-0D54-525CD146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408" t="45438" r="-1" b="42621"/>
          <a:stretch/>
        </p:blipFill>
        <p:spPr>
          <a:xfrm>
            <a:off x="10052281" y="1672174"/>
            <a:ext cx="1059399" cy="718457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28876CC-6FAC-924B-7D8D-4F9C52FC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33B8E-6615-F3AA-5803-24852DE8BE4F}"/>
              </a:ext>
            </a:extLst>
          </p:cNvPr>
          <p:cNvSpPr txBox="1"/>
          <p:nvPr/>
        </p:nvSpPr>
        <p:spPr>
          <a:xfrm>
            <a:off x="5228253" y="6607905"/>
            <a:ext cx="17354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Sources: 3</a:t>
            </a:r>
            <a:r>
              <a:rPr lang="en-US" sz="9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Party Website**</a:t>
            </a:r>
            <a:endParaRPr lang="LID4096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75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B228C-F946-C568-B6B0-DFB85BA87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e chart with text on it">
            <a:extLst>
              <a:ext uri="{FF2B5EF4-FFF2-40B4-BE49-F238E27FC236}">
                <a16:creationId xmlns:a16="http://schemas.microsoft.com/office/drawing/2014/main" id="{FF1D3519-517F-55A6-D015-30EADF750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6" t="7131" r="9120" b="7131"/>
          <a:stretch/>
        </p:blipFill>
        <p:spPr>
          <a:xfrm>
            <a:off x="340469" y="1349438"/>
            <a:ext cx="5341874" cy="45087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B4A1DB-1085-BD30-162D-A5C50153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1620"/>
            <a:ext cx="12192000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6: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Comparison</a:t>
            </a:r>
            <a:endParaRPr lang="LID4096" sz="6000" dirty="0"/>
          </a:p>
        </p:txBody>
      </p:sp>
      <p:pic>
        <p:nvPicPr>
          <p:cNvPr id="4" name="Picture 3" descr="A pie chart with different colors&#10;&#10;AI-generated content may be incorrect.">
            <a:extLst>
              <a:ext uri="{FF2B5EF4-FFF2-40B4-BE49-F238E27FC236}">
                <a16:creationId xmlns:a16="http://schemas.microsoft.com/office/drawing/2014/main" id="{E86AA567-864D-030C-2732-FE30D16310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6" t="4676" b="10643"/>
          <a:stretch/>
        </p:blipFill>
        <p:spPr>
          <a:xfrm>
            <a:off x="6094412" y="1349439"/>
            <a:ext cx="5835333" cy="4297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ED7E25-7609-9203-48D8-075CD8A12A6D}"/>
              </a:ext>
            </a:extLst>
          </p:cNvPr>
          <p:cNvSpPr txBox="1"/>
          <p:nvPr/>
        </p:nvSpPr>
        <p:spPr>
          <a:xfrm>
            <a:off x="340469" y="5905705"/>
            <a:ext cx="661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Percentage of Songs with the same rank: 35.50%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placement difference: 30.41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Correlation (Website)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57CFB27-0883-670F-8142-E351D481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33589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FA780-C182-40CB-73DE-C3D9ABCBC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D16995-E901-A8D5-F2E0-CB03C538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-366896"/>
            <a:ext cx="12192000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7: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Impact</a:t>
            </a:r>
            <a:endParaRPr lang="LID4096" sz="6000" dirty="0"/>
          </a:p>
        </p:txBody>
      </p:sp>
      <p:pic>
        <p:nvPicPr>
          <p:cNvPr id="3" name="Picture 2" descr="A graph with a line going up">
            <a:extLst>
              <a:ext uri="{FF2B5EF4-FFF2-40B4-BE49-F238E27FC236}">
                <a16:creationId xmlns:a16="http://schemas.microsoft.com/office/drawing/2014/main" id="{02F4DDBD-421E-529F-3DBE-C06A1A2D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3" y="1264293"/>
            <a:ext cx="11148753" cy="5574377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022C901-FB18-0D33-E368-5052C5FD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6276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8EA6E-7457-F4C6-F2D1-F74D431AB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43DE47C-5FA4-F950-016B-7E982369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6344"/>
            <a:ext cx="12192000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8: Track Popularity</a:t>
            </a:r>
            <a:endParaRPr lang="LID4096" sz="6000" dirty="0"/>
          </a:p>
        </p:txBody>
      </p:sp>
      <p:pic>
        <p:nvPicPr>
          <p:cNvPr id="3" name="Picture 2" descr="A graph with blue dots">
            <a:extLst>
              <a:ext uri="{FF2B5EF4-FFF2-40B4-BE49-F238E27FC236}">
                <a16:creationId xmlns:a16="http://schemas.microsoft.com/office/drawing/2014/main" id="{3CBDF375-78FA-546B-9323-D27806F6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7" t="5272" r="8534" b="1475"/>
          <a:stretch/>
        </p:blipFill>
        <p:spPr>
          <a:xfrm>
            <a:off x="1305981" y="1063690"/>
            <a:ext cx="9396231" cy="5630142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3C54F56-F724-8400-BD9A-7937E7E2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20216-9CF3-3EDE-74E2-80F9D33476D5}"/>
              </a:ext>
            </a:extLst>
          </p:cNvPr>
          <p:cNvSpPr txBox="1"/>
          <p:nvPr/>
        </p:nvSpPr>
        <p:spPr>
          <a:xfrm>
            <a:off x="0" y="6386055"/>
            <a:ext cx="3480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Pearson correlation coefficient = 0.91</a:t>
            </a:r>
            <a:endParaRPr lang="LID4096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9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AA22D9-CF6D-C280-2A7E-803D437A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33" y="-16329"/>
            <a:ext cx="12192000" cy="1173797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LID4096" sz="6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A073E4-24DC-B980-EA79-789DFD755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8168" r="7247" b="7114"/>
          <a:stretch/>
        </p:blipFill>
        <p:spPr bwMode="auto">
          <a:xfrm>
            <a:off x="3489647" y="1157468"/>
            <a:ext cx="4833259" cy="481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DE517-5130-95E7-DD86-C6B3BFA46EBC}"/>
              </a:ext>
            </a:extLst>
          </p:cNvPr>
          <p:cNvSpPr txBox="1"/>
          <p:nvPr/>
        </p:nvSpPr>
        <p:spPr>
          <a:xfrm>
            <a:off x="4951412" y="6064512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D9768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Spotify Insights</a:t>
            </a:r>
            <a:endParaRPr lang="LID4096" b="1" dirty="0">
              <a:solidFill>
                <a:srgbClr val="3D97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2835267-4A4C-BA03-89C4-211ED408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8185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B4BC97-1E70-A431-9B8B-6BFD3338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38061"/>
            <a:ext cx="9906000" cy="1065707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endParaRPr lang="LID4096" sz="60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953E5-A9FD-317F-A727-AB3DB3EA2088}"/>
              </a:ext>
            </a:extLst>
          </p:cNvPr>
          <p:cNvSpPr txBox="1"/>
          <p:nvPr/>
        </p:nvSpPr>
        <p:spPr>
          <a:xfrm>
            <a:off x="1396672" y="2613392"/>
            <a:ext cx="93986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Web API | Spotify for Developers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  <a:hlinkClick r:id="rId4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Spotify – Financials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Spotify Charts - Spotify Charts are made by fans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Spotify Stats | Users, Revenue &amp; Demographics 2025 | Priori Data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**</a:t>
            </a:r>
          </a:p>
          <a:p>
            <a:pPr marL="285750" indent="-285750">
              <a:buBlip>
                <a:blip r:embed="rId2"/>
              </a:buBlip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AnahitaTehrani/Data-Science-Project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(GitHub)</a:t>
            </a:r>
            <a:endParaRPr lang="LID4096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BB716C7-62DF-C1C9-7BAD-962F122D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2966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C822-935A-985E-5C8F-85E70AE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437" y="-125187"/>
            <a:ext cx="9905998" cy="1244860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LID4096" sz="60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387B4D-E211-50B7-EA57-4567012EA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332282"/>
              </p:ext>
            </p:extLst>
          </p:nvPr>
        </p:nvGraphicFramePr>
        <p:xfrm>
          <a:off x="520700" y="1119673"/>
          <a:ext cx="11341099" cy="542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274D3-41D2-3D75-8081-6D74AEA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9828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5890A4-70EA-4BB8-8787-6958C5653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35890A4-70EA-4BB8-8787-6958C5653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35890A4-70EA-4BB8-8787-6958C5653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3FDA52-2ED4-494A-A191-2F329A463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5D3FDA52-2ED4-494A-A191-2F329A463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5D3FDA52-2ED4-494A-A191-2F329A463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A7D14B-556F-4F18-82F0-755A9E5DE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B8A7D14B-556F-4F18-82F0-755A9E5DE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B8A7D14B-556F-4F18-82F0-755A9E5DE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27C3A4-DE0B-4B00-9C08-E5F41C481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E427C3A4-DE0B-4B00-9C08-E5F41C481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E427C3A4-DE0B-4B00-9C08-E5F41C481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A5CA71-B323-4AFB-B81D-91542D137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31A5CA71-B323-4AFB-B81D-91542D137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31A5CA71-B323-4AFB-B81D-91542D137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39B5FF-878C-4BA0-9515-21866A48C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FC39B5FF-878C-4BA0-9515-21866A48C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FC39B5FF-878C-4BA0-9515-21866A48C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AA8306-F610-4BA8-AE58-446E4D00F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DEAA8306-F610-4BA8-AE58-446E4D00F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DEAA8306-F610-4BA8-AE58-446E4D00F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9B8582-E6E4-4D80-AED9-282ABB4D6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FC9B8582-E6E4-4D80-AED9-282ABB4D6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FC9B8582-E6E4-4D80-AED9-282ABB4D6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B1D760-19E3-4311-8E69-8619FB7B2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75B1D760-19E3-4311-8E69-8619FB7B2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75B1D760-19E3-4311-8E69-8619FB7B2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CC4A4-F0AE-4584-9095-6EF2AFC80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EAFCC4A4-F0AE-4584-9095-6EF2AFC80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EAFCC4A4-F0AE-4584-9095-6EF2AFC80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0269A5-E0C6-48CC-B008-60144D704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800269A5-E0C6-48CC-B008-60144D704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800269A5-E0C6-48CC-B008-60144D704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71798E-F09F-4190-91AE-A3B9A6AD4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571798E-F09F-4190-91AE-A3B9A6AD4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7571798E-F09F-4190-91AE-A3B9A6AD4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FAF88C-E7EC-0737-CE08-F7D5E3F5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46299"/>
            <a:ext cx="9906000" cy="1252457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LID4096" sz="60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51C0D72-4642-E70B-32C7-6F0D86E1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886124"/>
              </p:ext>
            </p:extLst>
          </p:nvPr>
        </p:nvGraphicFramePr>
        <p:xfrm>
          <a:off x="348931" y="1460967"/>
          <a:ext cx="11490960" cy="494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A6C95-8DF4-C1C6-B016-C7BD8566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191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479EDB4-1968-4479-00F1-A4B8C77E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60600"/>
            <a:ext cx="9905998" cy="270033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88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98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FOR LISTENING!</a:t>
            </a:r>
            <a:endParaRPr lang="LID4096" sz="98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 descr="Sunglasses face with solid fill with solid fill">
            <a:extLst>
              <a:ext uri="{FF2B5EF4-FFF2-40B4-BE49-F238E27FC236}">
                <a16:creationId xmlns:a16="http://schemas.microsoft.com/office/drawing/2014/main" id="{0562BBC0-633E-C077-B075-DE79D87F8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14095" y="3660937"/>
            <a:ext cx="2563810" cy="2563810"/>
          </a:xfrm>
        </p:spPr>
      </p:pic>
    </p:spTree>
    <p:extLst>
      <p:ext uri="{BB962C8B-B14F-4D97-AF65-F5344CB8AC3E}">
        <p14:creationId xmlns:p14="http://schemas.microsoft.com/office/powerpoint/2010/main" val="3011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353370-FF6D-693A-D8F2-3952AF473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48297"/>
              </p:ext>
            </p:extLst>
          </p:nvPr>
        </p:nvGraphicFramePr>
        <p:xfrm>
          <a:off x="127000" y="2286000"/>
          <a:ext cx="11950700" cy="433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342775D-2D62-9845-8A98-2645191B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49290"/>
            <a:ext cx="11950700" cy="8467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LID4096" sz="60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70D5E-F8D5-719B-458D-FC7F5DD1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50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541954-B27C-42AC-AF6B-D75E4EBE5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DA541954-B27C-42AC-AF6B-D75E4EBE5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DA541954-B27C-42AC-AF6B-D75E4EBE5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graphicEl>
                                              <a:dgm id="{DA541954-B27C-42AC-AF6B-D75E4EBE50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8E1EDE-47BF-4A95-B1D7-D8B3B7F9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D18E1EDE-47BF-4A95-B1D7-D8B3B7F9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D18E1EDE-47BF-4A95-B1D7-D8B3B7F9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D18E1EDE-47BF-4A95-B1D7-D8B3B7F93F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0CCFDF-8DF4-40B9-AE54-72D4E22F9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F30CCFDF-8DF4-40B9-AE54-72D4E22F9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F30CCFDF-8DF4-40B9-AE54-72D4E22F9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F30CCFDF-8DF4-40B9-AE54-72D4E22F9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2EA2B0-1D6B-4CEB-9333-587E35B5F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782EA2B0-1D6B-4CEB-9333-587E35B5F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782EA2B0-1D6B-4CEB-9333-587E35B5F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782EA2B0-1D6B-4CEB-9333-587E35B5F3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47CC86-6A50-4A23-B6D7-865340269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E447CC86-6A50-4A23-B6D7-865340269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E447CC86-6A50-4A23-B6D7-865340269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E447CC86-6A50-4A23-B6D7-865340269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4B2042-446A-4815-83A4-FA187D782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2D4B2042-446A-4815-83A4-FA187D782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2D4B2042-446A-4815-83A4-FA187D782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2D4B2042-446A-4815-83A4-FA187D782D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084936-EFCD-4CED-A28A-302EE2D9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F4084936-EFCD-4CED-A28A-302EE2D9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F4084936-EFCD-4CED-A28A-302EE2D9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F4084936-EFCD-4CED-A28A-302EE2D9B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5C0609-9BED-4EE6-93F0-7F965A49CE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175C0609-9BED-4EE6-93F0-7F965A49CE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175C0609-9BED-4EE6-93F0-7F965A49CE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175C0609-9BED-4EE6-93F0-7F965A49CE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CF0562-32C2-402D-A38C-EC3312303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1BCF0562-32C2-402D-A38C-EC3312303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1BCF0562-32C2-402D-A38C-EC3312303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1BCF0562-32C2-402D-A38C-EC3312303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8F8A5E-1B5D-4D72-B50E-4EA882790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348F8A5E-1B5D-4D72-B50E-4EA882790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348F8A5E-1B5D-4D72-B50E-4EA882790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348F8A5E-1B5D-4D72-B50E-4EA882790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02893F-88DF-4382-8FC8-5250F81B8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0402893F-88DF-4382-8FC8-5250F81B8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graphicEl>
                                              <a:dgm id="{0402893F-88DF-4382-8FC8-5250F81B8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0402893F-88DF-4382-8FC8-5250F81B8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79D9A0-9BE7-4167-9210-C8A070E26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6279D9A0-9BE7-4167-9210-C8A070E26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6279D9A0-9BE7-4167-9210-C8A070E26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graphicEl>
                                              <a:dgm id="{6279D9A0-9BE7-4167-9210-C8A070E263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AF96F1-0672-4D3A-8AD9-1C101F13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graphicEl>
                                              <a:dgm id="{5FAF96F1-0672-4D3A-8AD9-1C101F13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graphicEl>
                                              <a:dgm id="{5FAF96F1-0672-4D3A-8AD9-1C101F13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5FAF96F1-0672-4D3A-8AD9-1C101F131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2F4B0B-21CC-4535-A939-7F24885CB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graphicEl>
                                              <a:dgm id="{D62F4B0B-21CC-4535-A939-7F24885CB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graphicEl>
                                              <a:dgm id="{D62F4B0B-21CC-4535-A939-7F24885CB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graphicEl>
                                              <a:dgm id="{D62F4B0B-21CC-4535-A939-7F24885CBC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9D993B-68FB-409E-96BD-E42FA658C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graphicEl>
                                              <a:dgm id="{339D993B-68FB-409E-96BD-E42FA658C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>
                                            <p:graphicEl>
                                              <a:dgm id="{339D993B-68FB-409E-96BD-E42FA658C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graphicEl>
                                              <a:dgm id="{339D993B-68FB-409E-96BD-E42FA658C5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4A8E36-6C27-45FC-BCAD-8279D903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graphicEl>
                                              <a:dgm id="{8B4A8E36-6C27-45FC-BCAD-8279D903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graphicEl>
                                              <a:dgm id="{8B4A8E36-6C27-45FC-BCAD-8279D903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graphicEl>
                                              <a:dgm id="{8B4A8E36-6C27-45FC-BCAD-8279D903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D49274-9F42-4BD7-9976-B47F4C20E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>
                                            <p:graphicEl>
                                              <a:dgm id="{7BD49274-9F42-4BD7-9976-B47F4C20E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>
                                            <p:graphicEl>
                                              <a:dgm id="{7BD49274-9F42-4BD7-9976-B47F4C20E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graphicEl>
                                              <a:dgm id="{7BD49274-9F42-4BD7-9976-B47F4C20E7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8C0DB2-20CE-4421-8881-A2EBF1301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">
                                            <p:graphicEl>
                                              <a:dgm id="{B88C0DB2-20CE-4421-8881-A2EBF1301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">
                                            <p:graphicEl>
                                              <a:dgm id="{B88C0DB2-20CE-4421-8881-A2EBF1301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graphicEl>
                                              <a:dgm id="{B88C0DB2-20CE-4421-8881-A2EBF1301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5157D9-794F-411D-A83C-D4F124908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>
                                            <p:graphicEl>
                                              <a:dgm id="{7E5157D9-794F-411D-A83C-D4F124908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">
                                            <p:graphicEl>
                                              <a:dgm id="{7E5157D9-794F-411D-A83C-D4F124908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graphicEl>
                                              <a:dgm id="{7E5157D9-794F-411D-A83C-D4F124908C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70C65D-61FC-4227-B824-863CC2C2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">
                                            <p:graphicEl>
                                              <a:dgm id="{0570C65D-61FC-4227-B824-863CC2C2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">
                                            <p:graphicEl>
                                              <a:dgm id="{0570C65D-61FC-4227-B824-863CC2C2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graphicEl>
                                              <a:dgm id="{0570C65D-61FC-4227-B824-863CC2C251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25D97A-C79E-4627-A00C-28D371FDB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">
                                            <p:graphicEl>
                                              <a:dgm id="{3E25D97A-C79E-4627-A00C-28D371FDB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">
                                            <p:graphicEl>
                                              <a:dgm id="{3E25D97A-C79E-4627-A00C-28D371FDB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graphicEl>
                                              <a:dgm id="{3E25D97A-C79E-4627-A00C-28D371FDB4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73E015-B0E4-4F35-81C0-33E88EC67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">
                                            <p:graphicEl>
                                              <a:dgm id="{FD73E015-B0E4-4F35-81C0-33E88EC67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">
                                            <p:graphicEl>
                                              <a:dgm id="{FD73E015-B0E4-4F35-81C0-33E88EC67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graphicEl>
                                              <a:dgm id="{FD73E015-B0E4-4F35-81C0-33E88EC679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D3BC9E-F4FA-4F21-A930-9F372E5B6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">
                                            <p:graphicEl>
                                              <a:dgm id="{44D3BC9E-F4FA-4F21-A930-9F372E5B6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">
                                            <p:graphicEl>
                                              <a:dgm id="{44D3BC9E-F4FA-4F21-A930-9F372E5B6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graphicEl>
                                              <a:dgm id="{44D3BC9E-F4FA-4F21-A930-9F372E5B66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8E8CFF-A4AD-428A-BA63-F94804F4C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">
                                            <p:graphicEl>
                                              <a:dgm id="{AB8E8CFF-A4AD-428A-BA63-F94804F4C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">
                                            <p:graphicEl>
                                              <a:dgm id="{AB8E8CFF-A4AD-428A-BA63-F94804F4C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>
                                            <p:graphicEl>
                                              <a:dgm id="{AB8E8CFF-A4AD-428A-BA63-F94804F4C0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295567-D2E6-4182-8239-B3C7EA0F1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">
                                            <p:graphicEl>
                                              <a:dgm id="{06295567-D2E6-4182-8239-B3C7EA0F1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>
                                            <p:graphicEl>
                                              <a:dgm id="{06295567-D2E6-4182-8239-B3C7EA0F1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>
                                            <p:graphicEl>
                                              <a:dgm id="{06295567-D2E6-4182-8239-B3C7EA0F1E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4C977-1380-4FE6-9716-146E04EF4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">
                                            <p:graphicEl>
                                              <a:dgm id="{0364C977-1380-4FE6-9716-146E04EF4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">
                                            <p:graphicEl>
                                              <a:dgm id="{0364C977-1380-4FE6-9716-146E04EF4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">
                                            <p:graphicEl>
                                              <a:dgm id="{0364C977-1380-4FE6-9716-146E04EF44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CC0AFE-4655-4B8C-84E7-657A7D1CE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">
                                            <p:graphicEl>
                                              <a:dgm id="{B1CC0AFE-4655-4B8C-84E7-657A7D1CE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">
                                            <p:graphicEl>
                                              <a:dgm id="{B1CC0AFE-4655-4B8C-84E7-657A7D1CE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>
                                            <p:graphicEl>
                                              <a:dgm id="{B1CC0AFE-4655-4B8C-84E7-657A7D1CE9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7CB9CD-65E9-478D-8739-3FD6B0832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graphicEl>
                                              <a:dgm id="{A07CB9CD-65E9-478D-8739-3FD6B0832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graphicEl>
                                              <a:dgm id="{A07CB9CD-65E9-478D-8739-3FD6B0832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">
                                            <p:graphicEl>
                                              <a:dgm id="{A07CB9CD-65E9-478D-8739-3FD6B08328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7841C5-2733-453F-9516-ECACA2C68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">
                                            <p:graphicEl>
                                              <a:dgm id="{1F7841C5-2733-453F-9516-ECACA2C68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">
                                            <p:graphicEl>
                                              <a:dgm id="{1F7841C5-2733-453F-9516-ECACA2C68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">
                                            <p:graphicEl>
                                              <a:dgm id="{1F7841C5-2733-453F-9516-ECACA2C68B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44E2B0-040F-4A43-8928-B39F13BA5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">
                                            <p:graphicEl>
                                              <a:dgm id="{1C44E2B0-040F-4A43-8928-B39F13BA5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">
                                            <p:graphicEl>
                                              <a:dgm id="{1C44E2B0-040F-4A43-8928-B39F13BA5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">
                                            <p:graphicEl>
                                              <a:dgm id="{1C44E2B0-040F-4A43-8928-B39F13BA5E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CA28E-8AD4-7615-F17C-945F7F8E6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A003-F18B-C7DE-82B8-FF5CB5F8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6" y="-3937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Questions</a:t>
            </a:r>
            <a:endParaRPr lang="LID4096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1168D4-A2DF-0D70-6228-3165B94E3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71324"/>
              </p:ext>
            </p:extLst>
          </p:nvPr>
        </p:nvGraphicFramePr>
        <p:xfrm>
          <a:off x="-1515745" y="1333500"/>
          <a:ext cx="15223490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57ED581-A2BE-C704-6D09-3D1D04C5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7074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4B4BC1-0A5A-4D40-ABC1-70B4190C3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34B4BC1-0A5A-4D40-ABC1-70B4190C33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A4751F-818E-491D-B7BA-A350498F1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54A4751F-818E-491D-B7BA-A350498F1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BAA6F8-E2DE-42D9-97B9-89628EE3C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67BAA6F8-E2DE-42D9-97B9-89628EE3CA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1CF493-A328-49CA-BADA-AD7E85C93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D01CF493-A328-49CA-BADA-AD7E85C93B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77108C-F122-4B83-9798-78BB311E3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DB77108C-F122-4B83-9798-78BB311E3A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CB119F-9CC8-471B-A49A-EE0144EC5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EBCB119F-9CC8-471B-A49A-EE0144EC5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EF4156-B34B-4B5B-8102-5D8F66CCD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11EF4156-B34B-4B5B-8102-5D8F66CCDB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B6DD8D-5B29-432E-93A8-ADB7166CA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73B6DD8D-5B29-432E-93A8-ADB7166CA1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C1A5B-CAAC-8346-C5B2-708CDB12A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AAC4-82B4-2A44-FC2E-923C0BE5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6" y="-393700"/>
            <a:ext cx="9905998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Questions</a:t>
            </a:r>
            <a:endParaRPr lang="LID4096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9DD764-BF6D-541B-4EC1-980677EDB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856023"/>
              </p:ext>
            </p:extLst>
          </p:nvPr>
        </p:nvGraphicFramePr>
        <p:xfrm>
          <a:off x="-1623430" y="1113581"/>
          <a:ext cx="1522476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C5356C4-FFC9-9DB5-4AB4-E5CEBDA4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888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448618-ABF5-4AB0-84C9-CDCDA7B9D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8448618-ABF5-4AB0-84C9-CDCDA7B9D6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D8BB91-4A64-4FB3-8D34-92CCA88BB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16D8BB91-4A64-4FB3-8D34-92CCA88BB0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D9770C-1564-4C92-A127-84AF502A0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BDD9770C-1564-4C92-A127-84AF502A0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AC5E3D-C8FA-45FA-A193-CBF0181B9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63AC5E3D-C8FA-45FA-A193-CBF0181B9B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F5CDE-B73C-4878-9C51-54C699D6C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F76F5CDE-B73C-4878-9C51-54C699D6C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056B73-D203-4AD3-95EB-EFDA75E48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A056B73-D203-4AD3-95EB-EFDA75E482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77F123-05A6-4F62-A6D5-0CADB401C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2977F123-05A6-4F62-A6D5-0CADB401C3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F1AB56-1BEB-4C96-BD8F-EEB1126AA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0F1AB56-1BEB-4C96-BD8F-EEB1126AA8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883928-C85B-5A41-2143-F2C2C4F4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835" y="11096"/>
            <a:ext cx="9556329" cy="88368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1: User Growth</a:t>
            </a:r>
            <a:endParaRPr lang="LID4096" sz="60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2A2423B-3171-90BD-689C-46CFD8864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6"/>
          <a:stretch/>
        </p:blipFill>
        <p:spPr bwMode="auto">
          <a:xfrm>
            <a:off x="1886673" y="856048"/>
            <a:ext cx="8669438" cy="60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60A2507-1513-3761-5419-467AEF4C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3916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81D1D-9C52-4065-6797-55C8C51F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graph">
            <a:extLst>
              <a:ext uri="{FF2B5EF4-FFF2-40B4-BE49-F238E27FC236}">
                <a16:creationId xmlns:a16="http://schemas.microsoft.com/office/drawing/2014/main" id="{77A8390F-C629-B8FF-BD4A-E990939E3B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704"/>
          <a:stretch/>
        </p:blipFill>
        <p:spPr>
          <a:xfrm>
            <a:off x="345232" y="1018591"/>
            <a:ext cx="9806474" cy="56973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0DE21A4-DEC8-A9AD-F544-28CACE918113}"/>
              </a:ext>
            </a:extLst>
          </p:cNvPr>
          <p:cNvSpPr txBox="1">
            <a:spLocks/>
          </p:cNvSpPr>
          <p:nvPr/>
        </p:nvSpPr>
        <p:spPr>
          <a:xfrm>
            <a:off x="1645298" y="57892"/>
            <a:ext cx="8901403" cy="1109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2: Media Sentiment</a:t>
            </a:r>
            <a:endParaRPr lang="LID4096" sz="6000" dirty="0"/>
          </a:p>
        </p:txBody>
      </p:sp>
      <p:pic>
        <p:nvPicPr>
          <p:cNvPr id="8" name="Picture 7" descr="A diagram of a graph">
            <a:extLst>
              <a:ext uri="{FF2B5EF4-FFF2-40B4-BE49-F238E27FC236}">
                <a16:creationId xmlns:a16="http://schemas.microsoft.com/office/drawing/2014/main" id="{46DDDD7F-E43C-2F3A-B911-31E873FF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286" t="7422" b="63809"/>
          <a:stretch/>
        </p:blipFill>
        <p:spPr>
          <a:xfrm>
            <a:off x="10134714" y="1695450"/>
            <a:ext cx="1733824" cy="1307842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BA5893E9-1CBE-B3C8-C6F9-D72BF8A8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928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500F0-24C2-46EB-0D8A-F6DD48AC2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D2A9C40-28B7-5455-9EBE-BD012F299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7772" r="4593" b="6401"/>
          <a:stretch/>
        </p:blipFill>
        <p:spPr bwMode="auto">
          <a:xfrm>
            <a:off x="0" y="1354238"/>
            <a:ext cx="12163255" cy="460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3556DC-D836-D2F4-3F33-FAEED76269BF}"/>
              </a:ext>
            </a:extLst>
          </p:cNvPr>
          <p:cNvSpPr txBox="1">
            <a:spLocks/>
          </p:cNvSpPr>
          <p:nvPr/>
        </p:nvSpPr>
        <p:spPr>
          <a:xfrm>
            <a:off x="1645298" y="23168"/>
            <a:ext cx="8901403" cy="1109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2: Media Sentiment</a:t>
            </a:r>
            <a:endParaRPr lang="LID4096" sz="6000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78C9A2B-46B5-CFD5-691A-111D3647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377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A07EC-8879-91FB-5F02-E61078911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D419C6D-91CC-3AA0-B20D-3150F195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1530"/>
          <a:stretch/>
        </p:blipFill>
        <p:spPr>
          <a:xfrm>
            <a:off x="-1588" y="1228847"/>
            <a:ext cx="10186628" cy="4971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B55894-3920-7617-E3BA-ACAA2F3D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-295275"/>
            <a:ext cx="12192000" cy="1905000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3: Regional Activity</a:t>
            </a:r>
            <a:endParaRPr lang="LID4096" sz="6000" dirty="0"/>
          </a:p>
        </p:txBody>
      </p:sp>
      <p:pic>
        <p:nvPicPr>
          <p:cNvPr id="35" name="Picture 3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88130B6-E8C6-4785-B1B0-EA67D2B9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207" t="2874" b="74138"/>
          <a:stretch/>
        </p:blipFill>
        <p:spPr>
          <a:xfrm>
            <a:off x="10185040" y="1691674"/>
            <a:ext cx="1276814" cy="93100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11E271A-51E6-EED0-2BFD-F8552AF2E4DA}"/>
              </a:ext>
            </a:extLst>
          </p:cNvPr>
          <p:cNvSpPr txBox="1"/>
          <p:nvPr/>
        </p:nvSpPr>
        <p:spPr>
          <a:xfrm>
            <a:off x="10094294" y="3152424"/>
            <a:ext cx="2016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Highest MAU: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Europe &amp; Rest of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Close competitors: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North &amp; Latin America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4A847A6-5C46-CF90-BBA8-AEBB2A88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96756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0</TotalTime>
  <Words>382</Words>
  <Application>Microsoft Office PowerPoint</Application>
  <PresentationFormat>Widescreen</PresentationFormat>
  <Paragraphs>89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 SemiBold</vt:lpstr>
      <vt:lpstr>Arial</vt:lpstr>
      <vt:lpstr>Calibri</vt:lpstr>
      <vt:lpstr>Century Gothic</vt:lpstr>
      <vt:lpstr>Mesh</vt:lpstr>
      <vt:lpstr>PowerPoint Presentation</vt:lpstr>
      <vt:lpstr>Overview</vt:lpstr>
      <vt:lpstr>Approach</vt:lpstr>
      <vt:lpstr>Final Questions</vt:lpstr>
      <vt:lpstr>Final Questions</vt:lpstr>
      <vt:lpstr>RQ 1: User Growth</vt:lpstr>
      <vt:lpstr>PowerPoint Presentation</vt:lpstr>
      <vt:lpstr>PowerPoint Presentation</vt:lpstr>
      <vt:lpstr>RQ 3: Regional Activity</vt:lpstr>
      <vt:lpstr>RQ 3: Regional Activity</vt:lpstr>
      <vt:lpstr>RQ 4: Free vs. Premium</vt:lpstr>
      <vt:lpstr>RQ 4: Revenues</vt:lpstr>
      <vt:lpstr>RQ 4: Revenues</vt:lpstr>
      <vt:lpstr>RQ 5: Demographics</vt:lpstr>
      <vt:lpstr>RQ 6: Chart Comparison</vt:lpstr>
      <vt:lpstr>RQ 7: Price Impact</vt:lpstr>
      <vt:lpstr>RQ 8: Track Popularity</vt:lpstr>
      <vt:lpstr>Website</vt:lpstr>
      <vt:lpstr>Sources</vt:lpstr>
      <vt:lpstr>Challenges</vt:lpstr>
      <vt:lpstr> 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Anahita Tehrani</dc:creator>
  <cp:lastModifiedBy>Anahita Tehrani</cp:lastModifiedBy>
  <cp:revision>175</cp:revision>
  <dcterms:created xsi:type="dcterms:W3CDTF">2025-03-12T17:59:15Z</dcterms:created>
  <dcterms:modified xsi:type="dcterms:W3CDTF">2025-03-28T07:24:01Z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