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4CC34"/>
    <a:srgbClr val="9966FF"/>
    <a:srgbClr val="66FFFF"/>
    <a:srgbClr val="FF3399"/>
    <a:srgbClr val="0033CC"/>
    <a:srgbClr val="FF9933"/>
    <a:srgbClr val="CC00FF"/>
    <a:srgbClr val="CC0099"/>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p:normalViewPr>
  <p:slideViewPr>
    <p:cSldViewPr snapToGrid="0">
      <p:cViewPr varScale="1">
        <p:scale>
          <a:sx n="12" d="100"/>
          <a:sy n="12" d="100"/>
        </p:scale>
        <p:origin x="269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FC1424-1A92-409A-BBBF-B65C80E0B308}" type="doc">
      <dgm:prSet loTypeId="urn:microsoft.com/office/officeart/2005/8/layout/hProcess11" loCatId="process" qsTypeId="urn:microsoft.com/office/officeart/2005/8/quickstyle/3d3" qsCatId="3D" csTypeId="urn:microsoft.com/office/officeart/2005/8/colors/colorful4" csCatId="colorful" phldr="1"/>
      <dgm:spPr/>
      <dgm:t>
        <a:bodyPr/>
        <a:lstStyle/>
        <a:p>
          <a:endParaRPr lang="LID4096"/>
        </a:p>
      </dgm:t>
    </dgm:pt>
    <dgm:pt modelId="{3579FED7-8470-41B5-A598-FB3B6CE76FC3}">
      <dgm:prSet phldrT="[Text]"/>
      <dgm:spPr/>
      <dgm:t>
        <a:bodyPr/>
        <a:lstStyle/>
        <a:p>
          <a:r>
            <a:rPr lang="en-US" b="1" noProof="0" dirty="0"/>
            <a:t>Finalize Questions</a:t>
          </a:r>
        </a:p>
      </dgm:t>
    </dgm:pt>
    <dgm:pt modelId="{93310445-A415-45BF-81B6-AFFE9EB42FE8}" type="parTrans" cxnId="{34D5F25D-C8EC-4F1B-906B-E21B906C4381}">
      <dgm:prSet/>
      <dgm:spPr/>
      <dgm:t>
        <a:bodyPr/>
        <a:lstStyle/>
        <a:p>
          <a:endParaRPr lang="LID4096"/>
        </a:p>
      </dgm:t>
    </dgm:pt>
    <dgm:pt modelId="{E4A35266-3926-405A-A9B2-55524A4D6174}" type="sibTrans" cxnId="{34D5F25D-C8EC-4F1B-906B-E21B906C4381}">
      <dgm:prSet/>
      <dgm:spPr/>
      <dgm:t>
        <a:bodyPr/>
        <a:lstStyle/>
        <a:p>
          <a:endParaRPr lang="LID4096"/>
        </a:p>
      </dgm:t>
    </dgm:pt>
    <dgm:pt modelId="{0FE5BE59-02C3-4F70-95E4-337832D1B4DC}">
      <dgm:prSet phldrT="[Text]"/>
      <dgm:spPr/>
      <dgm:t>
        <a:bodyPr/>
        <a:lstStyle/>
        <a:p>
          <a:r>
            <a:rPr lang="en-US" b="1" noProof="0" dirty="0"/>
            <a:t>Look Sources</a:t>
          </a:r>
        </a:p>
      </dgm:t>
    </dgm:pt>
    <dgm:pt modelId="{75F9B7A5-D557-47B3-B47B-5E24323EE263}" type="parTrans" cxnId="{1802F159-40B0-4EC3-857C-6E33FDC08254}">
      <dgm:prSet/>
      <dgm:spPr/>
      <dgm:t>
        <a:bodyPr/>
        <a:lstStyle/>
        <a:p>
          <a:endParaRPr lang="LID4096"/>
        </a:p>
      </dgm:t>
    </dgm:pt>
    <dgm:pt modelId="{8C91915C-5AC5-4C69-B60D-29F245781668}" type="sibTrans" cxnId="{1802F159-40B0-4EC3-857C-6E33FDC08254}">
      <dgm:prSet/>
      <dgm:spPr/>
      <dgm:t>
        <a:bodyPr/>
        <a:lstStyle/>
        <a:p>
          <a:endParaRPr lang="LID4096"/>
        </a:p>
      </dgm:t>
    </dgm:pt>
    <dgm:pt modelId="{1658AFD3-C5DD-4977-B789-54E21C40C667}">
      <dgm:prSet phldrT="[Text]"/>
      <dgm:spPr/>
      <dgm:t>
        <a:bodyPr/>
        <a:lstStyle/>
        <a:p>
          <a:r>
            <a:rPr lang="en-US" b="1" noProof="0" dirty="0"/>
            <a:t>Gather Data</a:t>
          </a:r>
        </a:p>
      </dgm:t>
    </dgm:pt>
    <dgm:pt modelId="{2EB61AF6-3CCD-4B23-9649-05FEB7C007AC}" type="parTrans" cxnId="{DD908E10-FF46-4F35-A886-316F371636FA}">
      <dgm:prSet/>
      <dgm:spPr/>
      <dgm:t>
        <a:bodyPr/>
        <a:lstStyle/>
        <a:p>
          <a:endParaRPr lang="LID4096"/>
        </a:p>
      </dgm:t>
    </dgm:pt>
    <dgm:pt modelId="{40FA9025-DB95-4834-AFC3-0ACB107B591F}" type="sibTrans" cxnId="{DD908E10-FF46-4F35-A886-316F371636FA}">
      <dgm:prSet/>
      <dgm:spPr/>
      <dgm:t>
        <a:bodyPr/>
        <a:lstStyle/>
        <a:p>
          <a:endParaRPr lang="LID4096"/>
        </a:p>
      </dgm:t>
    </dgm:pt>
    <dgm:pt modelId="{34B1CD19-6594-4909-8AF2-E68729879656}">
      <dgm:prSet/>
      <dgm:spPr/>
      <dgm:t>
        <a:bodyPr/>
        <a:lstStyle/>
        <a:p>
          <a:r>
            <a:rPr lang="en-US" b="1" noProof="0" dirty="0"/>
            <a:t>Filter Data</a:t>
          </a:r>
        </a:p>
      </dgm:t>
    </dgm:pt>
    <dgm:pt modelId="{18159093-601E-4A8C-A9FE-1BC839298BA3}" type="parTrans" cxnId="{825A5D6E-8032-4A89-81E2-8B48C08451A8}">
      <dgm:prSet/>
      <dgm:spPr/>
      <dgm:t>
        <a:bodyPr/>
        <a:lstStyle/>
        <a:p>
          <a:endParaRPr lang="LID4096"/>
        </a:p>
      </dgm:t>
    </dgm:pt>
    <dgm:pt modelId="{F3E320A1-92AA-431C-B295-4743F5E4FE62}" type="sibTrans" cxnId="{825A5D6E-8032-4A89-81E2-8B48C08451A8}">
      <dgm:prSet/>
      <dgm:spPr/>
      <dgm:t>
        <a:bodyPr/>
        <a:lstStyle/>
        <a:p>
          <a:endParaRPr lang="LID4096"/>
        </a:p>
      </dgm:t>
    </dgm:pt>
    <dgm:pt modelId="{CF159BF3-008C-4870-AF5F-6B596BB1F1D4}">
      <dgm:prSet/>
      <dgm:spPr/>
      <dgm:t>
        <a:bodyPr/>
        <a:lstStyle/>
        <a:p>
          <a:r>
            <a:rPr lang="en-US" b="1" noProof="0" dirty="0"/>
            <a:t>Clean Data</a:t>
          </a:r>
        </a:p>
      </dgm:t>
    </dgm:pt>
    <dgm:pt modelId="{D94B0F1B-2835-4723-AFF7-DCAEE1B1B3B8}" type="parTrans" cxnId="{B2D45D52-2D97-467B-9F4B-EC0D60F371F5}">
      <dgm:prSet/>
      <dgm:spPr/>
      <dgm:t>
        <a:bodyPr/>
        <a:lstStyle/>
        <a:p>
          <a:endParaRPr lang="LID4096"/>
        </a:p>
      </dgm:t>
    </dgm:pt>
    <dgm:pt modelId="{054B1AAD-0D86-4AAE-B1AB-30117AFF33A3}" type="sibTrans" cxnId="{B2D45D52-2D97-467B-9F4B-EC0D60F371F5}">
      <dgm:prSet/>
      <dgm:spPr/>
      <dgm:t>
        <a:bodyPr/>
        <a:lstStyle/>
        <a:p>
          <a:endParaRPr lang="LID4096"/>
        </a:p>
      </dgm:t>
    </dgm:pt>
    <dgm:pt modelId="{305DC3DF-3A17-4E83-A2A7-EC3181B71A99}">
      <dgm:prSet/>
      <dgm:spPr/>
      <dgm:t>
        <a:bodyPr/>
        <a:lstStyle/>
        <a:p>
          <a:r>
            <a:rPr lang="en-US" b="1" noProof="0" dirty="0"/>
            <a:t>Visualize Data</a:t>
          </a:r>
        </a:p>
      </dgm:t>
    </dgm:pt>
    <dgm:pt modelId="{2F9898FA-2DC2-415D-925F-CF84EDB8218C}" type="parTrans" cxnId="{E4D5C841-00BA-4A51-937E-84BF5BA3CE14}">
      <dgm:prSet/>
      <dgm:spPr/>
      <dgm:t>
        <a:bodyPr/>
        <a:lstStyle/>
        <a:p>
          <a:endParaRPr lang="LID4096"/>
        </a:p>
      </dgm:t>
    </dgm:pt>
    <dgm:pt modelId="{7E1407EE-7446-41C5-A3A6-D81223813A26}" type="sibTrans" cxnId="{E4D5C841-00BA-4A51-937E-84BF5BA3CE14}">
      <dgm:prSet/>
      <dgm:spPr/>
      <dgm:t>
        <a:bodyPr/>
        <a:lstStyle/>
        <a:p>
          <a:endParaRPr lang="LID4096"/>
        </a:p>
      </dgm:t>
    </dgm:pt>
    <dgm:pt modelId="{8FA78FC2-2F81-4B63-813C-FF715777BABF}" type="pres">
      <dgm:prSet presAssocID="{68FC1424-1A92-409A-BBBF-B65C80E0B308}" presName="Name0" presStyleCnt="0">
        <dgm:presLayoutVars>
          <dgm:dir/>
          <dgm:resizeHandles val="exact"/>
        </dgm:presLayoutVars>
      </dgm:prSet>
      <dgm:spPr/>
    </dgm:pt>
    <dgm:pt modelId="{85E95B95-F263-46ED-815B-CB8377E73B42}" type="pres">
      <dgm:prSet presAssocID="{68FC1424-1A92-409A-BBBF-B65C80E0B308}" presName="arrow" presStyleLbl="bgShp" presStyleIdx="0" presStyleCnt="1"/>
      <dgm:spPr>
        <a:solidFill>
          <a:schemeClr val="bg1"/>
        </a:solidFill>
      </dgm:spPr>
    </dgm:pt>
    <dgm:pt modelId="{DDECA9DF-6F21-4A47-BC7A-B6D96BA7273E}" type="pres">
      <dgm:prSet presAssocID="{68FC1424-1A92-409A-BBBF-B65C80E0B308}" presName="points" presStyleCnt="0"/>
      <dgm:spPr/>
    </dgm:pt>
    <dgm:pt modelId="{3362027F-45FF-4CC9-92C1-18C63ADBBD7B}" type="pres">
      <dgm:prSet presAssocID="{3579FED7-8470-41B5-A598-FB3B6CE76FC3}" presName="compositeA" presStyleCnt="0"/>
      <dgm:spPr/>
    </dgm:pt>
    <dgm:pt modelId="{27B99AC1-7FC4-415E-BA0D-B7BADCC1919B}" type="pres">
      <dgm:prSet presAssocID="{3579FED7-8470-41B5-A598-FB3B6CE76FC3}" presName="textA" presStyleLbl="revTx" presStyleIdx="0" presStyleCnt="6">
        <dgm:presLayoutVars>
          <dgm:bulletEnabled val="1"/>
        </dgm:presLayoutVars>
      </dgm:prSet>
      <dgm:spPr/>
    </dgm:pt>
    <dgm:pt modelId="{6460B9C2-0D98-4EFF-909F-50FADDF18C21}" type="pres">
      <dgm:prSet presAssocID="{3579FED7-8470-41B5-A598-FB3B6CE76FC3}" presName="circleA" presStyleLbl="node1" presStyleIdx="0" presStyleCnt="6"/>
      <dgm:spPr/>
    </dgm:pt>
    <dgm:pt modelId="{0B56CD02-8D1D-4A3D-86CF-D972F06C33F5}" type="pres">
      <dgm:prSet presAssocID="{3579FED7-8470-41B5-A598-FB3B6CE76FC3}" presName="spaceA" presStyleCnt="0"/>
      <dgm:spPr/>
    </dgm:pt>
    <dgm:pt modelId="{1FAB3B1F-201F-4146-A8D6-E70B1F96708C}" type="pres">
      <dgm:prSet presAssocID="{E4A35266-3926-405A-A9B2-55524A4D6174}" presName="space" presStyleCnt="0"/>
      <dgm:spPr/>
    </dgm:pt>
    <dgm:pt modelId="{BB1512C3-BFC2-4D73-AE65-68C8C26E0E53}" type="pres">
      <dgm:prSet presAssocID="{0FE5BE59-02C3-4F70-95E4-337832D1B4DC}" presName="compositeB" presStyleCnt="0"/>
      <dgm:spPr/>
    </dgm:pt>
    <dgm:pt modelId="{006FFE48-A4E1-4836-9A01-E3364316CAD2}" type="pres">
      <dgm:prSet presAssocID="{0FE5BE59-02C3-4F70-95E4-337832D1B4DC}" presName="textB" presStyleLbl="revTx" presStyleIdx="1" presStyleCnt="6">
        <dgm:presLayoutVars>
          <dgm:bulletEnabled val="1"/>
        </dgm:presLayoutVars>
      </dgm:prSet>
      <dgm:spPr/>
    </dgm:pt>
    <dgm:pt modelId="{0F466A33-DF45-4CA9-A225-F7A979FC156E}" type="pres">
      <dgm:prSet presAssocID="{0FE5BE59-02C3-4F70-95E4-337832D1B4DC}" presName="circleB" presStyleLbl="node1" presStyleIdx="1" presStyleCnt="6"/>
      <dgm:spPr/>
    </dgm:pt>
    <dgm:pt modelId="{F9F4376E-4869-4411-A693-91C57BE47666}" type="pres">
      <dgm:prSet presAssocID="{0FE5BE59-02C3-4F70-95E4-337832D1B4DC}" presName="spaceB" presStyleCnt="0"/>
      <dgm:spPr/>
    </dgm:pt>
    <dgm:pt modelId="{443BF869-3311-480C-8FB1-B18BA42BCA5B}" type="pres">
      <dgm:prSet presAssocID="{8C91915C-5AC5-4C69-B60D-29F245781668}" presName="space" presStyleCnt="0"/>
      <dgm:spPr/>
    </dgm:pt>
    <dgm:pt modelId="{9C28D0F6-9AB8-4CAF-A0F3-A55E25C02CD3}" type="pres">
      <dgm:prSet presAssocID="{1658AFD3-C5DD-4977-B789-54E21C40C667}" presName="compositeA" presStyleCnt="0"/>
      <dgm:spPr/>
    </dgm:pt>
    <dgm:pt modelId="{85BD5B48-FF35-467D-B1A5-FE49324EC263}" type="pres">
      <dgm:prSet presAssocID="{1658AFD3-C5DD-4977-B789-54E21C40C667}" presName="textA" presStyleLbl="revTx" presStyleIdx="2" presStyleCnt="6">
        <dgm:presLayoutVars>
          <dgm:bulletEnabled val="1"/>
        </dgm:presLayoutVars>
      </dgm:prSet>
      <dgm:spPr/>
    </dgm:pt>
    <dgm:pt modelId="{02581AD8-67CD-49C7-8B2C-74B0E7419951}" type="pres">
      <dgm:prSet presAssocID="{1658AFD3-C5DD-4977-B789-54E21C40C667}" presName="circleA" presStyleLbl="node1" presStyleIdx="2" presStyleCnt="6"/>
      <dgm:spPr/>
    </dgm:pt>
    <dgm:pt modelId="{1F8947C4-08E3-40F5-8DFC-D53578E36DE9}" type="pres">
      <dgm:prSet presAssocID="{1658AFD3-C5DD-4977-B789-54E21C40C667}" presName="spaceA" presStyleCnt="0"/>
      <dgm:spPr/>
    </dgm:pt>
    <dgm:pt modelId="{F7E4DF7D-60F9-4CD7-84FD-130E2F2B9618}" type="pres">
      <dgm:prSet presAssocID="{40FA9025-DB95-4834-AFC3-0ACB107B591F}" presName="space" presStyleCnt="0"/>
      <dgm:spPr/>
    </dgm:pt>
    <dgm:pt modelId="{EABA5801-E351-4CD4-8B79-6AD9BC9C39A4}" type="pres">
      <dgm:prSet presAssocID="{34B1CD19-6594-4909-8AF2-E68729879656}" presName="compositeB" presStyleCnt="0"/>
      <dgm:spPr/>
    </dgm:pt>
    <dgm:pt modelId="{FC260D98-DC19-49D7-84CE-8F32F6BA2AC1}" type="pres">
      <dgm:prSet presAssocID="{34B1CD19-6594-4909-8AF2-E68729879656}" presName="textB" presStyleLbl="revTx" presStyleIdx="3" presStyleCnt="6">
        <dgm:presLayoutVars>
          <dgm:bulletEnabled val="1"/>
        </dgm:presLayoutVars>
      </dgm:prSet>
      <dgm:spPr/>
    </dgm:pt>
    <dgm:pt modelId="{7E78518F-820A-4816-9DBE-A26CB1A3313B}" type="pres">
      <dgm:prSet presAssocID="{34B1CD19-6594-4909-8AF2-E68729879656}" presName="circleB" presStyleLbl="node1" presStyleIdx="3" presStyleCnt="6"/>
      <dgm:spPr/>
    </dgm:pt>
    <dgm:pt modelId="{5F9B5DDA-C483-4D18-8B98-C390BD7AFCE7}" type="pres">
      <dgm:prSet presAssocID="{34B1CD19-6594-4909-8AF2-E68729879656}" presName="spaceB" presStyleCnt="0"/>
      <dgm:spPr/>
    </dgm:pt>
    <dgm:pt modelId="{E9C93CDE-E0F1-4D40-819C-B557B78B9049}" type="pres">
      <dgm:prSet presAssocID="{F3E320A1-92AA-431C-B295-4743F5E4FE62}" presName="space" presStyleCnt="0"/>
      <dgm:spPr/>
    </dgm:pt>
    <dgm:pt modelId="{979A146E-FAFA-4E96-AD56-18B2DD8B01A9}" type="pres">
      <dgm:prSet presAssocID="{CF159BF3-008C-4870-AF5F-6B596BB1F1D4}" presName="compositeA" presStyleCnt="0"/>
      <dgm:spPr/>
    </dgm:pt>
    <dgm:pt modelId="{22060C08-76F0-4505-970D-64E87AC04F8E}" type="pres">
      <dgm:prSet presAssocID="{CF159BF3-008C-4870-AF5F-6B596BB1F1D4}" presName="textA" presStyleLbl="revTx" presStyleIdx="4" presStyleCnt="6">
        <dgm:presLayoutVars>
          <dgm:bulletEnabled val="1"/>
        </dgm:presLayoutVars>
      </dgm:prSet>
      <dgm:spPr/>
    </dgm:pt>
    <dgm:pt modelId="{C3EE5465-0136-48D3-9D1D-4F22747BFFA8}" type="pres">
      <dgm:prSet presAssocID="{CF159BF3-008C-4870-AF5F-6B596BB1F1D4}" presName="circleA" presStyleLbl="node1" presStyleIdx="4" presStyleCnt="6"/>
      <dgm:spPr/>
    </dgm:pt>
    <dgm:pt modelId="{1C09D107-B031-4026-9FD9-A93A6601AFEF}" type="pres">
      <dgm:prSet presAssocID="{CF159BF3-008C-4870-AF5F-6B596BB1F1D4}" presName="spaceA" presStyleCnt="0"/>
      <dgm:spPr/>
    </dgm:pt>
    <dgm:pt modelId="{6DF79E27-C899-4A34-B619-F832EB9928F7}" type="pres">
      <dgm:prSet presAssocID="{054B1AAD-0D86-4AAE-B1AB-30117AFF33A3}" presName="space" presStyleCnt="0"/>
      <dgm:spPr/>
    </dgm:pt>
    <dgm:pt modelId="{ED02E3A8-B1D8-4C51-9E54-C8566A431A13}" type="pres">
      <dgm:prSet presAssocID="{305DC3DF-3A17-4E83-A2A7-EC3181B71A99}" presName="compositeB" presStyleCnt="0"/>
      <dgm:spPr/>
    </dgm:pt>
    <dgm:pt modelId="{6670F709-D766-4A3F-B2F6-743C62DD4FA3}" type="pres">
      <dgm:prSet presAssocID="{305DC3DF-3A17-4E83-A2A7-EC3181B71A99}" presName="textB" presStyleLbl="revTx" presStyleIdx="5" presStyleCnt="6">
        <dgm:presLayoutVars>
          <dgm:bulletEnabled val="1"/>
        </dgm:presLayoutVars>
      </dgm:prSet>
      <dgm:spPr/>
    </dgm:pt>
    <dgm:pt modelId="{B6C63920-C8F7-4B79-85CF-B01D2924F739}" type="pres">
      <dgm:prSet presAssocID="{305DC3DF-3A17-4E83-A2A7-EC3181B71A99}" presName="circleB" presStyleLbl="node1" presStyleIdx="5" presStyleCnt="6"/>
      <dgm:spPr/>
    </dgm:pt>
    <dgm:pt modelId="{C4236304-747E-4B28-90BD-6C630A1FACD0}" type="pres">
      <dgm:prSet presAssocID="{305DC3DF-3A17-4E83-A2A7-EC3181B71A99}" presName="spaceB" presStyleCnt="0"/>
      <dgm:spPr/>
    </dgm:pt>
  </dgm:ptLst>
  <dgm:cxnLst>
    <dgm:cxn modelId="{40B32E0C-FC60-4C2B-983D-24E5E58B5E8B}" type="presOf" srcId="{68FC1424-1A92-409A-BBBF-B65C80E0B308}" destId="{8FA78FC2-2F81-4B63-813C-FF715777BABF}" srcOrd="0" destOrd="0" presId="urn:microsoft.com/office/officeart/2005/8/layout/hProcess11"/>
    <dgm:cxn modelId="{DD908E10-FF46-4F35-A886-316F371636FA}" srcId="{68FC1424-1A92-409A-BBBF-B65C80E0B308}" destId="{1658AFD3-C5DD-4977-B789-54E21C40C667}" srcOrd="2" destOrd="0" parTransId="{2EB61AF6-3CCD-4B23-9649-05FEB7C007AC}" sibTransId="{40FA9025-DB95-4834-AFC3-0ACB107B591F}"/>
    <dgm:cxn modelId="{B43BF925-2548-497E-9D8F-6DA2A05F4764}" type="presOf" srcId="{CF159BF3-008C-4870-AF5F-6B596BB1F1D4}" destId="{22060C08-76F0-4505-970D-64E87AC04F8E}" srcOrd="0" destOrd="0" presId="urn:microsoft.com/office/officeart/2005/8/layout/hProcess11"/>
    <dgm:cxn modelId="{0053C33B-B040-4EE1-A10A-6FD43964FFA8}" type="presOf" srcId="{0FE5BE59-02C3-4F70-95E4-337832D1B4DC}" destId="{006FFE48-A4E1-4836-9A01-E3364316CAD2}" srcOrd="0" destOrd="0" presId="urn:microsoft.com/office/officeart/2005/8/layout/hProcess11"/>
    <dgm:cxn modelId="{34D5F25D-C8EC-4F1B-906B-E21B906C4381}" srcId="{68FC1424-1A92-409A-BBBF-B65C80E0B308}" destId="{3579FED7-8470-41B5-A598-FB3B6CE76FC3}" srcOrd="0" destOrd="0" parTransId="{93310445-A415-45BF-81B6-AFFE9EB42FE8}" sibTransId="{E4A35266-3926-405A-A9B2-55524A4D6174}"/>
    <dgm:cxn modelId="{3548C661-6A43-43A8-839D-B36F6F812FAF}" type="presOf" srcId="{305DC3DF-3A17-4E83-A2A7-EC3181B71A99}" destId="{6670F709-D766-4A3F-B2F6-743C62DD4FA3}" srcOrd="0" destOrd="0" presId="urn:microsoft.com/office/officeart/2005/8/layout/hProcess11"/>
    <dgm:cxn modelId="{E4D5C841-00BA-4A51-937E-84BF5BA3CE14}" srcId="{68FC1424-1A92-409A-BBBF-B65C80E0B308}" destId="{305DC3DF-3A17-4E83-A2A7-EC3181B71A99}" srcOrd="5" destOrd="0" parTransId="{2F9898FA-2DC2-415D-925F-CF84EDB8218C}" sibTransId="{7E1407EE-7446-41C5-A3A6-D81223813A26}"/>
    <dgm:cxn modelId="{41EDDE4C-CB44-4239-A1EF-78E4024A97FD}" type="presOf" srcId="{34B1CD19-6594-4909-8AF2-E68729879656}" destId="{FC260D98-DC19-49D7-84CE-8F32F6BA2AC1}" srcOrd="0" destOrd="0" presId="urn:microsoft.com/office/officeart/2005/8/layout/hProcess11"/>
    <dgm:cxn modelId="{825A5D6E-8032-4A89-81E2-8B48C08451A8}" srcId="{68FC1424-1A92-409A-BBBF-B65C80E0B308}" destId="{34B1CD19-6594-4909-8AF2-E68729879656}" srcOrd="3" destOrd="0" parTransId="{18159093-601E-4A8C-A9FE-1BC839298BA3}" sibTransId="{F3E320A1-92AA-431C-B295-4743F5E4FE62}"/>
    <dgm:cxn modelId="{B2D45D52-2D97-467B-9F4B-EC0D60F371F5}" srcId="{68FC1424-1A92-409A-BBBF-B65C80E0B308}" destId="{CF159BF3-008C-4870-AF5F-6B596BB1F1D4}" srcOrd="4" destOrd="0" parTransId="{D94B0F1B-2835-4723-AFF7-DCAEE1B1B3B8}" sibTransId="{054B1AAD-0D86-4AAE-B1AB-30117AFF33A3}"/>
    <dgm:cxn modelId="{94EDD374-F601-4923-AF60-570EB7C29EFF}" type="presOf" srcId="{3579FED7-8470-41B5-A598-FB3B6CE76FC3}" destId="{27B99AC1-7FC4-415E-BA0D-B7BADCC1919B}" srcOrd="0" destOrd="0" presId="urn:microsoft.com/office/officeart/2005/8/layout/hProcess11"/>
    <dgm:cxn modelId="{1802F159-40B0-4EC3-857C-6E33FDC08254}" srcId="{68FC1424-1A92-409A-BBBF-B65C80E0B308}" destId="{0FE5BE59-02C3-4F70-95E4-337832D1B4DC}" srcOrd="1" destOrd="0" parTransId="{75F9B7A5-D557-47B3-B47B-5E24323EE263}" sibTransId="{8C91915C-5AC5-4C69-B60D-29F245781668}"/>
    <dgm:cxn modelId="{8DB949E7-0816-419D-9332-2B7AA1FFA75C}" type="presOf" srcId="{1658AFD3-C5DD-4977-B789-54E21C40C667}" destId="{85BD5B48-FF35-467D-B1A5-FE49324EC263}" srcOrd="0" destOrd="0" presId="urn:microsoft.com/office/officeart/2005/8/layout/hProcess11"/>
    <dgm:cxn modelId="{C2084DB4-53B0-406B-8272-B6CDC42E0AEF}" type="presParOf" srcId="{8FA78FC2-2F81-4B63-813C-FF715777BABF}" destId="{85E95B95-F263-46ED-815B-CB8377E73B42}" srcOrd="0" destOrd="0" presId="urn:microsoft.com/office/officeart/2005/8/layout/hProcess11"/>
    <dgm:cxn modelId="{09C4722F-489B-4DF9-8427-97C55E938605}" type="presParOf" srcId="{8FA78FC2-2F81-4B63-813C-FF715777BABF}" destId="{DDECA9DF-6F21-4A47-BC7A-B6D96BA7273E}" srcOrd="1" destOrd="0" presId="urn:microsoft.com/office/officeart/2005/8/layout/hProcess11"/>
    <dgm:cxn modelId="{78F868B6-35F5-426C-94DB-D3B6EB1A1041}" type="presParOf" srcId="{DDECA9DF-6F21-4A47-BC7A-B6D96BA7273E}" destId="{3362027F-45FF-4CC9-92C1-18C63ADBBD7B}" srcOrd="0" destOrd="0" presId="urn:microsoft.com/office/officeart/2005/8/layout/hProcess11"/>
    <dgm:cxn modelId="{DCF81046-ECB1-4BD3-A890-6FEAB4DA2D30}" type="presParOf" srcId="{3362027F-45FF-4CC9-92C1-18C63ADBBD7B}" destId="{27B99AC1-7FC4-415E-BA0D-B7BADCC1919B}" srcOrd="0" destOrd="0" presId="urn:microsoft.com/office/officeart/2005/8/layout/hProcess11"/>
    <dgm:cxn modelId="{85BA03DE-E03D-4542-A7E5-84FB0735E274}" type="presParOf" srcId="{3362027F-45FF-4CC9-92C1-18C63ADBBD7B}" destId="{6460B9C2-0D98-4EFF-909F-50FADDF18C21}" srcOrd="1" destOrd="0" presId="urn:microsoft.com/office/officeart/2005/8/layout/hProcess11"/>
    <dgm:cxn modelId="{63E9223C-DAE8-4F03-A026-9787B0C773F8}" type="presParOf" srcId="{3362027F-45FF-4CC9-92C1-18C63ADBBD7B}" destId="{0B56CD02-8D1D-4A3D-86CF-D972F06C33F5}" srcOrd="2" destOrd="0" presId="urn:microsoft.com/office/officeart/2005/8/layout/hProcess11"/>
    <dgm:cxn modelId="{0BC7F7E1-5948-43BC-8C18-BA1058219D21}" type="presParOf" srcId="{DDECA9DF-6F21-4A47-BC7A-B6D96BA7273E}" destId="{1FAB3B1F-201F-4146-A8D6-E70B1F96708C}" srcOrd="1" destOrd="0" presId="urn:microsoft.com/office/officeart/2005/8/layout/hProcess11"/>
    <dgm:cxn modelId="{95957984-D5C5-451E-BDD8-98D42755729E}" type="presParOf" srcId="{DDECA9DF-6F21-4A47-BC7A-B6D96BA7273E}" destId="{BB1512C3-BFC2-4D73-AE65-68C8C26E0E53}" srcOrd="2" destOrd="0" presId="urn:microsoft.com/office/officeart/2005/8/layout/hProcess11"/>
    <dgm:cxn modelId="{55BB8B84-51EA-4E48-ABFD-9958A8E1C0BF}" type="presParOf" srcId="{BB1512C3-BFC2-4D73-AE65-68C8C26E0E53}" destId="{006FFE48-A4E1-4836-9A01-E3364316CAD2}" srcOrd="0" destOrd="0" presId="urn:microsoft.com/office/officeart/2005/8/layout/hProcess11"/>
    <dgm:cxn modelId="{72E0B986-5ACF-4805-9519-B5F1D2344EB4}" type="presParOf" srcId="{BB1512C3-BFC2-4D73-AE65-68C8C26E0E53}" destId="{0F466A33-DF45-4CA9-A225-F7A979FC156E}" srcOrd="1" destOrd="0" presId="urn:microsoft.com/office/officeart/2005/8/layout/hProcess11"/>
    <dgm:cxn modelId="{1E206911-2971-488E-8FD2-CC6889915756}" type="presParOf" srcId="{BB1512C3-BFC2-4D73-AE65-68C8C26E0E53}" destId="{F9F4376E-4869-4411-A693-91C57BE47666}" srcOrd="2" destOrd="0" presId="urn:microsoft.com/office/officeart/2005/8/layout/hProcess11"/>
    <dgm:cxn modelId="{73DCDFB1-362E-4F21-9027-0D52E43B1B7E}" type="presParOf" srcId="{DDECA9DF-6F21-4A47-BC7A-B6D96BA7273E}" destId="{443BF869-3311-480C-8FB1-B18BA42BCA5B}" srcOrd="3" destOrd="0" presId="urn:microsoft.com/office/officeart/2005/8/layout/hProcess11"/>
    <dgm:cxn modelId="{1AECD70D-0522-4D34-A3A6-08E9D0ACFE9A}" type="presParOf" srcId="{DDECA9DF-6F21-4A47-BC7A-B6D96BA7273E}" destId="{9C28D0F6-9AB8-4CAF-A0F3-A55E25C02CD3}" srcOrd="4" destOrd="0" presId="urn:microsoft.com/office/officeart/2005/8/layout/hProcess11"/>
    <dgm:cxn modelId="{BEBB40F3-7913-4BD2-9AC3-8750D2322C5B}" type="presParOf" srcId="{9C28D0F6-9AB8-4CAF-A0F3-A55E25C02CD3}" destId="{85BD5B48-FF35-467D-B1A5-FE49324EC263}" srcOrd="0" destOrd="0" presId="urn:microsoft.com/office/officeart/2005/8/layout/hProcess11"/>
    <dgm:cxn modelId="{8CF56595-03E1-436B-9E93-4FAB59A844D2}" type="presParOf" srcId="{9C28D0F6-9AB8-4CAF-A0F3-A55E25C02CD3}" destId="{02581AD8-67CD-49C7-8B2C-74B0E7419951}" srcOrd="1" destOrd="0" presId="urn:microsoft.com/office/officeart/2005/8/layout/hProcess11"/>
    <dgm:cxn modelId="{51EF3B2B-6C70-4BEA-AB35-6EC90B5E498D}" type="presParOf" srcId="{9C28D0F6-9AB8-4CAF-A0F3-A55E25C02CD3}" destId="{1F8947C4-08E3-40F5-8DFC-D53578E36DE9}" srcOrd="2" destOrd="0" presId="urn:microsoft.com/office/officeart/2005/8/layout/hProcess11"/>
    <dgm:cxn modelId="{C78D8CDE-9E4B-4DA6-BF97-B30417BAF8D8}" type="presParOf" srcId="{DDECA9DF-6F21-4A47-BC7A-B6D96BA7273E}" destId="{F7E4DF7D-60F9-4CD7-84FD-130E2F2B9618}" srcOrd="5" destOrd="0" presId="urn:microsoft.com/office/officeart/2005/8/layout/hProcess11"/>
    <dgm:cxn modelId="{74CC5D52-54D5-47E9-8B71-307AFD7FCF27}" type="presParOf" srcId="{DDECA9DF-6F21-4A47-BC7A-B6D96BA7273E}" destId="{EABA5801-E351-4CD4-8B79-6AD9BC9C39A4}" srcOrd="6" destOrd="0" presId="urn:microsoft.com/office/officeart/2005/8/layout/hProcess11"/>
    <dgm:cxn modelId="{529BF3A8-5158-43A5-AF28-1D607DF4C27B}" type="presParOf" srcId="{EABA5801-E351-4CD4-8B79-6AD9BC9C39A4}" destId="{FC260D98-DC19-49D7-84CE-8F32F6BA2AC1}" srcOrd="0" destOrd="0" presId="urn:microsoft.com/office/officeart/2005/8/layout/hProcess11"/>
    <dgm:cxn modelId="{1BA149BF-8910-4EE6-89C1-AA2DCFAE2043}" type="presParOf" srcId="{EABA5801-E351-4CD4-8B79-6AD9BC9C39A4}" destId="{7E78518F-820A-4816-9DBE-A26CB1A3313B}" srcOrd="1" destOrd="0" presId="urn:microsoft.com/office/officeart/2005/8/layout/hProcess11"/>
    <dgm:cxn modelId="{65CE346A-82AF-4E0F-A9EA-790B6C8A465F}" type="presParOf" srcId="{EABA5801-E351-4CD4-8B79-6AD9BC9C39A4}" destId="{5F9B5DDA-C483-4D18-8B98-C390BD7AFCE7}" srcOrd="2" destOrd="0" presId="urn:microsoft.com/office/officeart/2005/8/layout/hProcess11"/>
    <dgm:cxn modelId="{A20CD1C3-7B9D-4473-8839-C82DF6CC293A}" type="presParOf" srcId="{DDECA9DF-6F21-4A47-BC7A-B6D96BA7273E}" destId="{E9C93CDE-E0F1-4D40-819C-B557B78B9049}" srcOrd="7" destOrd="0" presId="urn:microsoft.com/office/officeart/2005/8/layout/hProcess11"/>
    <dgm:cxn modelId="{72B0A8DA-BF65-4C4C-81EF-09B9D9A86C1A}" type="presParOf" srcId="{DDECA9DF-6F21-4A47-BC7A-B6D96BA7273E}" destId="{979A146E-FAFA-4E96-AD56-18B2DD8B01A9}" srcOrd="8" destOrd="0" presId="urn:microsoft.com/office/officeart/2005/8/layout/hProcess11"/>
    <dgm:cxn modelId="{786EDE65-045E-4B62-A896-4119B6601A32}" type="presParOf" srcId="{979A146E-FAFA-4E96-AD56-18B2DD8B01A9}" destId="{22060C08-76F0-4505-970D-64E87AC04F8E}" srcOrd="0" destOrd="0" presId="urn:microsoft.com/office/officeart/2005/8/layout/hProcess11"/>
    <dgm:cxn modelId="{B2D6C393-CFF9-4D84-BAB2-F068D97BCDE3}" type="presParOf" srcId="{979A146E-FAFA-4E96-AD56-18B2DD8B01A9}" destId="{C3EE5465-0136-48D3-9D1D-4F22747BFFA8}" srcOrd="1" destOrd="0" presId="urn:microsoft.com/office/officeart/2005/8/layout/hProcess11"/>
    <dgm:cxn modelId="{1A1FCF7C-BEBF-488B-B9D9-20B7CE7513BA}" type="presParOf" srcId="{979A146E-FAFA-4E96-AD56-18B2DD8B01A9}" destId="{1C09D107-B031-4026-9FD9-A93A6601AFEF}" srcOrd="2" destOrd="0" presId="urn:microsoft.com/office/officeart/2005/8/layout/hProcess11"/>
    <dgm:cxn modelId="{F36EAC8A-AE19-4276-B1D9-D9DD6782DEE4}" type="presParOf" srcId="{DDECA9DF-6F21-4A47-BC7A-B6D96BA7273E}" destId="{6DF79E27-C899-4A34-B619-F832EB9928F7}" srcOrd="9" destOrd="0" presId="urn:microsoft.com/office/officeart/2005/8/layout/hProcess11"/>
    <dgm:cxn modelId="{A1B069CB-9591-40EC-84B0-9D8C8097635B}" type="presParOf" srcId="{DDECA9DF-6F21-4A47-BC7A-B6D96BA7273E}" destId="{ED02E3A8-B1D8-4C51-9E54-C8566A431A13}" srcOrd="10" destOrd="0" presId="urn:microsoft.com/office/officeart/2005/8/layout/hProcess11"/>
    <dgm:cxn modelId="{CF3CC993-D850-4EE6-95F6-6017FA84EA75}" type="presParOf" srcId="{ED02E3A8-B1D8-4C51-9E54-C8566A431A13}" destId="{6670F709-D766-4A3F-B2F6-743C62DD4FA3}" srcOrd="0" destOrd="0" presId="urn:microsoft.com/office/officeart/2005/8/layout/hProcess11"/>
    <dgm:cxn modelId="{544AADE1-A7B1-48AD-905F-005E24F17DCB}" type="presParOf" srcId="{ED02E3A8-B1D8-4C51-9E54-C8566A431A13}" destId="{B6C63920-C8F7-4B79-85CF-B01D2924F739}" srcOrd="1" destOrd="0" presId="urn:microsoft.com/office/officeart/2005/8/layout/hProcess11"/>
    <dgm:cxn modelId="{B2946420-A9FC-46B6-8F0D-4AD0BB8D6780}" type="presParOf" srcId="{ED02E3A8-B1D8-4C51-9E54-C8566A431A13}" destId="{C4236304-747E-4B28-90BD-6C630A1FACD0}" srcOrd="2" destOrd="0" presId="urn:microsoft.com/office/officeart/2005/8/layout/hProcess11"/>
  </dgm:cxnLst>
  <dgm:bg/>
  <dgm:whole>
    <a:ln w="28575">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7897D-62C2-429C-97E7-8838E1CD8C1A}" type="doc">
      <dgm:prSet loTypeId="urn:microsoft.com/office/officeart/2005/8/layout/chevronAccent+Icon" loCatId="process" qsTypeId="urn:microsoft.com/office/officeart/2005/8/quickstyle/3d3" qsCatId="3D" csTypeId="urn:microsoft.com/office/officeart/2005/8/colors/accent1_2" csCatId="accent1" phldr="1"/>
      <dgm:spPr/>
      <dgm:t>
        <a:bodyPr/>
        <a:lstStyle/>
        <a:p>
          <a:endParaRPr lang="LID4096"/>
        </a:p>
      </dgm:t>
    </dgm:pt>
    <dgm:pt modelId="{A30E1B7A-B276-4AF4-8044-DF6D12002234}">
      <dgm:prSet phldrT="[Text]"/>
      <dgm:spPr/>
      <dgm:t>
        <a:bodyPr/>
        <a:lstStyle/>
        <a:p>
          <a:r>
            <a:rPr lang="en-US" b="1" noProof="0" dirty="0"/>
            <a:t>Research Questions:</a:t>
          </a:r>
        </a:p>
      </dgm:t>
    </dgm:pt>
    <dgm:pt modelId="{BCBF4FA0-4E4F-4AD9-8B02-1ABB6E238BA5}" type="parTrans" cxnId="{26268CF3-ACDA-4FF2-9726-40C6D1C71D95}">
      <dgm:prSet/>
      <dgm:spPr/>
      <dgm:t>
        <a:bodyPr/>
        <a:lstStyle/>
        <a:p>
          <a:endParaRPr lang="LID4096"/>
        </a:p>
      </dgm:t>
    </dgm:pt>
    <dgm:pt modelId="{5F319D6C-21E5-483A-B79A-4968EDC9A011}" type="sibTrans" cxnId="{26268CF3-ACDA-4FF2-9726-40C6D1C71D95}">
      <dgm:prSet/>
      <dgm:spPr/>
      <dgm:t>
        <a:bodyPr/>
        <a:lstStyle/>
        <a:p>
          <a:endParaRPr lang="LID4096"/>
        </a:p>
      </dgm:t>
    </dgm:pt>
    <dgm:pt modelId="{4AC14AFE-7552-488B-9AFB-8DA019C588F7}">
      <dgm:prSet phldrT="[Text]"/>
      <dgm:spPr/>
      <dgm:t>
        <a:bodyPr/>
        <a:lstStyle/>
        <a:p>
          <a:r>
            <a:rPr lang="en-US" b="1" noProof="0" dirty="0"/>
            <a:t>Filter &amp; Clean </a:t>
          </a:r>
        </a:p>
      </dgm:t>
    </dgm:pt>
    <dgm:pt modelId="{F82AF530-B1C6-4051-8CC7-F57AC3612FEC}" type="parTrans" cxnId="{AF5E549D-BC92-4992-A5C3-4ED01A853D75}">
      <dgm:prSet/>
      <dgm:spPr/>
      <dgm:t>
        <a:bodyPr/>
        <a:lstStyle/>
        <a:p>
          <a:endParaRPr lang="LID4096"/>
        </a:p>
      </dgm:t>
    </dgm:pt>
    <dgm:pt modelId="{9238E296-4761-47BA-84B0-CAA95E16C225}" type="sibTrans" cxnId="{AF5E549D-BC92-4992-A5C3-4ED01A853D75}">
      <dgm:prSet/>
      <dgm:spPr/>
      <dgm:t>
        <a:bodyPr/>
        <a:lstStyle/>
        <a:p>
          <a:endParaRPr lang="LID4096"/>
        </a:p>
      </dgm:t>
    </dgm:pt>
    <dgm:pt modelId="{543D2001-AE54-429E-87AC-3B49D893ED70}">
      <dgm:prSet phldrT="[Text]"/>
      <dgm:spPr/>
      <dgm:t>
        <a:bodyPr/>
        <a:lstStyle/>
        <a:p>
          <a:r>
            <a:rPr lang="en-US" b="1" noProof="0" dirty="0"/>
            <a:t>Data Visualization:</a:t>
          </a:r>
        </a:p>
      </dgm:t>
    </dgm:pt>
    <dgm:pt modelId="{858EE5D5-B4FF-4DAE-95F4-52C93AB7A565}" type="parTrans" cxnId="{1835297B-3116-4BC2-9F5E-60CFFEE42794}">
      <dgm:prSet/>
      <dgm:spPr/>
      <dgm:t>
        <a:bodyPr/>
        <a:lstStyle/>
        <a:p>
          <a:endParaRPr lang="LID4096"/>
        </a:p>
      </dgm:t>
    </dgm:pt>
    <dgm:pt modelId="{837D05BB-2F82-46AB-8D90-B8329ADCD9B7}" type="sibTrans" cxnId="{1835297B-3116-4BC2-9F5E-60CFFEE42794}">
      <dgm:prSet/>
      <dgm:spPr/>
      <dgm:t>
        <a:bodyPr/>
        <a:lstStyle/>
        <a:p>
          <a:endParaRPr lang="LID4096"/>
        </a:p>
      </dgm:t>
    </dgm:pt>
    <dgm:pt modelId="{A97158B2-53F9-41CF-93E3-B3D25FA89B48}">
      <dgm:prSet phldrT="[Text]"/>
      <dgm:spPr/>
      <dgm:t>
        <a:bodyPr/>
        <a:lstStyle/>
        <a:p>
          <a:r>
            <a:rPr lang="en-US" b="1" noProof="0" dirty="0"/>
            <a:t>Suitable for a DS-Project</a:t>
          </a:r>
        </a:p>
      </dgm:t>
    </dgm:pt>
    <dgm:pt modelId="{3D9246C2-6633-480E-A0B7-FB592AFE4E07}" type="parTrans" cxnId="{14099342-64EA-4D65-8A5B-A728A6467E47}">
      <dgm:prSet/>
      <dgm:spPr/>
      <dgm:t>
        <a:bodyPr/>
        <a:lstStyle/>
        <a:p>
          <a:endParaRPr lang="LID4096"/>
        </a:p>
      </dgm:t>
    </dgm:pt>
    <dgm:pt modelId="{482F9DE5-4A5F-4CD7-AC4F-173BCC588644}" type="sibTrans" cxnId="{14099342-64EA-4D65-8A5B-A728A6467E47}">
      <dgm:prSet/>
      <dgm:spPr/>
      <dgm:t>
        <a:bodyPr/>
        <a:lstStyle/>
        <a:p>
          <a:endParaRPr lang="LID4096"/>
        </a:p>
      </dgm:t>
    </dgm:pt>
    <dgm:pt modelId="{2BD8A2DE-F7AD-4E86-9161-DA6EA741FB9A}">
      <dgm:prSet phldrT="[Text]"/>
      <dgm:spPr/>
      <dgm:t>
        <a:bodyPr/>
        <a:lstStyle/>
        <a:p>
          <a:r>
            <a:rPr lang="en-US" b="1" noProof="0" dirty="0"/>
            <a:t>Sources:</a:t>
          </a:r>
        </a:p>
      </dgm:t>
    </dgm:pt>
    <dgm:pt modelId="{1E51413B-E3E5-4AA7-952D-389BA90C55E3}" type="sibTrans" cxnId="{6E9C74D5-BF6B-4990-BB41-FB9357BCAC4C}">
      <dgm:prSet/>
      <dgm:spPr/>
      <dgm:t>
        <a:bodyPr/>
        <a:lstStyle/>
        <a:p>
          <a:endParaRPr lang="LID4096"/>
        </a:p>
      </dgm:t>
    </dgm:pt>
    <dgm:pt modelId="{3724638A-7B95-46F0-B8E8-412B0D0B6E49}" type="parTrans" cxnId="{6E9C74D5-BF6B-4990-BB41-FB9357BCAC4C}">
      <dgm:prSet/>
      <dgm:spPr/>
      <dgm:t>
        <a:bodyPr/>
        <a:lstStyle/>
        <a:p>
          <a:endParaRPr lang="LID4096"/>
        </a:p>
      </dgm:t>
    </dgm:pt>
    <dgm:pt modelId="{FE279E3C-F896-4318-BC71-DC6A09FA110E}">
      <dgm:prSet phldrT="[Text]"/>
      <dgm:spPr/>
      <dgm:t>
        <a:bodyPr/>
        <a:lstStyle/>
        <a:p>
          <a:r>
            <a:rPr lang="en-US" b="1" noProof="0" dirty="0"/>
            <a:t>Acceptable &amp; </a:t>
          </a:r>
          <a:br>
            <a:rPr lang="en-US" b="1" noProof="0" dirty="0"/>
          </a:br>
          <a:r>
            <a:rPr lang="en-US" b="1" noProof="0" dirty="0"/>
            <a:t>publicly available</a:t>
          </a:r>
        </a:p>
      </dgm:t>
    </dgm:pt>
    <dgm:pt modelId="{420AB9DF-9B02-4076-A0D5-7EB5BB4E8297}" type="parTrans" cxnId="{68FB1AE7-C90E-403B-A100-D3DE843230DD}">
      <dgm:prSet/>
      <dgm:spPr/>
      <dgm:t>
        <a:bodyPr/>
        <a:lstStyle/>
        <a:p>
          <a:endParaRPr lang="LID4096"/>
        </a:p>
      </dgm:t>
    </dgm:pt>
    <dgm:pt modelId="{35981FBC-C63D-43D4-8F95-7AFC0052D38C}" type="sibTrans" cxnId="{68FB1AE7-C90E-403B-A100-D3DE843230DD}">
      <dgm:prSet/>
      <dgm:spPr/>
      <dgm:t>
        <a:bodyPr/>
        <a:lstStyle/>
        <a:p>
          <a:endParaRPr lang="LID4096"/>
        </a:p>
      </dgm:t>
    </dgm:pt>
    <dgm:pt modelId="{AAC7D2A0-D8A3-486E-9E2A-1E747D8B9E31}">
      <dgm:prSet phldrT="[Text]"/>
      <dgm:spPr/>
      <dgm:t>
        <a:bodyPr/>
        <a:lstStyle/>
        <a:p>
          <a:r>
            <a:rPr lang="en-US" b="1" noProof="0" dirty="0"/>
            <a:t>Data:</a:t>
          </a:r>
        </a:p>
      </dgm:t>
    </dgm:pt>
    <dgm:pt modelId="{750E23CB-B7DD-4BFE-8955-F2653786E7C8}" type="parTrans" cxnId="{7A0BDDA5-948F-4AEA-A63E-13D2A3B8F42A}">
      <dgm:prSet/>
      <dgm:spPr/>
      <dgm:t>
        <a:bodyPr/>
        <a:lstStyle/>
        <a:p>
          <a:endParaRPr lang="LID4096"/>
        </a:p>
      </dgm:t>
    </dgm:pt>
    <dgm:pt modelId="{10752E10-AA6C-4EC9-8F60-56C7628D4FD1}" type="sibTrans" cxnId="{7A0BDDA5-948F-4AEA-A63E-13D2A3B8F42A}">
      <dgm:prSet/>
      <dgm:spPr/>
      <dgm:t>
        <a:bodyPr/>
        <a:lstStyle/>
        <a:p>
          <a:endParaRPr lang="LID4096"/>
        </a:p>
      </dgm:t>
    </dgm:pt>
    <dgm:pt modelId="{D753EE0B-7F6E-4BE9-9239-10C6E52D6A2D}">
      <dgm:prSet phldrT="[Text]"/>
      <dgm:spPr/>
      <dgm:t>
        <a:bodyPr/>
        <a:lstStyle/>
        <a:p>
          <a:r>
            <a:rPr lang="en-US" b="1" noProof="0" dirty="0"/>
            <a:t>Fitting &amp; various diagrams</a:t>
          </a:r>
        </a:p>
      </dgm:t>
    </dgm:pt>
    <dgm:pt modelId="{DB4753DC-3027-4A3E-8F07-E27F1FA5EF24}" type="parTrans" cxnId="{F54632BB-5644-4770-8F38-0D49E1CF98DF}">
      <dgm:prSet/>
      <dgm:spPr/>
      <dgm:t>
        <a:bodyPr/>
        <a:lstStyle/>
        <a:p>
          <a:endParaRPr lang="LID4096"/>
        </a:p>
      </dgm:t>
    </dgm:pt>
    <dgm:pt modelId="{AA338A12-41D2-4162-97C8-F6F5748F0806}" type="sibTrans" cxnId="{F54632BB-5644-4770-8F38-0D49E1CF98DF}">
      <dgm:prSet/>
      <dgm:spPr/>
      <dgm:t>
        <a:bodyPr/>
        <a:lstStyle/>
        <a:p>
          <a:endParaRPr lang="LID4096"/>
        </a:p>
      </dgm:t>
    </dgm:pt>
    <dgm:pt modelId="{5F0F2996-FDE7-4CF2-B0AA-B525AA8D7AC1}" type="pres">
      <dgm:prSet presAssocID="{D0F7897D-62C2-429C-97E7-8838E1CD8C1A}" presName="Name0" presStyleCnt="0">
        <dgm:presLayoutVars>
          <dgm:dir/>
          <dgm:resizeHandles val="exact"/>
        </dgm:presLayoutVars>
      </dgm:prSet>
      <dgm:spPr/>
    </dgm:pt>
    <dgm:pt modelId="{D516D4DE-1502-42E0-9CCC-8C7C94A32DAE}" type="pres">
      <dgm:prSet presAssocID="{A30E1B7A-B276-4AF4-8044-DF6D12002234}" presName="composite" presStyleCnt="0"/>
      <dgm:spPr/>
    </dgm:pt>
    <dgm:pt modelId="{250643B1-547E-4380-9D86-11D5AE788706}" type="pres">
      <dgm:prSet presAssocID="{A30E1B7A-B276-4AF4-8044-DF6D12002234}" presName="bgChev" presStyleLbl="node1" presStyleIdx="0" presStyleCnt="4"/>
      <dgm:spPr>
        <a:solidFill>
          <a:srgbClr val="9966FF"/>
        </a:solidFill>
      </dgm:spPr>
    </dgm:pt>
    <dgm:pt modelId="{9486F9C6-A37F-4FC1-9B7C-46EDFB88112D}" type="pres">
      <dgm:prSet presAssocID="{A30E1B7A-B276-4AF4-8044-DF6D12002234}" presName="txNode" presStyleLbl="fgAcc1" presStyleIdx="0" presStyleCnt="4" custLinFactNeighborX="-9521" custLinFactNeighborY="-9888">
        <dgm:presLayoutVars>
          <dgm:bulletEnabled val="1"/>
        </dgm:presLayoutVars>
      </dgm:prSet>
      <dgm:spPr/>
    </dgm:pt>
    <dgm:pt modelId="{E8D61B42-76B0-4A6B-AC17-FC5B55AC6CA5}" type="pres">
      <dgm:prSet presAssocID="{5F319D6C-21E5-483A-B79A-4968EDC9A011}" presName="compositeSpace" presStyleCnt="0"/>
      <dgm:spPr/>
    </dgm:pt>
    <dgm:pt modelId="{9BF45F68-CBBF-46C8-96B3-FD0E487E9E20}" type="pres">
      <dgm:prSet presAssocID="{2BD8A2DE-F7AD-4E86-9161-DA6EA741FB9A}" presName="composite" presStyleCnt="0"/>
      <dgm:spPr/>
    </dgm:pt>
    <dgm:pt modelId="{5DCD1280-1AB2-4B13-93CC-444259117F40}" type="pres">
      <dgm:prSet presAssocID="{2BD8A2DE-F7AD-4E86-9161-DA6EA741FB9A}" presName="bgChev" presStyleLbl="node1" presStyleIdx="1" presStyleCnt="4"/>
      <dgm:spPr>
        <a:solidFill>
          <a:srgbClr val="9966FF"/>
        </a:solidFill>
      </dgm:spPr>
    </dgm:pt>
    <dgm:pt modelId="{97C400A3-3A90-4B4C-A498-E0C149F353FC}" type="pres">
      <dgm:prSet presAssocID="{2BD8A2DE-F7AD-4E86-9161-DA6EA741FB9A}" presName="txNode" presStyleLbl="fgAcc1" presStyleIdx="1" presStyleCnt="4" custLinFactNeighborX="-544" custLinFactNeighborY="-9569">
        <dgm:presLayoutVars>
          <dgm:bulletEnabled val="1"/>
        </dgm:presLayoutVars>
      </dgm:prSet>
      <dgm:spPr/>
    </dgm:pt>
    <dgm:pt modelId="{32A36097-4020-4260-8458-0A3723B7DDAB}" type="pres">
      <dgm:prSet presAssocID="{1E51413B-E3E5-4AA7-952D-389BA90C55E3}" presName="compositeSpace" presStyleCnt="0"/>
      <dgm:spPr/>
    </dgm:pt>
    <dgm:pt modelId="{81DCDDA6-C101-49C7-9EEB-6C54289DB3CD}" type="pres">
      <dgm:prSet presAssocID="{AAC7D2A0-D8A3-486E-9E2A-1E747D8B9E31}" presName="composite" presStyleCnt="0"/>
      <dgm:spPr/>
    </dgm:pt>
    <dgm:pt modelId="{3FA0475D-798D-4A11-8125-14E7CF4B9ED5}" type="pres">
      <dgm:prSet presAssocID="{AAC7D2A0-D8A3-486E-9E2A-1E747D8B9E31}" presName="bgChev" presStyleLbl="node1" presStyleIdx="2" presStyleCnt="4"/>
      <dgm:spPr>
        <a:solidFill>
          <a:srgbClr val="9966FF"/>
        </a:solidFill>
      </dgm:spPr>
    </dgm:pt>
    <dgm:pt modelId="{AB23043B-1D50-4241-BB3E-F1A868E93E45}" type="pres">
      <dgm:prSet presAssocID="{AAC7D2A0-D8A3-486E-9E2A-1E747D8B9E31}" presName="txNode" presStyleLbl="fgAcc1" presStyleIdx="2" presStyleCnt="4" custLinFactNeighborX="-7075" custLinFactNeighborY="-9177">
        <dgm:presLayoutVars>
          <dgm:bulletEnabled val="1"/>
        </dgm:presLayoutVars>
      </dgm:prSet>
      <dgm:spPr/>
    </dgm:pt>
    <dgm:pt modelId="{1BB872CB-DA61-427D-B077-230A0875183D}" type="pres">
      <dgm:prSet presAssocID="{10752E10-AA6C-4EC9-8F60-56C7628D4FD1}" presName="compositeSpace" presStyleCnt="0"/>
      <dgm:spPr/>
    </dgm:pt>
    <dgm:pt modelId="{FE7940D6-2B7C-445B-A996-3FCD64E4BD64}" type="pres">
      <dgm:prSet presAssocID="{543D2001-AE54-429E-87AC-3B49D893ED70}" presName="composite" presStyleCnt="0"/>
      <dgm:spPr/>
    </dgm:pt>
    <dgm:pt modelId="{925173C9-A294-4D12-915E-7FE2033FF5C2}" type="pres">
      <dgm:prSet presAssocID="{543D2001-AE54-429E-87AC-3B49D893ED70}" presName="bgChev" presStyleLbl="node1" presStyleIdx="3" presStyleCnt="4"/>
      <dgm:spPr>
        <a:solidFill>
          <a:srgbClr val="9966FF"/>
        </a:solidFill>
      </dgm:spPr>
    </dgm:pt>
    <dgm:pt modelId="{1AFE4E6F-EF44-4D4A-B897-522B74975968}" type="pres">
      <dgm:prSet presAssocID="{543D2001-AE54-429E-87AC-3B49D893ED70}" presName="txNode" presStyleLbl="fgAcc1" presStyleIdx="3" presStyleCnt="4" custLinFactNeighborX="-18862" custLinFactNeighborY="-9008">
        <dgm:presLayoutVars>
          <dgm:bulletEnabled val="1"/>
        </dgm:presLayoutVars>
      </dgm:prSet>
      <dgm:spPr/>
    </dgm:pt>
  </dgm:ptLst>
  <dgm:cxnLst>
    <dgm:cxn modelId="{54D48B03-048B-47A4-9C20-6C07ED2F7BB7}" type="presOf" srcId="{D753EE0B-7F6E-4BE9-9239-10C6E52D6A2D}" destId="{1AFE4E6F-EF44-4D4A-B897-522B74975968}" srcOrd="0" destOrd="1" presId="urn:microsoft.com/office/officeart/2005/8/layout/chevronAccent+Icon"/>
    <dgm:cxn modelId="{314E170E-D987-4853-9A1B-63CEFE70C32B}" type="presOf" srcId="{543D2001-AE54-429E-87AC-3B49D893ED70}" destId="{1AFE4E6F-EF44-4D4A-B897-522B74975968}" srcOrd="0" destOrd="0" presId="urn:microsoft.com/office/officeart/2005/8/layout/chevronAccent+Icon"/>
    <dgm:cxn modelId="{E97F445D-33D5-4E31-BAB4-AE2589D2B97B}" type="presOf" srcId="{AAC7D2A0-D8A3-486E-9E2A-1E747D8B9E31}" destId="{AB23043B-1D50-4241-BB3E-F1A868E93E45}" srcOrd="0" destOrd="0" presId="urn:microsoft.com/office/officeart/2005/8/layout/chevronAccent+Icon"/>
    <dgm:cxn modelId="{14099342-64EA-4D65-8A5B-A728A6467E47}" srcId="{A30E1B7A-B276-4AF4-8044-DF6D12002234}" destId="{A97158B2-53F9-41CF-93E3-B3D25FA89B48}" srcOrd="0" destOrd="0" parTransId="{3D9246C2-6633-480E-A0B7-FB592AFE4E07}" sibTransId="{482F9DE5-4A5F-4CD7-AC4F-173BCC588644}"/>
    <dgm:cxn modelId="{A1A1DA73-3FE4-4BD7-94B3-55A5886A967F}" type="presOf" srcId="{D0F7897D-62C2-429C-97E7-8838E1CD8C1A}" destId="{5F0F2996-FDE7-4CF2-B0AA-B525AA8D7AC1}" srcOrd="0" destOrd="0" presId="urn:microsoft.com/office/officeart/2005/8/layout/chevronAccent+Icon"/>
    <dgm:cxn modelId="{1835297B-3116-4BC2-9F5E-60CFFEE42794}" srcId="{D0F7897D-62C2-429C-97E7-8838E1CD8C1A}" destId="{543D2001-AE54-429E-87AC-3B49D893ED70}" srcOrd="3" destOrd="0" parTransId="{858EE5D5-B4FF-4DAE-95F4-52C93AB7A565}" sibTransId="{837D05BB-2F82-46AB-8D90-B8329ADCD9B7}"/>
    <dgm:cxn modelId="{FAF82089-9266-4A7B-930D-E44C2415F54D}" type="presOf" srcId="{FE279E3C-F896-4318-BC71-DC6A09FA110E}" destId="{97C400A3-3A90-4B4C-A498-E0C149F353FC}" srcOrd="0" destOrd="1" presId="urn:microsoft.com/office/officeart/2005/8/layout/chevronAccent+Icon"/>
    <dgm:cxn modelId="{CE392D9A-F667-4BD5-8189-6C1E51548337}" type="presOf" srcId="{4AC14AFE-7552-488B-9AFB-8DA019C588F7}" destId="{AB23043B-1D50-4241-BB3E-F1A868E93E45}" srcOrd="0" destOrd="1" presId="urn:microsoft.com/office/officeart/2005/8/layout/chevronAccent+Icon"/>
    <dgm:cxn modelId="{AF5E549D-BC92-4992-A5C3-4ED01A853D75}" srcId="{AAC7D2A0-D8A3-486E-9E2A-1E747D8B9E31}" destId="{4AC14AFE-7552-488B-9AFB-8DA019C588F7}" srcOrd="0" destOrd="0" parTransId="{F82AF530-B1C6-4051-8CC7-F57AC3612FEC}" sibTransId="{9238E296-4761-47BA-84B0-CAA95E16C225}"/>
    <dgm:cxn modelId="{7A0BDDA5-948F-4AEA-A63E-13D2A3B8F42A}" srcId="{D0F7897D-62C2-429C-97E7-8838E1CD8C1A}" destId="{AAC7D2A0-D8A3-486E-9E2A-1E747D8B9E31}" srcOrd="2" destOrd="0" parTransId="{750E23CB-B7DD-4BFE-8955-F2653786E7C8}" sibTransId="{10752E10-AA6C-4EC9-8F60-56C7628D4FD1}"/>
    <dgm:cxn modelId="{E4E9E3AA-FDB3-4486-A518-7097CFEAFEAF}" type="presOf" srcId="{A97158B2-53F9-41CF-93E3-B3D25FA89B48}" destId="{9486F9C6-A37F-4FC1-9B7C-46EDFB88112D}" srcOrd="0" destOrd="1" presId="urn:microsoft.com/office/officeart/2005/8/layout/chevronAccent+Icon"/>
    <dgm:cxn modelId="{F54632BB-5644-4770-8F38-0D49E1CF98DF}" srcId="{543D2001-AE54-429E-87AC-3B49D893ED70}" destId="{D753EE0B-7F6E-4BE9-9239-10C6E52D6A2D}" srcOrd="0" destOrd="0" parTransId="{DB4753DC-3027-4A3E-8F07-E27F1FA5EF24}" sibTransId="{AA338A12-41D2-4162-97C8-F6F5748F0806}"/>
    <dgm:cxn modelId="{6E9C74D5-BF6B-4990-BB41-FB9357BCAC4C}" srcId="{D0F7897D-62C2-429C-97E7-8838E1CD8C1A}" destId="{2BD8A2DE-F7AD-4E86-9161-DA6EA741FB9A}" srcOrd="1" destOrd="0" parTransId="{3724638A-7B95-46F0-B8E8-412B0D0B6E49}" sibTransId="{1E51413B-E3E5-4AA7-952D-389BA90C55E3}"/>
    <dgm:cxn modelId="{C2825AE3-2CAF-4188-A569-1B6364CA15BD}" type="presOf" srcId="{2BD8A2DE-F7AD-4E86-9161-DA6EA741FB9A}" destId="{97C400A3-3A90-4B4C-A498-E0C149F353FC}" srcOrd="0" destOrd="0" presId="urn:microsoft.com/office/officeart/2005/8/layout/chevronAccent+Icon"/>
    <dgm:cxn modelId="{68FB1AE7-C90E-403B-A100-D3DE843230DD}" srcId="{2BD8A2DE-F7AD-4E86-9161-DA6EA741FB9A}" destId="{FE279E3C-F896-4318-BC71-DC6A09FA110E}" srcOrd="0" destOrd="0" parTransId="{420AB9DF-9B02-4076-A0D5-7EB5BB4E8297}" sibTransId="{35981FBC-C63D-43D4-8F95-7AFC0052D38C}"/>
    <dgm:cxn modelId="{A5F277ED-F9E3-4347-AD0B-DE078E49EF58}" type="presOf" srcId="{A30E1B7A-B276-4AF4-8044-DF6D12002234}" destId="{9486F9C6-A37F-4FC1-9B7C-46EDFB88112D}" srcOrd="0" destOrd="0" presId="urn:microsoft.com/office/officeart/2005/8/layout/chevronAccent+Icon"/>
    <dgm:cxn modelId="{26268CF3-ACDA-4FF2-9726-40C6D1C71D95}" srcId="{D0F7897D-62C2-429C-97E7-8838E1CD8C1A}" destId="{A30E1B7A-B276-4AF4-8044-DF6D12002234}" srcOrd="0" destOrd="0" parTransId="{BCBF4FA0-4E4F-4AD9-8B02-1ABB6E238BA5}" sibTransId="{5F319D6C-21E5-483A-B79A-4968EDC9A011}"/>
    <dgm:cxn modelId="{617857D3-02EA-4C4F-AD9E-6B3D4CD716AF}" type="presParOf" srcId="{5F0F2996-FDE7-4CF2-B0AA-B525AA8D7AC1}" destId="{D516D4DE-1502-42E0-9CCC-8C7C94A32DAE}" srcOrd="0" destOrd="0" presId="urn:microsoft.com/office/officeart/2005/8/layout/chevronAccent+Icon"/>
    <dgm:cxn modelId="{0181B894-6F9E-4950-9EC8-49DC3E4AC341}" type="presParOf" srcId="{D516D4DE-1502-42E0-9CCC-8C7C94A32DAE}" destId="{250643B1-547E-4380-9D86-11D5AE788706}" srcOrd="0" destOrd="0" presId="urn:microsoft.com/office/officeart/2005/8/layout/chevronAccent+Icon"/>
    <dgm:cxn modelId="{D50531FA-852C-43F0-8C2F-6D383E28063B}" type="presParOf" srcId="{D516D4DE-1502-42E0-9CCC-8C7C94A32DAE}" destId="{9486F9C6-A37F-4FC1-9B7C-46EDFB88112D}" srcOrd="1" destOrd="0" presId="urn:microsoft.com/office/officeart/2005/8/layout/chevronAccent+Icon"/>
    <dgm:cxn modelId="{1FEE13DC-C856-4B5A-B545-2E1400E3453B}" type="presParOf" srcId="{5F0F2996-FDE7-4CF2-B0AA-B525AA8D7AC1}" destId="{E8D61B42-76B0-4A6B-AC17-FC5B55AC6CA5}" srcOrd="1" destOrd="0" presId="urn:microsoft.com/office/officeart/2005/8/layout/chevronAccent+Icon"/>
    <dgm:cxn modelId="{2B2460A9-5AAA-4170-B611-72AD55D99C28}" type="presParOf" srcId="{5F0F2996-FDE7-4CF2-B0AA-B525AA8D7AC1}" destId="{9BF45F68-CBBF-46C8-96B3-FD0E487E9E20}" srcOrd="2" destOrd="0" presId="urn:microsoft.com/office/officeart/2005/8/layout/chevronAccent+Icon"/>
    <dgm:cxn modelId="{F8B57AA9-5190-46BC-B0EB-414EE52CF450}" type="presParOf" srcId="{9BF45F68-CBBF-46C8-96B3-FD0E487E9E20}" destId="{5DCD1280-1AB2-4B13-93CC-444259117F40}" srcOrd="0" destOrd="0" presId="urn:microsoft.com/office/officeart/2005/8/layout/chevronAccent+Icon"/>
    <dgm:cxn modelId="{C5B63321-397B-46F6-9AA2-B89C7B410871}" type="presParOf" srcId="{9BF45F68-CBBF-46C8-96B3-FD0E487E9E20}" destId="{97C400A3-3A90-4B4C-A498-E0C149F353FC}" srcOrd="1" destOrd="0" presId="urn:microsoft.com/office/officeart/2005/8/layout/chevronAccent+Icon"/>
    <dgm:cxn modelId="{60F794CD-FBEE-405E-94AA-A10A79D07450}" type="presParOf" srcId="{5F0F2996-FDE7-4CF2-B0AA-B525AA8D7AC1}" destId="{32A36097-4020-4260-8458-0A3723B7DDAB}" srcOrd="3" destOrd="0" presId="urn:microsoft.com/office/officeart/2005/8/layout/chevronAccent+Icon"/>
    <dgm:cxn modelId="{CA7AE214-BDEF-4B2F-9B6C-826C2E8AF4A0}" type="presParOf" srcId="{5F0F2996-FDE7-4CF2-B0AA-B525AA8D7AC1}" destId="{81DCDDA6-C101-49C7-9EEB-6C54289DB3CD}" srcOrd="4" destOrd="0" presId="urn:microsoft.com/office/officeart/2005/8/layout/chevronAccent+Icon"/>
    <dgm:cxn modelId="{15AC553B-A97B-4369-A49A-7CB8E2BF7E40}" type="presParOf" srcId="{81DCDDA6-C101-49C7-9EEB-6C54289DB3CD}" destId="{3FA0475D-798D-4A11-8125-14E7CF4B9ED5}" srcOrd="0" destOrd="0" presId="urn:microsoft.com/office/officeart/2005/8/layout/chevronAccent+Icon"/>
    <dgm:cxn modelId="{5CBDDB6A-4D89-4DF4-BEBF-39816C47313B}" type="presParOf" srcId="{81DCDDA6-C101-49C7-9EEB-6C54289DB3CD}" destId="{AB23043B-1D50-4241-BB3E-F1A868E93E45}" srcOrd="1" destOrd="0" presId="urn:microsoft.com/office/officeart/2005/8/layout/chevronAccent+Icon"/>
    <dgm:cxn modelId="{3B048FAE-87D7-4659-AC99-DB7EF8DFDF75}" type="presParOf" srcId="{5F0F2996-FDE7-4CF2-B0AA-B525AA8D7AC1}" destId="{1BB872CB-DA61-427D-B077-230A0875183D}" srcOrd="5" destOrd="0" presId="urn:microsoft.com/office/officeart/2005/8/layout/chevronAccent+Icon"/>
    <dgm:cxn modelId="{288FA131-2921-4FD3-8F7E-F64CA096B153}" type="presParOf" srcId="{5F0F2996-FDE7-4CF2-B0AA-B525AA8D7AC1}" destId="{FE7940D6-2B7C-445B-A996-3FCD64E4BD64}" srcOrd="6" destOrd="0" presId="urn:microsoft.com/office/officeart/2005/8/layout/chevronAccent+Icon"/>
    <dgm:cxn modelId="{7E1352B2-1251-461B-B422-3A81DF6389A9}" type="presParOf" srcId="{FE7940D6-2B7C-445B-A996-3FCD64E4BD64}" destId="{925173C9-A294-4D12-915E-7FE2033FF5C2}" srcOrd="0" destOrd="0" presId="urn:microsoft.com/office/officeart/2005/8/layout/chevronAccent+Icon"/>
    <dgm:cxn modelId="{DE0C67F1-9ED8-42FC-8869-946DC9D4E6AB}" type="presParOf" srcId="{FE7940D6-2B7C-445B-A996-3FCD64E4BD64}" destId="{1AFE4E6F-EF44-4D4A-B897-522B74975968}" srcOrd="1" destOrd="0" presId="urn:microsoft.com/office/officeart/2005/8/layout/chevronAccent+Icon"/>
  </dgm:cxnLst>
  <dgm:bg>
    <a:noFill/>
  </dgm:bg>
  <dgm:whole>
    <a:ln>
      <a:noFill/>
    </a:ln>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95B95-F263-46ED-815B-CB8377E73B42}">
      <dsp:nvSpPr>
        <dsp:cNvPr id="0" name=""/>
        <dsp:cNvSpPr/>
      </dsp:nvSpPr>
      <dsp:spPr>
        <a:xfrm>
          <a:off x="0" y="1390591"/>
          <a:ext cx="12637370" cy="1854122"/>
        </a:xfrm>
        <a:prstGeom prst="notchedRightArrow">
          <a:avLst/>
        </a:prstGeom>
        <a:solidFill>
          <a:schemeClr val="bg1"/>
        </a:solidFill>
        <a:ln w="6350" cap="flat" cmpd="sng" algn="ctr">
          <a:solidFill>
            <a:schemeClr val="dk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7B99AC1-7FC4-415E-BA0D-B7BADCC1919B}">
      <dsp:nvSpPr>
        <dsp:cNvPr id="0" name=""/>
        <dsp:cNvSpPr/>
      </dsp:nvSpPr>
      <dsp:spPr>
        <a:xfrm>
          <a:off x="3123" y="0"/>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US" sz="2700" b="1" kern="1200" noProof="0" dirty="0"/>
            <a:t>Finalize Questions</a:t>
          </a:r>
        </a:p>
      </dsp:txBody>
      <dsp:txXfrm>
        <a:off x="3123" y="0"/>
        <a:ext cx="1818781" cy="1854122"/>
      </dsp:txXfrm>
    </dsp:sp>
    <dsp:sp modelId="{6460B9C2-0D98-4EFF-909F-50FADDF18C21}">
      <dsp:nvSpPr>
        <dsp:cNvPr id="0" name=""/>
        <dsp:cNvSpPr/>
      </dsp:nvSpPr>
      <dsp:spPr>
        <a:xfrm>
          <a:off x="680749" y="2085887"/>
          <a:ext cx="463530" cy="463530"/>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06FFE48-A4E1-4836-9A01-E3364316CAD2}">
      <dsp:nvSpPr>
        <dsp:cNvPr id="0" name=""/>
        <dsp:cNvSpPr/>
      </dsp:nvSpPr>
      <dsp:spPr>
        <a:xfrm>
          <a:off x="1912844" y="2781183"/>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US" sz="2700" b="1" kern="1200" noProof="0" dirty="0"/>
            <a:t>Look Sources</a:t>
          </a:r>
        </a:p>
      </dsp:txBody>
      <dsp:txXfrm>
        <a:off x="1912844" y="2781183"/>
        <a:ext cx="1818781" cy="1854122"/>
      </dsp:txXfrm>
    </dsp:sp>
    <dsp:sp modelId="{0F466A33-DF45-4CA9-A225-F7A979FC156E}">
      <dsp:nvSpPr>
        <dsp:cNvPr id="0" name=""/>
        <dsp:cNvSpPr/>
      </dsp:nvSpPr>
      <dsp:spPr>
        <a:xfrm>
          <a:off x="2590470" y="2085887"/>
          <a:ext cx="463530" cy="463530"/>
        </a:xfrm>
        <a:prstGeom prst="ellipse">
          <a:avLst/>
        </a:prstGeom>
        <a:solidFill>
          <a:schemeClr val="accent4">
            <a:hueOff val="1960178"/>
            <a:satOff val="-8155"/>
            <a:lumOff val="1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85BD5B48-FF35-467D-B1A5-FE49324EC263}">
      <dsp:nvSpPr>
        <dsp:cNvPr id="0" name=""/>
        <dsp:cNvSpPr/>
      </dsp:nvSpPr>
      <dsp:spPr>
        <a:xfrm>
          <a:off x="3822565" y="0"/>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US" sz="2700" b="1" kern="1200" noProof="0" dirty="0"/>
            <a:t>Gather Data</a:t>
          </a:r>
        </a:p>
      </dsp:txBody>
      <dsp:txXfrm>
        <a:off x="3822565" y="0"/>
        <a:ext cx="1818781" cy="1854122"/>
      </dsp:txXfrm>
    </dsp:sp>
    <dsp:sp modelId="{02581AD8-67CD-49C7-8B2C-74B0E7419951}">
      <dsp:nvSpPr>
        <dsp:cNvPr id="0" name=""/>
        <dsp:cNvSpPr/>
      </dsp:nvSpPr>
      <dsp:spPr>
        <a:xfrm>
          <a:off x="4500190" y="2085887"/>
          <a:ext cx="463530" cy="463530"/>
        </a:xfrm>
        <a:prstGeom prst="ellipse">
          <a:avLst/>
        </a:prstGeom>
        <a:solidFill>
          <a:schemeClr val="accent4">
            <a:hueOff val="3920356"/>
            <a:satOff val="-16311"/>
            <a:lumOff val="384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C260D98-DC19-49D7-84CE-8F32F6BA2AC1}">
      <dsp:nvSpPr>
        <dsp:cNvPr id="0" name=""/>
        <dsp:cNvSpPr/>
      </dsp:nvSpPr>
      <dsp:spPr>
        <a:xfrm>
          <a:off x="5732286" y="2781183"/>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US" sz="2700" b="1" kern="1200" noProof="0" dirty="0"/>
            <a:t>Filter Data</a:t>
          </a:r>
        </a:p>
      </dsp:txBody>
      <dsp:txXfrm>
        <a:off x="5732286" y="2781183"/>
        <a:ext cx="1818781" cy="1854122"/>
      </dsp:txXfrm>
    </dsp:sp>
    <dsp:sp modelId="{7E78518F-820A-4816-9DBE-A26CB1A3313B}">
      <dsp:nvSpPr>
        <dsp:cNvPr id="0" name=""/>
        <dsp:cNvSpPr/>
      </dsp:nvSpPr>
      <dsp:spPr>
        <a:xfrm>
          <a:off x="6409911" y="2085887"/>
          <a:ext cx="463530" cy="463530"/>
        </a:xfrm>
        <a:prstGeom prst="ellipse">
          <a:avLst/>
        </a:prstGeom>
        <a:solidFill>
          <a:schemeClr val="accent4">
            <a:hueOff val="5880535"/>
            <a:satOff val="-24466"/>
            <a:lumOff val="5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2060C08-76F0-4505-970D-64E87AC04F8E}">
      <dsp:nvSpPr>
        <dsp:cNvPr id="0" name=""/>
        <dsp:cNvSpPr/>
      </dsp:nvSpPr>
      <dsp:spPr>
        <a:xfrm>
          <a:off x="7642006" y="0"/>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b" anchorCtr="0">
          <a:noAutofit/>
        </a:bodyPr>
        <a:lstStyle/>
        <a:p>
          <a:pPr marL="0" lvl="0" indent="0" algn="ctr" defTabSz="1200150">
            <a:lnSpc>
              <a:spcPct val="90000"/>
            </a:lnSpc>
            <a:spcBef>
              <a:spcPct val="0"/>
            </a:spcBef>
            <a:spcAft>
              <a:spcPct val="35000"/>
            </a:spcAft>
            <a:buNone/>
          </a:pPr>
          <a:r>
            <a:rPr lang="en-US" sz="2700" b="1" kern="1200" noProof="0" dirty="0"/>
            <a:t>Clean Data</a:t>
          </a:r>
        </a:p>
      </dsp:txBody>
      <dsp:txXfrm>
        <a:off x="7642006" y="0"/>
        <a:ext cx="1818781" cy="1854122"/>
      </dsp:txXfrm>
    </dsp:sp>
    <dsp:sp modelId="{C3EE5465-0136-48D3-9D1D-4F22747BFFA8}">
      <dsp:nvSpPr>
        <dsp:cNvPr id="0" name=""/>
        <dsp:cNvSpPr/>
      </dsp:nvSpPr>
      <dsp:spPr>
        <a:xfrm>
          <a:off x="8319632" y="2085887"/>
          <a:ext cx="463530" cy="463530"/>
        </a:xfrm>
        <a:prstGeom prst="ellipse">
          <a:avLst/>
        </a:prstGeom>
        <a:solidFill>
          <a:schemeClr val="accent4">
            <a:hueOff val="7840713"/>
            <a:satOff val="-32622"/>
            <a:lumOff val="7686"/>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670F709-D766-4A3F-B2F6-743C62DD4FA3}">
      <dsp:nvSpPr>
        <dsp:cNvPr id="0" name=""/>
        <dsp:cNvSpPr/>
      </dsp:nvSpPr>
      <dsp:spPr>
        <a:xfrm>
          <a:off x="9551727" y="2781183"/>
          <a:ext cx="1818781" cy="1854122"/>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0" lvl="0" indent="0" algn="ctr" defTabSz="1200150">
            <a:lnSpc>
              <a:spcPct val="90000"/>
            </a:lnSpc>
            <a:spcBef>
              <a:spcPct val="0"/>
            </a:spcBef>
            <a:spcAft>
              <a:spcPct val="35000"/>
            </a:spcAft>
            <a:buNone/>
          </a:pPr>
          <a:r>
            <a:rPr lang="en-US" sz="2700" b="1" kern="1200" noProof="0" dirty="0"/>
            <a:t>Visualize Data</a:t>
          </a:r>
        </a:p>
      </dsp:txBody>
      <dsp:txXfrm>
        <a:off x="9551727" y="2781183"/>
        <a:ext cx="1818781" cy="1854122"/>
      </dsp:txXfrm>
    </dsp:sp>
    <dsp:sp modelId="{B6C63920-C8F7-4B79-85CF-B01D2924F739}">
      <dsp:nvSpPr>
        <dsp:cNvPr id="0" name=""/>
        <dsp:cNvSpPr/>
      </dsp:nvSpPr>
      <dsp:spPr>
        <a:xfrm>
          <a:off x="10229353" y="2085887"/>
          <a:ext cx="463530" cy="463530"/>
        </a:xfrm>
        <a:prstGeom prst="ellipse">
          <a:avLst/>
        </a:prstGeom>
        <a:solidFill>
          <a:schemeClr val="accent4">
            <a:hueOff val="9800891"/>
            <a:satOff val="-40777"/>
            <a:lumOff val="960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0643B1-547E-4380-9D86-11D5AE788706}">
      <dsp:nvSpPr>
        <dsp:cNvPr id="0" name=""/>
        <dsp:cNvSpPr/>
      </dsp:nvSpPr>
      <dsp:spPr>
        <a:xfrm>
          <a:off x="6986"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486F9C6-A37F-4FC1-9B7C-46EDFB88112D}">
      <dsp:nvSpPr>
        <dsp:cNvPr id="0" name=""/>
        <dsp:cNvSpPr/>
      </dsp:nvSpPr>
      <dsp:spPr>
        <a:xfrm>
          <a:off x="619474" y="1843405"/>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Research Questions:</a:t>
          </a:r>
        </a:p>
        <a:p>
          <a:pPr marL="171450" lvl="1" indent="-171450" algn="l" defTabSz="711200">
            <a:lnSpc>
              <a:spcPct val="90000"/>
            </a:lnSpc>
            <a:spcBef>
              <a:spcPct val="0"/>
            </a:spcBef>
            <a:spcAft>
              <a:spcPct val="15000"/>
            </a:spcAft>
            <a:buChar char="•"/>
          </a:pPr>
          <a:r>
            <a:rPr lang="en-US" sz="1600" b="1" kern="1200" noProof="0" dirty="0"/>
            <a:t>Suitable for a DS-Project</a:t>
          </a:r>
        </a:p>
      </dsp:txBody>
      <dsp:txXfrm>
        <a:off x="656649" y="1880580"/>
        <a:ext cx="2702371" cy="1194904"/>
      </dsp:txXfrm>
    </dsp:sp>
    <dsp:sp modelId="{5DCD1280-1AB2-4B13-93CC-444259117F40}">
      <dsp:nvSpPr>
        <dsp:cNvPr id="0" name=""/>
        <dsp:cNvSpPr/>
      </dsp:nvSpPr>
      <dsp:spPr>
        <a:xfrm>
          <a:off x="3762867"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7C400A3-3A90-4B4C-A498-E0C149F353FC}">
      <dsp:nvSpPr>
        <dsp:cNvPr id="0" name=""/>
        <dsp:cNvSpPr/>
      </dsp:nvSpPr>
      <dsp:spPr>
        <a:xfrm>
          <a:off x="4624622" y="1847454"/>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Sources:</a:t>
          </a:r>
        </a:p>
        <a:p>
          <a:pPr marL="171450" lvl="1" indent="-171450" algn="l" defTabSz="711200">
            <a:lnSpc>
              <a:spcPct val="90000"/>
            </a:lnSpc>
            <a:spcBef>
              <a:spcPct val="0"/>
            </a:spcBef>
            <a:spcAft>
              <a:spcPct val="15000"/>
            </a:spcAft>
            <a:buChar char="•"/>
          </a:pPr>
          <a:r>
            <a:rPr lang="en-US" sz="1600" b="1" kern="1200" noProof="0" dirty="0"/>
            <a:t>Acceptable &amp; </a:t>
          </a:r>
          <a:br>
            <a:rPr lang="en-US" sz="1600" b="1" kern="1200" noProof="0" dirty="0"/>
          </a:br>
          <a:r>
            <a:rPr lang="en-US" sz="1600" b="1" kern="1200" noProof="0" dirty="0"/>
            <a:t>publicly available</a:t>
          </a:r>
        </a:p>
      </dsp:txBody>
      <dsp:txXfrm>
        <a:off x="4661797" y="1884629"/>
        <a:ext cx="2702371" cy="1194904"/>
      </dsp:txXfrm>
    </dsp:sp>
    <dsp:sp modelId="{3FA0475D-798D-4A11-8125-14E7CF4B9ED5}">
      <dsp:nvSpPr>
        <dsp:cNvPr id="0" name=""/>
        <dsp:cNvSpPr/>
      </dsp:nvSpPr>
      <dsp:spPr>
        <a:xfrm>
          <a:off x="7518749"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B23043B-1D50-4241-BB3E-F1A868E93E45}">
      <dsp:nvSpPr>
        <dsp:cNvPr id="0" name=""/>
        <dsp:cNvSpPr/>
      </dsp:nvSpPr>
      <dsp:spPr>
        <a:xfrm>
          <a:off x="8199156" y="1852429"/>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Data:</a:t>
          </a:r>
        </a:p>
        <a:p>
          <a:pPr marL="171450" lvl="1" indent="-171450" algn="l" defTabSz="711200">
            <a:lnSpc>
              <a:spcPct val="90000"/>
            </a:lnSpc>
            <a:spcBef>
              <a:spcPct val="0"/>
            </a:spcBef>
            <a:spcAft>
              <a:spcPct val="15000"/>
            </a:spcAft>
            <a:buChar char="•"/>
          </a:pPr>
          <a:r>
            <a:rPr lang="en-US" sz="1600" b="1" kern="1200" noProof="0" dirty="0"/>
            <a:t>Filter &amp; Clean </a:t>
          </a:r>
        </a:p>
      </dsp:txBody>
      <dsp:txXfrm>
        <a:off x="8236331" y="1889604"/>
        <a:ext cx="2702371" cy="1194904"/>
      </dsp:txXfrm>
    </dsp:sp>
    <dsp:sp modelId="{925173C9-A294-4D12-915E-7FE2033FF5C2}">
      <dsp:nvSpPr>
        <dsp:cNvPr id="0" name=""/>
        <dsp:cNvSpPr/>
      </dsp:nvSpPr>
      <dsp:spPr>
        <a:xfrm>
          <a:off x="11274631" y="1651595"/>
          <a:ext cx="3288223" cy="1269254"/>
        </a:xfrm>
        <a:prstGeom prst="chevron">
          <a:avLst>
            <a:gd name="adj" fmla="val 40000"/>
          </a:avLst>
        </a:prstGeom>
        <a:solidFill>
          <a:srgbClr val="9966FF"/>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1AFE4E6F-EF44-4D4A-B897-522B74975968}">
      <dsp:nvSpPr>
        <dsp:cNvPr id="0" name=""/>
        <dsp:cNvSpPr/>
      </dsp:nvSpPr>
      <dsp:spPr>
        <a:xfrm>
          <a:off x="11627745" y="1854574"/>
          <a:ext cx="2776721" cy="1269254"/>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49352" bIns="149352" numCol="1" spcCol="1270" anchor="t" anchorCtr="0">
          <a:noAutofit/>
        </a:bodyPr>
        <a:lstStyle/>
        <a:p>
          <a:pPr marL="0" lvl="0" indent="0" algn="l" defTabSz="933450">
            <a:lnSpc>
              <a:spcPct val="90000"/>
            </a:lnSpc>
            <a:spcBef>
              <a:spcPct val="0"/>
            </a:spcBef>
            <a:spcAft>
              <a:spcPct val="35000"/>
            </a:spcAft>
            <a:buNone/>
          </a:pPr>
          <a:r>
            <a:rPr lang="en-US" sz="2100" b="1" kern="1200" noProof="0" dirty="0"/>
            <a:t>Data Visualization:</a:t>
          </a:r>
        </a:p>
        <a:p>
          <a:pPr marL="171450" lvl="1" indent="-171450" algn="l" defTabSz="711200">
            <a:lnSpc>
              <a:spcPct val="90000"/>
            </a:lnSpc>
            <a:spcBef>
              <a:spcPct val="0"/>
            </a:spcBef>
            <a:spcAft>
              <a:spcPct val="15000"/>
            </a:spcAft>
            <a:buChar char="•"/>
          </a:pPr>
          <a:r>
            <a:rPr lang="en-US" sz="1600" b="1" kern="1200" noProof="0" dirty="0"/>
            <a:t>Fitting &amp; various diagrams</a:t>
          </a:r>
        </a:p>
      </dsp:txBody>
      <dsp:txXfrm>
        <a:off x="11664920" y="1891749"/>
        <a:ext cx="2702371" cy="11949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1F58AE-0698-456E-BE8C-7A20F6519F45}" type="datetimeFigureOut">
              <a:rPr lang="LID4096" smtClean="0"/>
              <a:t>03/26/2025</a:t>
            </a:fld>
            <a:endParaRPr lang="LID4096"/>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04BA6-8101-4944-8716-90E622258BB9}" type="slidenum">
              <a:rPr lang="LID4096" smtClean="0"/>
              <a:t>‹#›</a:t>
            </a:fld>
            <a:endParaRPr lang="LID4096"/>
          </a:p>
        </p:txBody>
      </p:sp>
    </p:spTree>
    <p:extLst>
      <p:ext uri="{BB962C8B-B14F-4D97-AF65-F5344CB8AC3E}">
        <p14:creationId xmlns:p14="http://schemas.microsoft.com/office/powerpoint/2010/main" val="1695093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32304BA6-8101-4944-8716-90E622258BB9}" type="slidenum">
              <a:rPr lang="LID4096" smtClean="0"/>
              <a:t>1</a:t>
            </a:fld>
            <a:endParaRPr lang="LID4096"/>
          </a:p>
        </p:txBody>
      </p:sp>
    </p:spTree>
    <p:extLst>
      <p:ext uri="{BB962C8B-B14F-4D97-AF65-F5344CB8AC3E}">
        <p14:creationId xmlns:p14="http://schemas.microsoft.com/office/powerpoint/2010/main" val="1724516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3/26/2025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microsoft.com/office/2007/relationships/diagramDrawing" Target="../diagrams/drawing2.xml"/><Relationship Id="rId18" Type="http://schemas.openxmlformats.org/officeDocument/2006/relationships/hyperlink" Target="https://prioridata.com/data/spotify-stats/" TargetMode="External"/><Relationship Id="rId26" Type="http://schemas.openxmlformats.org/officeDocument/2006/relationships/image" Target="../media/image9.png"/><Relationship Id="rId39" Type="http://schemas.openxmlformats.org/officeDocument/2006/relationships/image" Target="../media/image22.svg"/><Relationship Id="rId21" Type="http://schemas.openxmlformats.org/officeDocument/2006/relationships/image" Target="../media/image4.png"/><Relationship Id="rId34" Type="http://schemas.openxmlformats.org/officeDocument/2006/relationships/image" Target="../media/image17.svg"/><Relationship Id="rId42" Type="http://schemas.openxmlformats.org/officeDocument/2006/relationships/image" Target="../media/image25.png"/><Relationship Id="rId7" Type="http://schemas.openxmlformats.org/officeDocument/2006/relationships/diagramColors" Target="../diagrams/colors1.xml"/><Relationship Id="rId2" Type="http://schemas.openxmlformats.org/officeDocument/2006/relationships/notesSlide" Target="../notesSlides/notesSlide1.xml"/><Relationship Id="rId16" Type="http://schemas.openxmlformats.org/officeDocument/2006/relationships/hyperlink" Target="https://charts.spotify.com/home" TargetMode="External"/><Relationship Id="rId20" Type="http://schemas.openxmlformats.org/officeDocument/2006/relationships/image" Target="../media/image3.png"/><Relationship Id="rId29" Type="http://schemas.openxmlformats.org/officeDocument/2006/relationships/image" Target="../media/image12.svg"/><Relationship Id="rId41" Type="http://schemas.openxmlformats.org/officeDocument/2006/relationships/image" Target="../media/image24.sv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openxmlformats.org/officeDocument/2006/relationships/image" Target="../media/image7.png"/><Relationship Id="rId32" Type="http://schemas.openxmlformats.org/officeDocument/2006/relationships/image" Target="../media/image15.png"/><Relationship Id="rId37" Type="http://schemas.openxmlformats.org/officeDocument/2006/relationships/image" Target="../media/image20.svg"/><Relationship Id="rId40" Type="http://schemas.openxmlformats.org/officeDocument/2006/relationships/image" Target="../media/image23.png"/><Relationship Id="rId5" Type="http://schemas.openxmlformats.org/officeDocument/2006/relationships/diagramLayout" Target="../diagrams/layout1.xml"/><Relationship Id="rId15" Type="http://schemas.openxmlformats.org/officeDocument/2006/relationships/hyperlink" Target="https://github.com/AnahitaTehrani/Data-Science-Project" TargetMode="External"/><Relationship Id="rId23" Type="http://schemas.openxmlformats.org/officeDocument/2006/relationships/image" Target="../media/image6.png"/><Relationship Id="rId28" Type="http://schemas.openxmlformats.org/officeDocument/2006/relationships/image" Target="../media/image11.png"/><Relationship Id="rId36" Type="http://schemas.openxmlformats.org/officeDocument/2006/relationships/image" Target="../media/image19.png"/><Relationship Id="rId10" Type="http://schemas.openxmlformats.org/officeDocument/2006/relationships/diagramLayout" Target="../diagrams/layout2.xml"/><Relationship Id="rId19" Type="http://schemas.openxmlformats.org/officeDocument/2006/relationships/image" Target="../media/image2.png"/><Relationship Id="rId31" Type="http://schemas.openxmlformats.org/officeDocument/2006/relationships/image" Target="../media/image14.svg"/><Relationship Id="rId44" Type="http://schemas.openxmlformats.org/officeDocument/2006/relationships/image" Target="../media/image27.png"/><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hyperlink" Target="https://investors.spotify.com/financials/default.aspx" TargetMode="External"/><Relationship Id="rId22" Type="http://schemas.openxmlformats.org/officeDocument/2006/relationships/image" Target="../media/image5.png"/><Relationship Id="rId27" Type="http://schemas.openxmlformats.org/officeDocument/2006/relationships/image" Target="../media/image10.svg"/><Relationship Id="rId30" Type="http://schemas.openxmlformats.org/officeDocument/2006/relationships/image" Target="../media/image13.png"/><Relationship Id="rId35" Type="http://schemas.openxmlformats.org/officeDocument/2006/relationships/image" Target="../media/image18.png"/><Relationship Id="rId43" Type="http://schemas.openxmlformats.org/officeDocument/2006/relationships/image" Target="../media/image26.svg"/><Relationship Id="rId8" Type="http://schemas.microsoft.com/office/2007/relationships/diagramDrawing" Target="../diagrams/drawing1.xml"/><Relationship Id="rId3" Type="http://schemas.openxmlformats.org/officeDocument/2006/relationships/image" Target="../media/image1.jpg"/><Relationship Id="rId12" Type="http://schemas.openxmlformats.org/officeDocument/2006/relationships/diagramColors" Target="../diagrams/colors2.xml"/><Relationship Id="rId17" Type="http://schemas.openxmlformats.org/officeDocument/2006/relationships/hyperlink" Target="https://developer.spotify.com/documentation/web-api" TargetMode="External"/><Relationship Id="rId25" Type="http://schemas.openxmlformats.org/officeDocument/2006/relationships/image" Target="../media/image8.svg"/><Relationship Id="rId33" Type="http://schemas.openxmlformats.org/officeDocument/2006/relationships/image" Target="../media/image16.svg"/><Relationship Id="rId3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2" name="Diagram 21">
            <a:extLst>
              <a:ext uri="{FF2B5EF4-FFF2-40B4-BE49-F238E27FC236}">
                <a16:creationId xmlns:a16="http://schemas.microsoft.com/office/drawing/2014/main" id="{A0D3DDA6-0E98-B434-D94C-FD17E4452EA9}"/>
              </a:ext>
            </a:extLst>
          </p:cNvPr>
          <p:cNvGraphicFramePr/>
          <p:nvPr>
            <p:extLst>
              <p:ext uri="{D42A27DB-BD31-4B8C-83A1-F6EECF244321}">
                <p14:modId xmlns:p14="http://schemas.microsoft.com/office/powerpoint/2010/main" val="3535644505"/>
              </p:ext>
            </p:extLst>
          </p:nvPr>
        </p:nvGraphicFramePr>
        <p:xfrm>
          <a:off x="836189" y="7161951"/>
          <a:ext cx="12637370" cy="46353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E2201D5D-7820-9E1D-677F-49898A114032}"/>
              </a:ext>
            </a:extLst>
          </p:cNvPr>
          <p:cNvSpPr txBox="1"/>
          <p:nvPr/>
        </p:nvSpPr>
        <p:spPr>
          <a:xfrm>
            <a:off x="1807765" y="498420"/>
            <a:ext cx="20059650" cy="2000548"/>
          </a:xfrm>
          <a:prstGeom prst="rect">
            <a:avLst/>
          </a:prstGeom>
          <a:noFill/>
        </p:spPr>
        <p:txBody>
          <a:bodyPr wrap="square" rtlCol="0">
            <a:spAutoFit/>
          </a:bodyPr>
          <a:lstStyle/>
          <a:p>
            <a:r>
              <a:rPr lang="en-US" sz="8000" b="1" noProof="0" dirty="0">
                <a:solidFill>
                  <a:schemeClr val="bg1"/>
                </a:solidFill>
              </a:rPr>
              <a:t>Spotify’s User Base: Stats, Growth &amp; Trends</a:t>
            </a:r>
            <a:br>
              <a:rPr lang="en-US" sz="4400" b="1" noProof="0" dirty="0">
                <a:solidFill>
                  <a:schemeClr val="bg1"/>
                </a:solidFill>
              </a:rPr>
            </a:br>
            <a:r>
              <a:rPr lang="en-US" sz="4400" b="1" noProof="0" dirty="0">
                <a:solidFill>
                  <a:schemeClr val="bg1"/>
                </a:solidFill>
              </a:rPr>
              <a:t>Kira Schwarz, Sahand Hamed, Anahita Mesgarzadeh Tehrani, Armando Criscuolo</a:t>
            </a:r>
          </a:p>
        </p:txBody>
      </p:sp>
      <p:graphicFrame>
        <p:nvGraphicFramePr>
          <p:cNvPr id="6" name="Diagram 5">
            <a:extLst>
              <a:ext uri="{FF2B5EF4-FFF2-40B4-BE49-F238E27FC236}">
                <a16:creationId xmlns:a16="http://schemas.microsoft.com/office/drawing/2014/main" id="{4050A278-8014-E07B-EF0C-F9F35FD557E7}"/>
              </a:ext>
            </a:extLst>
          </p:cNvPr>
          <p:cNvGraphicFramePr/>
          <p:nvPr>
            <p:extLst>
              <p:ext uri="{D42A27DB-BD31-4B8C-83A1-F6EECF244321}">
                <p14:modId xmlns:p14="http://schemas.microsoft.com/office/powerpoint/2010/main" val="3094520751"/>
              </p:ext>
            </p:extLst>
          </p:nvPr>
        </p:nvGraphicFramePr>
        <p:xfrm>
          <a:off x="15133636" y="7059948"/>
          <a:ext cx="14935199" cy="4889759"/>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8" name="TextBox 7">
            <a:extLst>
              <a:ext uri="{FF2B5EF4-FFF2-40B4-BE49-F238E27FC236}">
                <a16:creationId xmlns:a16="http://schemas.microsoft.com/office/drawing/2014/main" id="{158C8AA4-8D9F-2515-7738-19AD15C39734}"/>
              </a:ext>
            </a:extLst>
          </p:cNvPr>
          <p:cNvSpPr txBox="1"/>
          <p:nvPr/>
        </p:nvSpPr>
        <p:spPr>
          <a:xfrm>
            <a:off x="810694" y="3212792"/>
            <a:ext cx="6344749" cy="1107996"/>
          </a:xfrm>
          <a:prstGeom prst="rect">
            <a:avLst/>
          </a:prstGeom>
          <a:noFill/>
        </p:spPr>
        <p:txBody>
          <a:bodyPr wrap="square" rtlCol="0">
            <a:spAutoFit/>
          </a:bodyPr>
          <a:lstStyle/>
          <a:p>
            <a:r>
              <a:rPr lang="en-US" sz="6600" b="1" noProof="0" dirty="0">
                <a:solidFill>
                  <a:srgbClr val="9B0A7D"/>
                </a:solidFill>
              </a:rPr>
              <a:t>Introduction</a:t>
            </a:r>
          </a:p>
        </p:txBody>
      </p:sp>
      <p:sp>
        <p:nvSpPr>
          <p:cNvPr id="11" name="TextBox 10">
            <a:extLst>
              <a:ext uri="{FF2B5EF4-FFF2-40B4-BE49-F238E27FC236}">
                <a16:creationId xmlns:a16="http://schemas.microsoft.com/office/drawing/2014/main" id="{1BA2113C-060E-3D4A-50AD-BE40CF2F9BC2}"/>
              </a:ext>
            </a:extLst>
          </p:cNvPr>
          <p:cNvSpPr txBox="1"/>
          <p:nvPr/>
        </p:nvSpPr>
        <p:spPr>
          <a:xfrm>
            <a:off x="836189" y="6858719"/>
            <a:ext cx="3000180" cy="1107996"/>
          </a:xfrm>
          <a:prstGeom prst="rect">
            <a:avLst/>
          </a:prstGeom>
          <a:noFill/>
        </p:spPr>
        <p:txBody>
          <a:bodyPr wrap="none" rtlCol="0">
            <a:spAutoFit/>
          </a:bodyPr>
          <a:lstStyle/>
          <a:p>
            <a:r>
              <a:rPr lang="en-US" sz="6600" b="1" noProof="0" dirty="0">
                <a:solidFill>
                  <a:srgbClr val="9B0A7D"/>
                </a:solidFill>
              </a:rPr>
              <a:t>Method</a:t>
            </a:r>
          </a:p>
        </p:txBody>
      </p:sp>
      <p:sp>
        <p:nvSpPr>
          <p:cNvPr id="28" name="TextBox 27">
            <a:extLst>
              <a:ext uri="{FF2B5EF4-FFF2-40B4-BE49-F238E27FC236}">
                <a16:creationId xmlns:a16="http://schemas.microsoft.com/office/drawing/2014/main" id="{A07AEBF1-63E1-D616-EAE2-D492B7BAC1B5}"/>
              </a:ext>
            </a:extLst>
          </p:cNvPr>
          <p:cNvSpPr txBox="1"/>
          <p:nvPr/>
        </p:nvSpPr>
        <p:spPr>
          <a:xfrm>
            <a:off x="549253" y="40671071"/>
            <a:ext cx="11079964" cy="1938992"/>
          </a:xfrm>
          <a:prstGeom prst="rect">
            <a:avLst/>
          </a:prstGeom>
          <a:noFill/>
        </p:spPr>
        <p:txBody>
          <a:bodyPr wrap="square" rtlCol="0">
            <a:spAutoFit/>
          </a:bodyPr>
          <a:lstStyle/>
          <a:p>
            <a:pPr marL="857250" indent="-857250">
              <a:buFont typeface="Arial" panose="020B0604020202020204" pitchFamily="34" charset="0"/>
              <a:buChar char="•"/>
            </a:pPr>
            <a:r>
              <a:rPr lang="en-US" sz="2400" b="1" dirty="0">
                <a:solidFill>
                  <a:schemeClr val="bg1"/>
                </a:solidFill>
                <a:hlinkClick r:id="rId14">
                  <a:extLst>
                    <a:ext uri="{A12FA001-AC4F-418D-AE19-62706E023703}">
                      <ahyp:hlinkClr xmlns:ahyp="http://schemas.microsoft.com/office/drawing/2018/hyperlinkcolor" val="tx"/>
                    </a:ext>
                  </a:extLst>
                </a:hlinkClick>
              </a:rPr>
              <a:t>Spotify </a:t>
            </a:r>
            <a:r>
              <a:rPr lang="en-US" sz="2400" b="1" dirty="0">
                <a:solidFill>
                  <a:schemeClr val="bg1"/>
                </a:solidFill>
                <a:hlinkClick r:id="rId15">
                  <a:extLst>
                    <a:ext uri="{A12FA001-AC4F-418D-AE19-62706E023703}">
                      <ahyp:hlinkClr xmlns:ahyp="http://schemas.microsoft.com/office/drawing/2018/hyperlinkcolor" val="tx"/>
                    </a:ext>
                  </a:extLst>
                </a:hlinkClick>
              </a:rPr>
              <a:t>–</a:t>
            </a:r>
            <a:r>
              <a:rPr lang="en-US" sz="2400" b="1" dirty="0">
                <a:solidFill>
                  <a:schemeClr val="bg1"/>
                </a:solidFill>
                <a:hlinkClick r:id="rId14">
                  <a:extLst>
                    <a:ext uri="{A12FA001-AC4F-418D-AE19-62706E023703}">
                      <ahyp:hlinkClr xmlns:ahyp="http://schemas.microsoft.com/office/drawing/2018/hyperlinkcolor" val="tx"/>
                    </a:ext>
                  </a:extLst>
                </a:hlinkClick>
              </a:rPr>
              <a:t> Financials</a:t>
            </a:r>
            <a:endParaRPr lang="en-US" sz="2400" b="1" dirty="0">
              <a:solidFill>
                <a:schemeClr val="bg1"/>
              </a:solidFill>
            </a:endParaRPr>
          </a:p>
          <a:p>
            <a:pPr marL="857250" indent="-857250">
              <a:buFont typeface="Arial" panose="020B0604020202020204" pitchFamily="34" charset="0"/>
              <a:buChar char="•"/>
            </a:pPr>
            <a:r>
              <a:rPr lang="en-GB" sz="2400" b="1" dirty="0">
                <a:solidFill>
                  <a:schemeClr val="bg1"/>
                </a:solidFill>
                <a:hlinkClick r:id="rId16">
                  <a:extLst>
                    <a:ext uri="{A12FA001-AC4F-418D-AE19-62706E023703}">
                      <ahyp:hlinkClr xmlns:ahyp="http://schemas.microsoft.com/office/drawing/2018/hyperlinkcolor" val="tx"/>
                    </a:ext>
                  </a:extLst>
                </a:hlinkClick>
              </a:rPr>
              <a:t>Spotify Charts - Spotify Charts are made by fans</a:t>
            </a:r>
            <a:endParaRPr lang="en-GB" sz="2400" b="1" dirty="0">
              <a:solidFill>
                <a:schemeClr val="bg1"/>
              </a:solidFill>
            </a:endParaRPr>
          </a:p>
          <a:p>
            <a:pPr marL="857250" indent="-857250">
              <a:buFont typeface="Arial" panose="020B0604020202020204" pitchFamily="34" charset="0"/>
              <a:buChar char="•"/>
            </a:pPr>
            <a:r>
              <a:rPr lang="en-GB" sz="2400" b="1" dirty="0">
                <a:solidFill>
                  <a:schemeClr val="bg1"/>
                </a:solidFill>
                <a:hlinkClick r:id="rId17">
                  <a:extLst>
                    <a:ext uri="{A12FA001-AC4F-418D-AE19-62706E023703}">
                      <ahyp:hlinkClr xmlns:ahyp="http://schemas.microsoft.com/office/drawing/2018/hyperlinkcolor" val="tx"/>
                    </a:ext>
                  </a:extLst>
                </a:hlinkClick>
              </a:rPr>
              <a:t>Web API | Spotify for Developers</a:t>
            </a:r>
            <a:endParaRPr lang="en-GB" sz="2400" b="1" dirty="0">
              <a:solidFill>
                <a:schemeClr val="bg1"/>
              </a:solidFill>
            </a:endParaRPr>
          </a:p>
          <a:p>
            <a:pPr marL="857250" indent="-857250">
              <a:buFont typeface="Arial" panose="020B0604020202020204" pitchFamily="34" charset="0"/>
              <a:buChar char="•"/>
            </a:pPr>
            <a:r>
              <a:rPr lang="en-US" sz="2400" b="1" dirty="0">
                <a:solidFill>
                  <a:schemeClr val="bg1"/>
                </a:solidFill>
                <a:hlinkClick r:id="rId18">
                  <a:extLst>
                    <a:ext uri="{A12FA001-AC4F-418D-AE19-62706E023703}">
                      <ahyp:hlinkClr xmlns:ahyp="http://schemas.microsoft.com/office/drawing/2018/hyperlinkcolor" val="tx"/>
                    </a:ext>
                  </a:extLst>
                </a:hlinkClick>
              </a:rPr>
              <a:t>Spotify Stats | Users, Revenue &amp; Demographics 2025 | Priori Data</a:t>
            </a:r>
            <a:endParaRPr lang="en-GB" sz="2400" b="1" dirty="0">
              <a:solidFill>
                <a:schemeClr val="bg1"/>
              </a:solidFill>
            </a:endParaRPr>
          </a:p>
          <a:p>
            <a:pPr marL="857250" indent="-857250">
              <a:buFont typeface="Arial" panose="020B0604020202020204" pitchFamily="34" charset="0"/>
              <a:buChar char="•"/>
            </a:pPr>
            <a:r>
              <a:rPr lang="en-US" sz="2400" b="1" dirty="0">
                <a:solidFill>
                  <a:schemeClr val="bg1"/>
                </a:solidFill>
                <a:hlinkClick r:id="rId15">
                  <a:extLst>
                    <a:ext uri="{A12FA001-AC4F-418D-AE19-62706E023703}">
                      <ahyp:hlinkClr xmlns:ahyp="http://schemas.microsoft.com/office/drawing/2018/hyperlinkcolor" val="tx"/>
                    </a:ext>
                  </a:extLst>
                </a:hlinkClick>
              </a:rPr>
              <a:t>AnahitaTehrani/Data-Science-Project</a:t>
            </a:r>
            <a:endParaRPr lang="en-US" sz="2400" b="1" noProof="0" dirty="0">
              <a:solidFill>
                <a:schemeClr val="bg1"/>
              </a:solidFill>
            </a:endParaRPr>
          </a:p>
        </p:txBody>
      </p:sp>
      <p:sp>
        <p:nvSpPr>
          <p:cNvPr id="9" name="Rectangle 4">
            <a:extLst>
              <a:ext uri="{FF2B5EF4-FFF2-40B4-BE49-F238E27FC236}">
                <a16:creationId xmlns:a16="http://schemas.microsoft.com/office/drawing/2014/main" id="{7E2F0EB7-5976-9F83-D8AE-A704DC1649B6}"/>
              </a:ext>
            </a:extLst>
          </p:cNvPr>
          <p:cNvSpPr>
            <a:spLocks noChangeArrowheads="1"/>
          </p:cNvSpPr>
          <p:nvPr/>
        </p:nvSpPr>
        <p:spPr bwMode="auto">
          <a:xfrm>
            <a:off x="813723" y="4155203"/>
            <a:ext cx="2864285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4000" i="0" u="none" strike="noStrike" cap="none" normalizeH="0" baseline="0" noProof="0" dirty="0">
                <a:ln>
                  <a:noFill/>
                </a:ln>
                <a:solidFill>
                  <a:schemeClr val="tx1"/>
                </a:solidFill>
                <a:effectLst/>
                <a:cs typeface="Arial" panose="020B0604020202020204" pitchFamily="34" charset="0"/>
              </a:rPr>
              <a:t>Spotify is a leading global music streaming platform with millions of monthly active users. This analysis examines the platform’s user growth over time, the impact of economic factors, and regional usage trends. Furthermore, it explores the balance between free and premium subscribers and the effects of pricing changes. Additionally, the study investigates trends in Spotify’s music charts to provide deeper insights into user behavior.</a:t>
            </a:r>
          </a:p>
        </p:txBody>
      </p:sp>
      <p:sp>
        <p:nvSpPr>
          <p:cNvPr id="5" name="TextBox 4">
            <a:extLst>
              <a:ext uri="{FF2B5EF4-FFF2-40B4-BE49-F238E27FC236}">
                <a16:creationId xmlns:a16="http://schemas.microsoft.com/office/drawing/2014/main" id="{4C7A86B4-A121-2C94-DAAE-4092557C7FA0}"/>
              </a:ext>
            </a:extLst>
          </p:cNvPr>
          <p:cNvSpPr txBox="1"/>
          <p:nvPr/>
        </p:nvSpPr>
        <p:spPr>
          <a:xfrm>
            <a:off x="16958468" y="7176938"/>
            <a:ext cx="3957045" cy="1107996"/>
          </a:xfrm>
          <a:prstGeom prst="rect">
            <a:avLst/>
          </a:prstGeom>
          <a:noFill/>
        </p:spPr>
        <p:txBody>
          <a:bodyPr wrap="none" rtlCol="0">
            <a:spAutoFit/>
          </a:bodyPr>
          <a:lstStyle/>
          <a:p>
            <a:r>
              <a:rPr lang="en-US" sz="6600" b="1" noProof="0" dirty="0">
                <a:solidFill>
                  <a:srgbClr val="9B0A7D"/>
                </a:solidFill>
              </a:rPr>
              <a:t>Challenges</a:t>
            </a:r>
          </a:p>
        </p:txBody>
      </p:sp>
      <p:pic>
        <p:nvPicPr>
          <p:cNvPr id="12" name="Picture 11" descr="A diagram of a graph">
            <a:extLst>
              <a:ext uri="{FF2B5EF4-FFF2-40B4-BE49-F238E27FC236}">
                <a16:creationId xmlns:a16="http://schemas.microsoft.com/office/drawing/2014/main" id="{8DAD6DDC-1734-DA5F-B5EE-1CE7F53BD78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36189" y="12170229"/>
            <a:ext cx="11079965" cy="6222986"/>
          </a:xfrm>
          <a:prstGeom prst="rect">
            <a:avLst/>
          </a:prstGeom>
          <a:ln w="57150">
            <a:solidFill>
              <a:schemeClr val="accent4"/>
            </a:solidFill>
            <a:prstDash val="dash"/>
          </a:ln>
        </p:spPr>
      </p:pic>
      <p:pic>
        <p:nvPicPr>
          <p:cNvPr id="32" name="Picture 31" descr="A graph of different colored lines">
            <a:extLst>
              <a:ext uri="{FF2B5EF4-FFF2-40B4-BE49-F238E27FC236}">
                <a16:creationId xmlns:a16="http://schemas.microsoft.com/office/drawing/2014/main" id="{0D33480F-447B-817E-E6A6-32E9E6CE079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7128468" y="12254642"/>
            <a:ext cx="12233643" cy="6339591"/>
          </a:xfrm>
          <a:prstGeom prst="rect">
            <a:avLst/>
          </a:prstGeom>
          <a:ln w="57150">
            <a:solidFill>
              <a:srgbClr val="CC00FF"/>
            </a:solidFill>
            <a:prstDash val="lgDash"/>
          </a:ln>
        </p:spPr>
      </p:pic>
      <p:pic>
        <p:nvPicPr>
          <p:cNvPr id="34" name="Picture 33" descr="A graph with blue dots">
            <a:extLst>
              <a:ext uri="{FF2B5EF4-FFF2-40B4-BE49-F238E27FC236}">
                <a16:creationId xmlns:a16="http://schemas.microsoft.com/office/drawing/2014/main" id="{4B3B1999-67D1-32E8-C566-9EED50EB2497}"/>
              </a:ext>
            </a:extLst>
          </p:cNvPr>
          <p:cNvPicPr>
            <a:picLocks noChangeAspect="1"/>
          </p:cNvPicPr>
          <p:nvPr/>
        </p:nvPicPr>
        <p:blipFill>
          <a:blip r:embed="rId21">
            <a:extLst>
              <a:ext uri="{28A0092B-C50C-407E-A947-70E740481C1C}">
                <a14:useLocalDpi xmlns:a14="http://schemas.microsoft.com/office/drawing/2010/main" val="0"/>
              </a:ext>
            </a:extLst>
          </a:blip>
          <a:srcRect l="4641" t="6439" r="8478"/>
          <a:stretch/>
        </p:blipFill>
        <p:spPr>
          <a:xfrm>
            <a:off x="17392938" y="21977296"/>
            <a:ext cx="12063643" cy="6655326"/>
          </a:xfrm>
          <a:prstGeom prst="rect">
            <a:avLst/>
          </a:prstGeom>
          <a:ln w="57150">
            <a:solidFill>
              <a:srgbClr val="0033CC"/>
            </a:solidFill>
            <a:prstDash val="lgDash"/>
          </a:ln>
        </p:spPr>
      </p:pic>
      <p:pic>
        <p:nvPicPr>
          <p:cNvPr id="40" name="Picture 39">
            <a:extLst>
              <a:ext uri="{FF2B5EF4-FFF2-40B4-BE49-F238E27FC236}">
                <a16:creationId xmlns:a16="http://schemas.microsoft.com/office/drawing/2014/main" id="{2720D53A-3A2F-1027-9475-FCCA855FE50A}"/>
              </a:ext>
            </a:extLst>
          </p:cNvPr>
          <p:cNvPicPr>
            <a:picLocks noChangeAspect="1"/>
          </p:cNvPicPr>
          <p:nvPr/>
        </p:nvPicPr>
        <p:blipFill>
          <a:blip r:embed="rId22">
            <a:extLst>
              <a:ext uri="{28A0092B-C50C-407E-A947-70E740481C1C}">
                <a14:useLocalDpi xmlns:a14="http://schemas.microsoft.com/office/drawing/2010/main" val="0"/>
              </a:ext>
            </a:extLst>
          </a:blip>
          <a:srcRect l="12413" r="12413"/>
          <a:stretch/>
        </p:blipFill>
        <p:spPr>
          <a:xfrm>
            <a:off x="944679" y="24173614"/>
            <a:ext cx="9295115" cy="6670138"/>
          </a:xfrm>
          <a:prstGeom prst="rect">
            <a:avLst/>
          </a:prstGeom>
          <a:ln w="57150">
            <a:solidFill>
              <a:srgbClr val="FF3399"/>
            </a:solidFill>
            <a:prstDash val="lgDash"/>
          </a:ln>
        </p:spPr>
      </p:pic>
      <p:pic>
        <p:nvPicPr>
          <p:cNvPr id="46" name="Picture 45" descr="A colorful pie chart with numbers and numbers">
            <a:extLst>
              <a:ext uri="{FF2B5EF4-FFF2-40B4-BE49-F238E27FC236}">
                <a16:creationId xmlns:a16="http://schemas.microsoft.com/office/drawing/2014/main" id="{C5A3BE48-C9A9-358E-AFF4-B4B44884A4E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40663" y="31396825"/>
            <a:ext cx="9295115" cy="6945986"/>
          </a:xfrm>
          <a:prstGeom prst="rect">
            <a:avLst/>
          </a:prstGeom>
          <a:ln w="57150">
            <a:solidFill>
              <a:srgbClr val="FF3399"/>
            </a:solidFill>
            <a:prstDash val="lgDash"/>
          </a:ln>
        </p:spPr>
      </p:pic>
      <p:sp>
        <p:nvSpPr>
          <p:cNvPr id="47" name="TextBox 46">
            <a:extLst>
              <a:ext uri="{FF2B5EF4-FFF2-40B4-BE49-F238E27FC236}">
                <a16:creationId xmlns:a16="http://schemas.microsoft.com/office/drawing/2014/main" id="{DBF3065E-FC9E-83E5-1409-1F2014D1606B}"/>
              </a:ext>
            </a:extLst>
          </p:cNvPr>
          <p:cNvSpPr txBox="1"/>
          <p:nvPr/>
        </p:nvSpPr>
        <p:spPr>
          <a:xfrm>
            <a:off x="777139" y="18613024"/>
            <a:ext cx="11079964" cy="3539430"/>
          </a:xfrm>
          <a:prstGeom prst="rect">
            <a:avLst/>
          </a:prstGeom>
          <a:noFill/>
        </p:spPr>
        <p:txBody>
          <a:bodyPr wrap="square" rtlCol="0">
            <a:spAutoFit/>
          </a:bodyPr>
          <a:lstStyle/>
          <a:p>
            <a:pPr algn="just"/>
            <a:r>
              <a:rPr lang="en-GB" sz="3200" dirty="0"/>
              <a:t>The scatter plot shows virtually no correlation (r = 0.0084, </a:t>
            </a:r>
            <a:br>
              <a:rPr lang="en-GB" sz="3200" dirty="0"/>
            </a:br>
            <a:r>
              <a:rPr lang="en-GB" sz="3200" dirty="0"/>
              <a:t>p-value = 0.9057) between Spotify news sentiment scores and next-day stock returns, with data points distributed across all four sentiment-return quadrants regardless of article volume (indicated by point size). This suggests that media coverage sentiment has negligible predictive power for Spotify's short-term stock performance</a:t>
            </a:r>
            <a:endParaRPr lang="LID4096" sz="3200" dirty="0"/>
          </a:p>
        </p:txBody>
      </p:sp>
      <p:sp>
        <p:nvSpPr>
          <p:cNvPr id="48" name="TextBox 47">
            <a:extLst>
              <a:ext uri="{FF2B5EF4-FFF2-40B4-BE49-F238E27FC236}">
                <a16:creationId xmlns:a16="http://schemas.microsoft.com/office/drawing/2014/main" id="{14802514-F40B-052C-3C8B-4F7D3BCDC443}"/>
              </a:ext>
            </a:extLst>
          </p:cNvPr>
          <p:cNvSpPr txBox="1"/>
          <p:nvPr/>
        </p:nvSpPr>
        <p:spPr>
          <a:xfrm>
            <a:off x="16958468" y="18880786"/>
            <a:ext cx="12233643" cy="1569660"/>
          </a:xfrm>
          <a:prstGeom prst="rect">
            <a:avLst/>
          </a:prstGeom>
          <a:noFill/>
          <a:ln>
            <a:noFill/>
          </a:ln>
        </p:spPr>
        <p:txBody>
          <a:bodyPr wrap="square" rtlCol="0">
            <a:spAutoFit/>
          </a:bodyPr>
          <a:lstStyle/>
          <a:p>
            <a:pPr algn="just"/>
            <a:r>
              <a:rPr lang="en-GB" sz="3200" i="0" dirty="0">
                <a:effectLst/>
              </a:rPr>
              <a:t>The bar chart shows the distribution of users across different regions over the years, representing the annual average of monthly active users (MAU) in percentage for each region.</a:t>
            </a:r>
            <a:endParaRPr lang="LID4096" sz="3200" dirty="0"/>
          </a:p>
        </p:txBody>
      </p:sp>
      <p:pic>
        <p:nvPicPr>
          <p:cNvPr id="51" name="Graphic 50" descr="Line arrow: Clockwise curve with solid fill">
            <a:extLst>
              <a:ext uri="{FF2B5EF4-FFF2-40B4-BE49-F238E27FC236}">
                <a16:creationId xmlns:a16="http://schemas.microsoft.com/office/drawing/2014/main" id="{46634F93-865C-3064-A531-BFAC71B9ECB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2730619" flipH="1" flipV="1">
            <a:off x="11700727" y="18477175"/>
            <a:ext cx="817694" cy="817694"/>
          </a:xfrm>
          <a:prstGeom prst="rect">
            <a:avLst/>
          </a:prstGeom>
        </p:spPr>
      </p:pic>
      <p:pic>
        <p:nvPicPr>
          <p:cNvPr id="52" name="Graphic 51" descr="Line arrow: Clockwise curve with solid fill">
            <a:extLst>
              <a:ext uri="{FF2B5EF4-FFF2-40B4-BE49-F238E27FC236}">
                <a16:creationId xmlns:a16="http://schemas.microsoft.com/office/drawing/2014/main" id="{E2CA3C26-C87A-CA2E-757E-5704FBC20C2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rot="8957071">
            <a:off x="10411248" y="31323824"/>
            <a:ext cx="947233" cy="947233"/>
          </a:xfrm>
          <a:prstGeom prst="rect">
            <a:avLst/>
          </a:prstGeom>
        </p:spPr>
      </p:pic>
      <p:sp>
        <p:nvSpPr>
          <p:cNvPr id="53" name="TextBox 52">
            <a:extLst>
              <a:ext uri="{FF2B5EF4-FFF2-40B4-BE49-F238E27FC236}">
                <a16:creationId xmlns:a16="http://schemas.microsoft.com/office/drawing/2014/main" id="{329E9239-D0D7-0ED1-86EC-FC91E0C81241}"/>
              </a:ext>
            </a:extLst>
          </p:cNvPr>
          <p:cNvSpPr txBox="1"/>
          <p:nvPr/>
        </p:nvSpPr>
        <p:spPr>
          <a:xfrm>
            <a:off x="10458976" y="24771506"/>
            <a:ext cx="5316654" cy="5016758"/>
          </a:xfrm>
          <a:prstGeom prst="rect">
            <a:avLst/>
          </a:prstGeom>
          <a:noFill/>
        </p:spPr>
        <p:txBody>
          <a:bodyPr wrap="square" rtlCol="0">
            <a:spAutoFit/>
          </a:bodyPr>
          <a:lstStyle/>
          <a:p>
            <a:pPr algn="just"/>
            <a:r>
              <a:rPr lang="en-GB" sz="3200" dirty="0"/>
              <a:t>The chart illustrates the growth of ad-supported users and premium subscribers from 2019 to 2024, measured in millions. While both categories show a steady increase, ad-supported users grow more rapidly, reaching 1608 million in 2024, compared to 1000 million premium subscribers.</a:t>
            </a:r>
            <a:endParaRPr lang="LID4096" sz="3200" dirty="0"/>
          </a:p>
        </p:txBody>
      </p:sp>
      <p:pic>
        <p:nvPicPr>
          <p:cNvPr id="54" name="Graphic 53" descr="Line arrow: Clockwise curve with solid fill">
            <a:extLst>
              <a:ext uri="{FF2B5EF4-FFF2-40B4-BE49-F238E27FC236}">
                <a16:creationId xmlns:a16="http://schemas.microsoft.com/office/drawing/2014/main" id="{F32EAC15-D283-ACA2-808A-568C9DFFBAA5}"/>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rot="12736838">
            <a:off x="28888495" y="18657369"/>
            <a:ext cx="947233" cy="947233"/>
          </a:xfrm>
          <a:prstGeom prst="rect">
            <a:avLst/>
          </a:prstGeom>
        </p:spPr>
      </p:pic>
      <p:sp>
        <p:nvSpPr>
          <p:cNvPr id="55" name="TextBox 54">
            <a:extLst>
              <a:ext uri="{FF2B5EF4-FFF2-40B4-BE49-F238E27FC236}">
                <a16:creationId xmlns:a16="http://schemas.microsoft.com/office/drawing/2014/main" id="{E692016D-185E-3E8A-8473-EB438425CD70}"/>
              </a:ext>
            </a:extLst>
          </p:cNvPr>
          <p:cNvSpPr txBox="1"/>
          <p:nvPr/>
        </p:nvSpPr>
        <p:spPr>
          <a:xfrm>
            <a:off x="17329570" y="29047701"/>
            <a:ext cx="12063643" cy="1569660"/>
          </a:xfrm>
          <a:prstGeom prst="rect">
            <a:avLst/>
          </a:prstGeom>
          <a:noFill/>
        </p:spPr>
        <p:txBody>
          <a:bodyPr wrap="square" rtlCol="0">
            <a:spAutoFit/>
          </a:bodyPr>
          <a:lstStyle/>
          <a:p>
            <a:pPr algn="just"/>
            <a:r>
              <a:rPr lang="en-GB" sz="3200" dirty="0"/>
              <a:t>This scatter plot illustrates a clear positive correlation: tracks that appear in more playlists tend to reach a higher total number of followers.</a:t>
            </a:r>
            <a:endParaRPr lang="LID4096" sz="3200" dirty="0"/>
          </a:p>
        </p:txBody>
      </p:sp>
      <p:pic>
        <p:nvPicPr>
          <p:cNvPr id="56" name="Graphic 55" descr="Line arrow: Clockwise curve with solid fill">
            <a:extLst>
              <a:ext uri="{FF2B5EF4-FFF2-40B4-BE49-F238E27FC236}">
                <a16:creationId xmlns:a16="http://schemas.microsoft.com/office/drawing/2014/main" id="{ED03F066-4153-C4F9-8B3C-A2A3BB9637BC}"/>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rot="12030980">
            <a:off x="29109173" y="28831384"/>
            <a:ext cx="947233" cy="947233"/>
          </a:xfrm>
          <a:prstGeom prst="rect">
            <a:avLst/>
          </a:prstGeom>
        </p:spPr>
      </p:pic>
      <p:sp>
        <p:nvSpPr>
          <p:cNvPr id="57" name="TextBox 56">
            <a:extLst>
              <a:ext uri="{FF2B5EF4-FFF2-40B4-BE49-F238E27FC236}">
                <a16:creationId xmlns:a16="http://schemas.microsoft.com/office/drawing/2014/main" id="{5C99AD6B-E774-319A-FA91-77FEF8399848}"/>
              </a:ext>
            </a:extLst>
          </p:cNvPr>
          <p:cNvSpPr txBox="1"/>
          <p:nvPr/>
        </p:nvSpPr>
        <p:spPr>
          <a:xfrm>
            <a:off x="10458974" y="32496489"/>
            <a:ext cx="5316655" cy="2554545"/>
          </a:xfrm>
          <a:prstGeom prst="rect">
            <a:avLst/>
          </a:prstGeom>
          <a:noFill/>
        </p:spPr>
        <p:txBody>
          <a:bodyPr wrap="square" rtlCol="0">
            <a:spAutoFit/>
          </a:bodyPr>
          <a:lstStyle/>
          <a:p>
            <a:pPr algn="just"/>
            <a:r>
              <a:rPr lang="en-GB" sz="3200" dirty="0"/>
              <a:t>The pie chart combines ad-supported and premium revenues to show the overall revenue trends from 2019 to 2024. </a:t>
            </a:r>
            <a:endParaRPr lang="LID4096" sz="3200" dirty="0"/>
          </a:p>
        </p:txBody>
      </p:sp>
      <p:pic>
        <p:nvPicPr>
          <p:cNvPr id="58" name="Graphic 57" descr="Line arrow: Clockwise curve with solid fill">
            <a:extLst>
              <a:ext uri="{FF2B5EF4-FFF2-40B4-BE49-F238E27FC236}">
                <a16:creationId xmlns:a16="http://schemas.microsoft.com/office/drawing/2014/main" id="{1AF732B5-728B-FACB-0AA7-6F31D207C67B}"/>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rot="3911327" flipH="1" flipV="1">
            <a:off x="-17889102" y="27891919"/>
            <a:ext cx="817694" cy="817694"/>
          </a:xfrm>
          <a:prstGeom prst="rect">
            <a:avLst/>
          </a:prstGeom>
        </p:spPr>
      </p:pic>
      <p:sp>
        <p:nvSpPr>
          <p:cNvPr id="3" name="TextBox 2">
            <a:extLst>
              <a:ext uri="{FF2B5EF4-FFF2-40B4-BE49-F238E27FC236}">
                <a16:creationId xmlns:a16="http://schemas.microsoft.com/office/drawing/2014/main" id="{C5C1A9A6-E4B0-2916-0E48-F17180BCFD87}"/>
              </a:ext>
            </a:extLst>
          </p:cNvPr>
          <p:cNvSpPr txBox="1"/>
          <p:nvPr/>
        </p:nvSpPr>
        <p:spPr>
          <a:xfrm>
            <a:off x="836189" y="10946488"/>
            <a:ext cx="6911444" cy="1107996"/>
          </a:xfrm>
          <a:prstGeom prst="rect">
            <a:avLst/>
          </a:prstGeom>
          <a:noFill/>
        </p:spPr>
        <p:txBody>
          <a:bodyPr wrap="none" rtlCol="0">
            <a:spAutoFit/>
          </a:bodyPr>
          <a:lstStyle/>
          <a:p>
            <a:r>
              <a:rPr lang="en-US" sz="6600" b="1" noProof="0" dirty="0">
                <a:solidFill>
                  <a:srgbClr val="9B0A7D"/>
                </a:solidFill>
              </a:rPr>
              <a:t>Sentiment Analysis</a:t>
            </a:r>
          </a:p>
        </p:txBody>
      </p:sp>
      <p:sp>
        <p:nvSpPr>
          <p:cNvPr id="13" name="TextBox 12">
            <a:extLst>
              <a:ext uri="{FF2B5EF4-FFF2-40B4-BE49-F238E27FC236}">
                <a16:creationId xmlns:a16="http://schemas.microsoft.com/office/drawing/2014/main" id="{DCDFECC4-C1BA-1084-7B4C-CF7F43CF1C3D}"/>
              </a:ext>
            </a:extLst>
          </p:cNvPr>
          <p:cNvSpPr txBox="1"/>
          <p:nvPr/>
        </p:nvSpPr>
        <p:spPr>
          <a:xfrm>
            <a:off x="17115150" y="11062064"/>
            <a:ext cx="5404493" cy="1107996"/>
          </a:xfrm>
          <a:prstGeom prst="rect">
            <a:avLst/>
          </a:prstGeom>
          <a:noFill/>
        </p:spPr>
        <p:txBody>
          <a:bodyPr wrap="none" rtlCol="0">
            <a:spAutoFit/>
          </a:bodyPr>
          <a:lstStyle/>
          <a:p>
            <a:r>
              <a:rPr lang="en-US" sz="6600" b="1" noProof="0" dirty="0">
                <a:solidFill>
                  <a:srgbClr val="9B0A7D"/>
                </a:solidFill>
              </a:rPr>
              <a:t>Global Regions</a:t>
            </a:r>
          </a:p>
        </p:txBody>
      </p:sp>
      <p:sp>
        <p:nvSpPr>
          <p:cNvPr id="14" name="TextBox 13">
            <a:extLst>
              <a:ext uri="{FF2B5EF4-FFF2-40B4-BE49-F238E27FC236}">
                <a16:creationId xmlns:a16="http://schemas.microsoft.com/office/drawing/2014/main" id="{A40DB6F9-670E-DB35-A889-319D08E9122E}"/>
              </a:ext>
            </a:extLst>
          </p:cNvPr>
          <p:cNvSpPr txBox="1"/>
          <p:nvPr/>
        </p:nvSpPr>
        <p:spPr>
          <a:xfrm>
            <a:off x="836189" y="22748503"/>
            <a:ext cx="12637370" cy="1107996"/>
          </a:xfrm>
          <a:prstGeom prst="rect">
            <a:avLst/>
          </a:prstGeom>
          <a:noFill/>
        </p:spPr>
        <p:txBody>
          <a:bodyPr wrap="none" rtlCol="0">
            <a:spAutoFit/>
          </a:bodyPr>
          <a:lstStyle/>
          <a:p>
            <a:r>
              <a:rPr lang="en-US" sz="6600" b="1" noProof="0" dirty="0">
                <a:solidFill>
                  <a:srgbClr val="9B0A7D"/>
                </a:solidFill>
              </a:rPr>
              <a:t>Ratio for Spotify’s Plans &amp; Revenue</a:t>
            </a:r>
          </a:p>
        </p:txBody>
      </p:sp>
      <p:pic>
        <p:nvPicPr>
          <p:cNvPr id="17" name="Graphic 16" descr="Line arrow: Clockwise curve with solid fill">
            <a:extLst>
              <a:ext uri="{FF2B5EF4-FFF2-40B4-BE49-F238E27FC236}">
                <a16:creationId xmlns:a16="http://schemas.microsoft.com/office/drawing/2014/main" id="{395E96C7-1860-54BE-4149-1DD6BF7D8FA2}"/>
              </a:ext>
            </a:extLst>
          </p:cNvPr>
          <p:cNvPicPr>
            <a:picLocks noChangeAspect="1"/>
          </p:cNvPicPr>
          <p:nvPr/>
        </p:nvPicPr>
        <p:blipFill>
          <a:blip r:embed="rId32">
            <a:extLst>
              <a:ext uri="{96DAC541-7B7A-43D3-8B79-37D633B846F1}">
                <asvg:svgBlip xmlns:asvg="http://schemas.microsoft.com/office/drawing/2016/SVG/main" r:embed="rId34"/>
              </a:ext>
            </a:extLst>
          </a:blip>
          <a:stretch>
            <a:fillRect/>
          </a:stretch>
        </p:blipFill>
        <p:spPr>
          <a:xfrm rot="12642929" flipV="1">
            <a:off x="24760691" y="36853933"/>
            <a:ext cx="947233" cy="947233"/>
          </a:xfrm>
          <a:prstGeom prst="rect">
            <a:avLst/>
          </a:prstGeom>
        </p:spPr>
      </p:pic>
      <p:sp>
        <p:nvSpPr>
          <p:cNvPr id="18" name="TextBox 17">
            <a:extLst>
              <a:ext uri="{FF2B5EF4-FFF2-40B4-BE49-F238E27FC236}">
                <a16:creationId xmlns:a16="http://schemas.microsoft.com/office/drawing/2014/main" id="{EC925F21-0050-1A23-0315-0EF3956DAE2F}"/>
              </a:ext>
            </a:extLst>
          </p:cNvPr>
          <p:cNvSpPr txBox="1"/>
          <p:nvPr/>
        </p:nvSpPr>
        <p:spPr>
          <a:xfrm>
            <a:off x="17211320" y="20633048"/>
            <a:ext cx="6857326" cy="1107996"/>
          </a:xfrm>
          <a:prstGeom prst="rect">
            <a:avLst/>
          </a:prstGeom>
          <a:noFill/>
        </p:spPr>
        <p:txBody>
          <a:bodyPr wrap="none" rtlCol="0">
            <a:spAutoFit/>
          </a:bodyPr>
          <a:lstStyle/>
          <a:p>
            <a:r>
              <a:rPr lang="en-US" sz="6600" b="1" noProof="0" dirty="0">
                <a:solidFill>
                  <a:srgbClr val="9B0A7D"/>
                </a:solidFill>
              </a:rPr>
              <a:t>Tendency of Tracks</a:t>
            </a:r>
          </a:p>
        </p:txBody>
      </p:sp>
      <p:pic>
        <p:nvPicPr>
          <p:cNvPr id="10" name="Picture 9" descr="A pie chart with numbers and percentages&#10;&#10;AI-generated content may be incorrect.">
            <a:extLst>
              <a:ext uri="{FF2B5EF4-FFF2-40B4-BE49-F238E27FC236}">
                <a16:creationId xmlns:a16="http://schemas.microsoft.com/office/drawing/2014/main" id="{211FBBD9-6C6C-8718-03CA-74E4AFDECD0F}"/>
              </a:ext>
            </a:extLst>
          </p:cNvPr>
          <p:cNvPicPr>
            <a:picLocks noChangeAspect="1"/>
          </p:cNvPicPr>
          <p:nvPr/>
        </p:nvPicPr>
        <p:blipFill>
          <a:blip r:embed="rId35">
            <a:extLst>
              <a:ext uri="{28A0092B-C50C-407E-A947-70E740481C1C}">
                <a14:useLocalDpi xmlns:a14="http://schemas.microsoft.com/office/drawing/2010/main" val="0"/>
              </a:ext>
            </a:extLst>
          </a:blip>
          <a:srcRect l="8539" b="9950"/>
          <a:stretch/>
        </p:blipFill>
        <p:spPr>
          <a:xfrm>
            <a:off x="17329570" y="31974332"/>
            <a:ext cx="7220627" cy="6520479"/>
          </a:xfrm>
          <a:prstGeom prst="rect">
            <a:avLst/>
          </a:prstGeom>
          <a:ln w="57150">
            <a:solidFill>
              <a:srgbClr val="00CC99"/>
            </a:solidFill>
            <a:prstDash val="lgDash"/>
          </a:ln>
        </p:spPr>
      </p:pic>
      <p:sp>
        <p:nvSpPr>
          <p:cNvPr id="15" name="TextBox 14">
            <a:extLst>
              <a:ext uri="{FF2B5EF4-FFF2-40B4-BE49-F238E27FC236}">
                <a16:creationId xmlns:a16="http://schemas.microsoft.com/office/drawing/2014/main" id="{BA357DED-C191-D296-7C82-59DFE38D326D}"/>
              </a:ext>
            </a:extLst>
          </p:cNvPr>
          <p:cNvSpPr txBox="1"/>
          <p:nvPr/>
        </p:nvSpPr>
        <p:spPr>
          <a:xfrm>
            <a:off x="24823219" y="31861247"/>
            <a:ext cx="5053319" cy="5016758"/>
          </a:xfrm>
          <a:prstGeom prst="rect">
            <a:avLst/>
          </a:prstGeom>
          <a:noFill/>
        </p:spPr>
        <p:txBody>
          <a:bodyPr wrap="square" rtlCol="0">
            <a:spAutoFit/>
          </a:bodyPr>
          <a:lstStyle/>
          <a:p>
            <a:pPr algn="just"/>
            <a:r>
              <a:rPr lang="en-GB" sz="3200" dirty="0"/>
              <a:t>The donut chart illustrates the percentage distribution of Spotify users across various age groups. The largest user segments are individuals aged 25-34 (28.7%) and 18-24 (25.7%), followed by smaller proportions in older age groups.</a:t>
            </a:r>
            <a:endParaRPr lang="LID4096" sz="3200" dirty="0"/>
          </a:p>
        </p:txBody>
      </p:sp>
      <p:sp>
        <p:nvSpPr>
          <p:cNvPr id="16" name="TextBox 15">
            <a:extLst>
              <a:ext uri="{FF2B5EF4-FFF2-40B4-BE49-F238E27FC236}">
                <a16:creationId xmlns:a16="http://schemas.microsoft.com/office/drawing/2014/main" id="{D59AA7E9-00F3-88FC-F601-688217285869}"/>
              </a:ext>
            </a:extLst>
          </p:cNvPr>
          <p:cNvSpPr txBox="1"/>
          <p:nvPr/>
        </p:nvSpPr>
        <p:spPr>
          <a:xfrm>
            <a:off x="17211320" y="30769311"/>
            <a:ext cx="4232762" cy="1107996"/>
          </a:xfrm>
          <a:prstGeom prst="rect">
            <a:avLst/>
          </a:prstGeom>
          <a:noFill/>
        </p:spPr>
        <p:txBody>
          <a:bodyPr wrap="none" rtlCol="0">
            <a:spAutoFit/>
          </a:bodyPr>
          <a:lstStyle/>
          <a:p>
            <a:r>
              <a:rPr lang="en-US" sz="6600" b="1" dirty="0">
                <a:solidFill>
                  <a:srgbClr val="9B0A7D"/>
                </a:solidFill>
              </a:rPr>
              <a:t>Age Groups</a:t>
            </a:r>
            <a:endParaRPr lang="en-US" sz="6600" b="1" noProof="0" dirty="0">
              <a:solidFill>
                <a:srgbClr val="9B0A7D"/>
              </a:solidFill>
            </a:endParaRPr>
          </a:p>
        </p:txBody>
      </p:sp>
      <p:sp>
        <p:nvSpPr>
          <p:cNvPr id="19" name="TextBox 18">
            <a:extLst>
              <a:ext uri="{FF2B5EF4-FFF2-40B4-BE49-F238E27FC236}">
                <a16:creationId xmlns:a16="http://schemas.microsoft.com/office/drawing/2014/main" id="{60EF2C01-5F2F-4241-DA53-351684DC2B30}"/>
              </a:ext>
            </a:extLst>
          </p:cNvPr>
          <p:cNvSpPr txBox="1"/>
          <p:nvPr/>
        </p:nvSpPr>
        <p:spPr>
          <a:xfrm>
            <a:off x="549253" y="39752957"/>
            <a:ext cx="2902589" cy="1107996"/>
          </a:xfrm>
          <a:prstGeom prst="rect">
            <a:avLst/>
          </a:prstGeom>
          <a:noFill/>
        </p:spPr>
        <p:txBody>
          <a:bodyPr wrap="square" rtlCol="0">
            <a:spAutoFit/>
          </a:bodyPr>
          <a:lstStyle/>
          <a:p>
            <a:r>
              <a:rPr lang="en-US" sz="6600" b="1" noProof="0" dirty="0">
                <a:solidFill>
                  <a:schemeClr val="bg1"/>
                </a:solidFill>
              </a:rPr>
              <a:t>Sources</a:t>
            </a:r>
          </a:p>
        </p:txBody>
      </p:sp>
      <p:pic>
        <p:nvPicPr>
          <p:cNvPr id="24" name="Graphic 23" descr="Music notes with solid fill">
            <a:extLst>
              <a:ext uri="{FF2B5EF4-FFF2-40B4-BE49-F238E27FC236}">
                <a16:creationId xmlns:a16="http://schemas.microsoft.com/office/drawing/2014/main" id="{3B72C52C-6BA1-2094-8DE0-56D9737E85F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rot="1080344">
            <a:off x="23787045" y="39791477"/>
            <a:ext cx="2785343" cy="2785343"/>
          </a:xfrm>
          <a:prstGeom prst="rect">
            <a:avLst/>
          </a:prstGeom>
        </p:spPr>
      </p:pic>
      <p:pic>
        <p:nvPicPr>
          <p:cNvPr id="31" name="Graphic 30" descr="Headphones with solid fill">
            <a:extLst>
              <a:ext uri="{FF2B5EF4-FFF2-40B4-BE49-F238E27FC236}">
                <a16:creationId xmlns:a16="http://schemas.microsoft.com/office/drawing/2014/main" id="{89363C0D-9111-92A1-A9D1-EA7B3BD1760A}"/>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rot="19750186">
            <a:off x="26534874" y="36529557"/>
            <a:ext cx="2788920" cy="2788920"/>
          </a:xfrm>
          <a:prstGeom prst="rect">
            <a:avLst/>
          </a:prstGeom>
        </p:spPr>
      </p:pic>
      <p:pic>
        <p:nvPicPr>
          <p:cNvPr id="35" name="Graphic 34" descr="Pause with solid fill">
            <a:extLst>
              <a:ext uri="{FF2B5EF4-FFF2-40B4-BE49-F238E27FC236}">
                <a16:creationId xmlns:a16="http://schemas.microsoft.com/office/drawing/2014/main" id="{47309EC7-3A6F-98B9-4650-9D76D5DDA66C}"/>
              </a:ext>
            </a:extLst>
          </p:cNvPr>
          <p:cNvPicPr>
            <a:picLocks noChangeAspect="1"/>
          </p:cNvPicPr>
          <p:nvPr/>
        </p:nvPicPr>
        <p:blipFill>
          <a:blip r:embed="rId40">
            <a:extLst>
              <a:ext uri="{96DAC541-7B7A-43D3-8B79-37D633B846F1}">
                <asvg:svgBlip xmlns:asvg="http://schemas.microsoft.com/office/drawing/2016/SVG/main" r:embed="rId41"/>
              </a:ext>
            </a:extLst>
          </a:blip>
          <a:stretch>
            <a:fillRect/>
          </a:stretch>
        </p:blipFill>
        <p:spPr>
          <a:xfrm>
            <a:off x="20639983" y="488517"/>
            <a:ext cx="2002536" cy="2002536"/>
          </a:xfrm>
          <a:prstGeom prst="rect">
            <a:avLst/>
          </a:prstGeom>
        </p:spPr>
      </p:pic>
      <p:pic>
        <p:nvPicPr>
          <p:cNvPr id="37" name="Graphic 36" descr="Play with solid fill">
            <a:extLst>
              <a:ext uri="{FF2B5EF4-FFF2-40B4-BE49-F238E27FC236}">
                <a16:creationId xmlns:a16="http://schemas.microsoft.com/office/drawing/2014/main" id="{61A31559-44E1-6D90-1A04-DA29BB6E413D}"/>
              </a:ext>
            </a:extLst>
          </p:cNvPr>
          <p:cNvPicPr>
            <a:picLocks noChangeAspect="1"/>
          </p:cNvPicPr>
          <p:nvPr/>
        </p:nvPicPr>
        <p:blipFill>
          <a:blip r:embed="rId42">
            <a:extLst>
              <a:ext uri="{96DAC541-7B7A-43D3-8B79-37D633B846F1}">
                <asvg:svgBlip xmlns:asvg="http://schemas.microsoft.com/office/drawing/2016/SVG/main" r:embed="rId43"/>
              </a:ext>
            </a:extLst>
          </a:blip>
          <a:stretch>
            <a:fillRect/>
          </a:stretch>
        </p:blipFill>
        <p:spPr>
          <a:xfrm>
            <a:off x="0" y="618500"/>
            <a:ext cx="2000548" cy="2000548"/>
          </a:xfrm>
          <a:prstGeom prst="rect">
            <a:avLst/>
          </a:prstGeom>
        </p:spPr>
      </p:pic>
      <p:pic>
        <p:nvPicPr>
          <p:cNvPr id="2" name="Graphic 1" descr="Line arrow: Clockwise curve with solid fill">
            <a:extLst>
              <a:ext uri="{FF2B5EF4-FFF2-40B4-BE49-F238E27FC236}">
                <a16:creationId xmlns:a16="http://schemas.microsoft.com/office/drawing/2014/main" id="{DAA0E770-97BB-4388-0725-74DB4B9D37CC}"/>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rot="12642929" flipV="1">
            <a:off x="10502254" y="30321207"/>
            <a:ext cx="947233" cy="947233"/>
          </a:xfrm>
          <a:prstGeom prst="rect">
            <a:avLst/>
          </a:prstGeom>
        </p:spPr>
      </p:pic>
      <p:pic>
        <p:nvPicPr>
          <p:cNvPr id="1026" name="Picture 2">
            <a:extLst>
              <a:ext uri="{FF2B5EF4-FFF2-40B4-BE49-F238E27FC236}">
                <a16:creationId xmlns:a16="http://schemas.microsoft.com/office/drawing/2014/main" id="{DF809686-4E32-511C-176A-5E5C31F0D651}"/>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6748924" y="39429190"/>
            <a:ext cx="3170236" cy="317023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409</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Anahita Tehrani</cp:lastModifiedBy>
  <cp:revision>90</cp:revision>
  <dcterms:created xsi:type="dcterms:W3CDTF">2025-03-19T12:41:27Z</dcterms:created>
  <dcterms:modified xsi:type="dcterms:W3CDTF">2025-03-26T19:07:39Z</dcterms:modified>
</cp:coreProperties>
</file>