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392906-78E0-4DDB-2EBE-6EFDE4965E9E}" v="1" dt="2019-03-13T16:57:48.4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ELEN OLIVEIRA DE BARROS" userId="S::cristielen.barros@bandtec.com.br::2181d953-4f05-4edb-b0c3-63d4992e1bef" providerId="AD" clId="Web-{4384798C-6DDE-5882-6043-F2E92C6A03F6}"/>
    <pc:docChg chg="modSld">
      <pc:chgData name="CRISTIELEN OLIVEIRA DE BARROS" userId="S::cristielen.barros@bandtec.com.br::2181d953-4f05-4edb-b0c3-63d4992e1bef" providerId="AD" clId="Web-{4384798C-6DDE-5882-6043-F2E92C6A03F6}" dt="2019-03-14T12:55:04.066" v="126"/>
      <pc:docMkLst>
        <pc:docMk/>
      </pc:docMkLst>
      <pc:sldChg chg="addSp modSp">
        <pc:chgData name="CRISTIELEN OLIVEIRA DE BARROS" userId="S::cristielen.barros@bandtec.com.br::2181d953-4f05-4edb-b0c3-63d4992e1bef" providerId="AD" clId="Web-{4384798C-6DDE-5882-6043-F2E92C6A03F6}" dt="2019-03-14T12:55:04.066" v="126"/>
        <pc:sldMkLst>
          <pc:docMk/>
          <pc:sldMk cId="109857222" sldId="256"/>
        </pc:sldMkLst>
        <pc:spChg chg="mod">
          <ac:chgData name="CRISTIELEN OLIVEIRA DE BARROS" userId="S::cristielen.barros@bandtec.com.br::2181d953-4f05-4edb-b0c3-63d4992e1bef" providerId="AD" clId="Web-{4384798C-6DDE-5882-6043-F2E92C6A03F6}" dt="2019-03-14T12:54:52.284" v="124"/>
          <ac:spMkLst>
            <pc:docMk/>
            <pc:sldMk cId="109857222" sldId="256"/>
            <ac:spMk id="7" creationId="{3D9A86D2-8528-4F10-B848-FF2BF357A195}"/>
          </ac:spMkLst>
        </pc:spChg>
        <pc:spChg chg="mod">
          <ac:chgData name="CRISTIELEN OLIVEIRA DE BARROS" userId="S::cristielen.barros@bandtec.com.br::2181d953-4f05-4edb-b0c3-63d4992e1bef" providerId="AD" clId="Web-{4384798C-6DDE-5882-6043-F2E92C6A03F6}" dt="2019-03-14T12:54:59.112" v="125"/>
          <ac:spMkLst>
            <pc:docMk/>
            <pc:sldMk cId="109857222" sldId="256"/>
            <ac:spMk id="8" creationId="{9FC7BB52-E36D-4D99-AA71-FA3A64D302AD}"/>
          </ac:spMkLst>
        </pc:spChg>
        <pc:spChg chg="mod">
          <ac:chgData name="CRISTIELEN OLIVEIRA DE BARROS" userId="S::cristielen.barros@bandtec.com.br::2181d953-4f05-4edb-b0c3-63d4992e1bef" providerId="AD" clId="Web-{4384798C-6DDE-5882-6043-F2E92C6A03F6}" dt="2019-03-14T12:55:04.066" v="126"/>
          <ac:spMkLst>
            <pc:docMk/>
            <pc:sldMk cId="109857222" sldId="256"/>
            <ac:spMk id="9" creationId="{0EC8009A-11B5-4047-BC0A-BA5EC381138B}"/>
          </ac:spMkLst>
        </pc:spChg>
        <pc:spChg chg="mod">
          <ac:chgData name="CRISTIELEN OLIVEIRA DE BARROS" userId="S::cristielen.barros@bandtec.com.br::2181d953-4f05-4edb-b0c3-63d4992e1bef" providerId="AD" clId="Web-{4384798C-6DDE-5882-6043-F2E92C6A03F6}" dt="2019-03-14T12:52:24.654" v="50" actId="20577"/>
          <ac:spMkLst>
            <pc:docMk/>
            <pc:sldMk cId="109857222" sldId="256"/>
            <ac:spMk id="11" creationId="{FB8F4EAF-CDDE-4A28-BE33-1C73ED1A9F0A}"/>
          </ac:spMkLst>
        </pc:spChg>
        <pc:spChg chg="mod">
          <ac:chgData name="CRISTIELEN OLIVEIRA DE BARROS" userId="S::cristielen.barros@bandtec.com.br::2181d953-4f05-4edb-b0c3-63d4992e1bef" providerId="AD" clId="Web-{4384798C-6DDE-5882-6043-F2E92C6A03F6}" dt="2019-03-14T12:54:34.049" v="122" actId="20577"/>
          <ac:spMkLst>
            <pc:docMk/>
            <pc:sldMk cId="109857222" sldId="256"/>
            <ac:spMk id="12" creationId="{264008D8-859A-4589-B769-9E047545CFAC}"/>
          </ac:spMkLst>
        </pc:spChg>
        <pc:spChg chg="mod">
          <ac:chgData name="CRISTIELEN OLIVEIRA DE BARROS" userId="S::cristielen.barros@bandtec.com.br::2181d953-4f05-4edb-b0c3-63d4992e1bef" providerId="AD" clId="Web-{4384798C-6DDE-5882-6043-F2E92C6A03F6}" dt="2019-03-14T12:54:09.157" v="112" actId="20577"/>
          <ac:spMkLst>
            <pc:docMk/>
            <pc:sldMk cId="109857222" sldId="256"/>
            <ac:spMk id="13" creationId="{D0820D2B-3825-47ED-898A-DF3DDA4A8B0C}"/>
          </ac:spMkLst>
        </pc:spChg>
        <pc:picChg chg="add mod">
          <ac:chgData name="CRISTIELEN OLIVEIRA DE BARROS" userId="S::cristielen.barros@bandtec.com.br::2181d953-4f05-4edb-b0c3-63d4992e1bef" providerId="AD" clId="Web-{4384798C-6DDE-5882-6043-F2E92C6A03F6}" dt="2019-03-14T12:50:36.072" v="8" actId="1076"/>
          <ac:picMkLst>
            <pc:docMk/>
            <pc:sldMk cId="109857222" sldId="256"/>
            <ac:picMk id="2" creationId="{DED57578-EEF7-412A-8AC2-15DE66CBC627}"/>
          </ac:picMkLst>
        </pc:picChg>
      </pc:sldChg>
    </pc:docChg>
  </pc:docChgLst>
  <pc:docChgLst>
    <pc:chgData name="CRISTIELEN OLIVEIRA DE BARROS" userId="S::cristielen.barros@bandtec.com.br::2181d953-4f05-4edb-b0c3-63d4992e1bef" providerId="AD" clId="Web-{A0927996-8423-289C-E913-064B6D6F5CD8}"/>
    <pc:docChg chg="modSld">
      <pc:chgData name="CRISTIELEN OLIVEIRA DE BARROS" userId="S::cristielen.barros@bandtec.com.br::2181d953-4f05-4edb-b0c3-63d4992e1bef" providerId="AD" clId="Web-{A0927996-8423-289C-E913-064B6D6F5CD8}" dt="2019-03-14T12:55:39.445" v="2" actId="20577"/>
      <pc:docMkLst>
        <pc:docMk/>
      </pc:docMkLst>
      <pc:sldChg chg="modSp">
        <pc:chgData name="CRISTIELEN OLIVEIRA DE BARROS" userId="S::cristielen.barros@bandtec.com.br::2181d953-4f05-4edb-b0c3-63d4992e1bef" providerId="AD" clId="Web-{A0927996-8423-289C-E913-064B6D6F5CD8}" dt="2019-03-14T12:55:33.070" v="0" actId="20577"/>
        <pc:sldMkLst>
          <pc:docMk/>
          <pc:sldMk cId="109857222" sldId="256"/>
        </pc:sldMkLst>
        <pc:spChg chg="mod">
          <ac:chgData name="CRISTIELEN OLIVEIRA DE BARROS" userId="S::cristielen.barros@bandtec.com.br::2181d953-4f05-4edb-b0c3-63d4992e1bef" providerId="AD" clId="Web-{A0927996-8423-289C-E913-064B6D6F5CD8}" dt="2019-03-14T12:55:33.070" v="0" actId="20577"/>
          <ac:spMkLst>
            <pc:docMk/>
            <pc:sldMk cId="109857222" sldId="256"/>
            <ac:spMk id="13" creationId="{D0820D2B-3825-47ED-898A-DF3DDA4A8B0C}"/>
          </ac:spMkLst>
        </pc:spChg>
      </pc:sldChg>
    </pc:docChg>
  </pc:docChgLst>
  <pc:docChgLst>
    <pc:chgData name="CRISTIELEN OLIVEIRA DE BARROS" userId="S::cristielen.barros@bandtec.com.br::2181d953-4f05-4edb-b0c3-63d4992e1bef" providerId="AD" clId="Web-{E3392906-78E0-4DDB-2EBE-6EFDE4965E9E}"/>
    <pc:docChg chg="modSld">
      <pc:chgData name="CRISTIELEN OLIVEIRA DE BARROS" userId="S::cristielen.barros@bandtec.com.br::2181d953-4f05-4edb-b0c3-63d4992e1bef" providerId="AD" clId="Web-{E3392906-78E0-4DDB-2EBE-6EFDE4965E9E}" dt="2019-03-13T16:59:42.153" v="49" actId="14100"/>
      <pc:docMkLst>
        <pc:docMk/>
      </pc:docMkLst>
      <pc:sldChg chg="modSp">
        <pc:chgData name="CRISTIELEN OLIVEIRA DE BARROS" userId="S::cristielen.barros@bandtec.com.br::2181d953-4f05-4edb-b0c3-63d4992e1bef" providerId="AD" clId="Web-{E3392906-78E0-4DDB-2EBE-6EFDE4965E9E}" dt="2019-03-13T16:59:42.153" v="49" actId="14100"/>
        <pc:sldMkLst>
          <pc:docMk/>
          <pc:sldMk cId="109857222" sldId="256"/>
        </pc:sldMkLst>
        <pc:spChg chg="mod">
          <ac:chgData name="CRISTIELEN OLIVEIRA DE BARROS" userId="S::cristielen.barros@bandtec.com.br::2181d953-4f05-4edb-b0c3-63d4992e1bef" providerId="AD" clId="Web-{E3392906-78E0-4DDB-2EBE-6EFDE4965E9E}" dt="2019-03-13T16:58:23.009" v="19" actId="14100"/>
          <ac:spMkLst>
            <pc:docMk/>
            <pc:sldMk cId="109857222" sldId="256"/>
            <ac:spMk id="7" creationId="{3D9A86D2-8528-4F10-B848-FF2BF357A195}"/>
          </ac:spMkLst>
        </pc:spChg>
        <pc:spChg chg="mod">
          <ac:chgData name="CRISTIELEN OLIVEIRA DE BARROS" userId="S::cristielen.barros@bandtec.com.br::2181d953-4f05-4edb-b0c3-63d4992e1bef" providerId="AD" clId="Web-{E3392906-78E0-4DDB-2EBE-6EFDE4965E9E}" dt="2019-03-13T16:58:28.244" v="20" actId="14100"/>
          <ac:spMkLst>
            <pc:docMk/>
            <pc:sldMk cId="109857222" sldId="256"/>
            <ac:spMk id="8" creationId="{9FC7BB52-E36D-4D99-AA71-FA3A64D302AD}"/>
          </ac:spMkLst>
        </pc:spChg>
        <pc:spChg chg="mod">
          <ac:chgData name="CRISTIELEN OLIVEIRA DE BARROS" userId="S::cristielen.barros@bandtec.com.br::2181d953-4f05-4edb-b0c3-63d4992e1bef" providerId="AD" clId="Web-{E3392906-78E0-4DDB-2EBE-6EFDE4965E9E}" dt="2019-03-13T16:59:17.261" v="38" actId="20577"/>
          <ac:spMkLst>
            <pc:docMk/>
            <pc:sldMk cId="109857222" sldId="256"/>
            <ac:spMk id="9" creationId="{0EC8009A-11B5-4047-BC0A-BA5EC381138B}"/>
          </ac:spMkLst>
        </pc:spChg>
        <pc:spChg chg="mod">
          <ac:chgData name="CRISTIELEN OLIVEIRA DE BARROS" userId="S::cristielen.barros@bandtec.com.br::2181d953-4f05-4edb-b0c3-63d4992e1bef" providerId="AD" clId="Web-{E3392906-78E0-4DDB-2EBE-6EFDE4965E9E}" dt="2019-03-13T16:59:04.870" v="36" actId="1076"/>
          <ac:spMkLst>
            <pc:docMk/>
            <pc:sldMk cId="109857222" sldId="256"/>
            <ac:spMk id="12" creationId="{264008D8-859A-4589-B769-9E047545CFAC}"/>
          </ac:spMkLst>
        </pc:spChg>
        <pc:spChg chg="mod">
          <ac:chgData name="CRISTIELEN OLIVEIRA DE BARROS" userId="S::cristielen.barros@bandtec.com.br::2181d953-4f05-4edb-b0c3-63d4992e1bef" providerId="AD" clId="Web-{E3392906-78E0-4DDB-2EBE-6EFDE4965E9E}" dt="2019-03-13T16:59:42.153" v="49" actId="14100"/>
          <ac:spMkLst>
            <pc:docMk/>
            <pc:sldMk cId="109857222" sldId="256"/>
            <ac:spMk id="13" creationId="{D0820D2B-3825-47ED-898A-DF3DDA4A8B0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D9A86D2-8528-4F10-B848-FF2BF357A195}"/>
              </a:ext>
            </a:extLst>
          </p:cNvPr>
          <p:cNvSpPr/>
          <p:nvPr/>
        </p:nvSpPr>
        <p:spPr>
          <a:xfrm>
            <a:off x="1266287" y="238305"/>
            <a:ext cx="4767531" cy="2898476"/>
          </a:xfrm>
          <a:prstGeom prst="roundRect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FC7BB52-E36D-4D99-AA71-FA3A64D302AD}"/>
              </a:ext>
            </a:extLst>
          </p:cNvPr>
          <p:cNvSpPr/>
          <p:nvPr/>
        </p:nvSpPr>
        <p:spPr>
          <a:xfrm>
            <a:off x="6039569" y="238304"/>
            <a:ext cx="4781908" cy="2912853"/>
          </a:xfrm>
          <a:prstGeom prst="roundRect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EC8009A-11B5-4047-BC0A-BA5EC381138B}"/>
              </a:ext>
            </a:extLst>
          </p:cNvPr>
          <p:cNvSpPr/>
          <p:nvPr/>
        </p:nvSpPr>
        <p:spPr>
          <a:xfrm>
            <a:off x="1108137" y="3128154"/>
            <a:ext cx="9713338" cy="3732361"/>
          </a:xfrm>
          <a:prstGeom prst="roundRect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>
              <a:cs typeface="Calibri" panose="020F050202020403020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8F4EAF-CDDE-4A28-BE33-1C73ED1A9F0A}"/>
              </a:ext>
            </a:extLst>
          </p:cNvPr>
          <p:cNvSpPr txBox="1"/>
          <p:nvPr/>
        </p:nvSpPr>
        <p:spPr>
          <a:xfrm>
            <a:off x="1817478" y="509138"/>
            <a:ext cx="3807124" cy="138499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dirty="0">
                <a:solidFill>
                  <a:schemeClr val="accent1">
                    <a:lumMod val="50000"/>
                  </a:schemeClr>
                </a:solidFill>
                <a:latin typeface="Aharoni"/>
                <a:cs typeface="Aharoni"/>
              </a:rPr>
              <a:t>Quem?</a:t>
            </a:r>
            <a:r>
              <a:rPr lang="pt-BR" dirty="0">
                <a:latin typeface="Aharoni"/>
                <a:cs typeface="Aharoni"/>
              </a:rPr>
              <a:t> </a:t>
            </a:r>
          </a:p>
          <a:p>
            <a:endParaRPr lang="pt-BR" dirty="0">
              <a:latin typeface="Aharoni"/>
              <a:cs typeface="Calibri"/>
            </a:endParaRPr>
          </a:p>
          <a:p>
            <a:r>
              <a:rPr lang="pt-BR" sz="2400" i="1" dirty="0">
                <a:latin typeface="Aharoni"/>
                <a:cs typeface="Calibri"/>
              </a:rPr>
              <a:t>Empresas Bancarias.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4008D8-859A-4589-B769-9E047545CFAC}"/>
              </a:ext>
            </a:extLst>
          </p:cNvPr>
          <p:cNvSpPr txBox="1"/>
          <p:nvPr/>
        </p:nvSpPr>
        <p:spPr>
          <a:xfrm>
            <a:off x="6345447" y="508240"/>
            <a:ext cx="4425349" cy="289310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b="1" dirty="0">
                <a:solidFill>
                  <a:schemeClr val="accent1">
                    <a:lumMod val="50000"/>
                  </a:schemeClr>
                </a:solidFill>
                <a:latin typeface="Aharoni"/>
                <a:cs typeface="Aharoni"/>
              </a:rPr>
              <a:t>Informações/Comportamento</a:t>
            </a:r>
          </a:p>
          <a:p>
            <a:endParaRPr lang="pt-BR" sz="2400" b="1" dirty="0">
              <a:solidFill>
                <a:schemeClr val="accent1">
                  <a:lumMod val="50000"/>
                </a:schemeClr>
              </a:solidFill>
              <a:latin typeface="Aharoni"/>
              <a:cs typeface="Calibri"/>
            </a:endParaRPr>
          </a:p>
          <a:p>
            <a:pPr marL="342900" indent="-342900" algn="just">
              <a:buFont typeface="Arial"/>
              <a:buChar char="•"/>
            </a:pPr>
            <a:r>
              <a:rPr lang="pt-BR" sz="2400" i="1" dirty="0">
                <a:latin typeface="Aharoni"/>
                <a:cs typeface="Calibri"/>
              </a:rPr>
              <a:t>Caixas eletrônicos operados com sistemas operacionais (diversos tipos).</a:t>
            </a:r>
          </a:p>
          <a:p>
            <a:pPr marL="342900" indent="-342900" algn="just">
              <a:buFont typeface="Arial"/>
              <a:buChar char="•"/>
            </a:pPr>
            <a:endParaRPr lang="en-US" i="1" dirty="0">
              <a:latin typeface="Calisto MT"/>
              <a:cs typeface="Calibri"/>
            </a:endParaRPr>
          </a:p>
          <a:p>
            <a:pPr marL="342900" indent="-342900" algn="just">
              <a:buFont typeface="Arial"/>
              <a:buChar char="•"/>
            </a:pPr>
            <a:endParaRPr lang="en-US" sz="2000" b="1" dirty="0">
              <a:solidFill>
                <a:schemeClr val="accent1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820D2B-3825-47ED-898A-DF3DDA4A8B0C}"/>
              </a:ext>
            </a:extLst>
          </p:cNvPr>
          <p:cNvSpPr txBox="1"/>
          <p:nvPr/>
        </p:nvSpPr>
        <p:spPr>
          <a:xfrm>
            <a:off x="1326852" y="3354059"/>
            <a:ext cx="9313649" cy="34163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400" b="1" dirty="0">
                <a:solidFill>
                  <a:schemeClr val="accent1">
                    <a:lumMod val="50000"/>
                  </a:schemeClr>
                </a:solidFill>
                <a:latin typeface="Aharoni"/>
                <a:cs typeface="Aharoni"/>
              </a:rPr>
              <a:t>Dores e necessidades</a:t>
            </a:r>
            <a:endParaRPr lang="pt-BR" sz="2400">
              <a:solidFill>
                <a:schemeClr val="accent1">
                  <a:lumMod val="50000"/>
                </a:schemeClr>
              </a:solidFill>
              <a:latin typeface="Aharoni"/>
              <a:cs typeface="Aharoni"/>
            </a:endParaRPr>
          </a:p>
          <a:p>
            <a:pPr algn="just"/>
            <a:endParaRPr lang="pt-BR" sz="2400" dirty="0">
              <a:latin typeface="Aharoni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pt-BR" sz="2400" i="1" dirty="0">
                <a:latin typeface="Aharoni"/>
                <a:ea typeface="Batang"/>
                <a:cs typeface="Calibri"/>
              </a:rPr>
              <a:t>Necessidade de monitoramento do sistema de caixas eletrônicos, para maior acertabilidade e mitigação de erros recorrentes aos componentes que envolve o sistema do mesmo.</a:t>
            </a:r>
          </a:p>
          <a:p>
            <a:pPr marL="285750" indent="-285750" algn="just">
              <a:buFont typeface="Arial"/>
              <a:buChar char="•"/>
            </a:pPr>
            <a:endParaRPr lang="pt-BR" sz="2400" i="1" dirty="0">
              <a:latin typeface="Aharoni"/>
              <a:ea typeface="Batang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pt-BR" sz="2400" i="1" dirty="0">
                <a:latin typeface="Aharoni"/>
                <a:ea typeface="Batang"/>
                <a:cs typeface="Calibri"/>
              </a:rPr>
              <a:t>Emitindo alertas e dispondo de gráficos e medias para consultas.</a:t>
            </a:r>
          </a:p>
        </p:txBody>
      </p:sp>
      <p:pic>
        <p:nvPicPr>
          <p:cNvPr id="2" name="Imagem 2" descr="Uma imagem contendo mobília&#10;&#10;Descrição gerada com alta confiança">
            <a:extLst>
              <a:ext uri="{FF2B5EF4-FFF2-40B4-BE49-F238E27FC236}">
                <a16:creationId xmlns:a16="http://schemas.microsoft.com/office/drawing/2014/main" id="{DED57578-EEF7-412A-8AC2-15DE66CBC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947" y="1681702"/>
            <a:ext cx="1266107" cy="128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3CC155F2FBB72499B499F746BE7ADCD" ma:contentTypeVersion="5" ma:contentTypeDescription="Crie um novo documento." ma:contentTypeScope="" ma:versionID="7a35c2dbb781a0f0d10eced60772e7a6">
  <xsd:schema xmlns:xsd="http://www.w3.org/2001/XMLSchema" xmlns:xs="http://www.w3.org/2001/XMLSchema" xmlns:p="http://schemas.microsoft.com/office/2006/metadata/properties" xmlns:ns2="7108ced6-578b-4fbf-90af-59eca2ad4e6d" targetNamespace="http://schemas.microsoft.com/office/2006/metadata/properties" ma:root="true" ma:fieldsID="fcbbd0948a3a95004be1ab30617edaac" ns2:_="">
    <xsd:import namespace="7108ced6-578b-4fbf-90af-59eca2ad4e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08ced6-578b-4fbf-90af-59eca2ad4e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D6D941-3357-4526-A0C0-E251BB583A2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47238A8-9EBF-4D18-82E0-530DA5045C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C227D8D-94A9-4CCF-8698-E1EF772ADC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08ced6-578b-4fbf-90af-59eca2ad4e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227</cp:revision>
  <dcterms:created xsi:type="dcterms:W3CDTF">2013-07-15T20:26:40Z</dcterms:created>
  <dcterms:modified xsi:type="dcterms:W3CDTF">2019-03-14T12:55:39Z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0x010100F3CC155F2FBB72499B499F746BE7ADCD</vt:lpwstr>
  </property>
  <property fmtid="{D5CDD505-2E9C-101B-9397-08002B2CF9AE}" pid="3" name="AuthorIds_UIVersion_1024">
    <vt:lpwstr>6</vt:lpwstr>
  </property>
  <property fmtid="{D5CDD505-2E9C-101B-9397-08002B2CF9AE}" pid="4" name="AuthorIds_UIVersion_1536">
    <vt:lpwstr>6</vt:lpwstr>
  </property>
</Properties>
</file>