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Inter"/>
      <p:regular r:id="rId23"/>
      <p:bold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P8bbAJJhsoU7fBtvGzPLc5eIJ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ik.com/free-photo/futuristic-technology-screen-interface_7136702.htm#page=1&amp;query=cyber&amp;position=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ik.com/free-psd/laptop-mock-up-isolated_4075244.htm#page=1&amp;query=MACBOOK%20MOCKUP&amp;position=3" TargetMode="External"/><Relationship Id="rId3" Type="http://schemas.openxmlformats.org/officeDocument/2006/relationships/hyperlink" Target="https://www.freepik.com/free-photo/female-scientist-white_4103194.htm#page=1&amp;query=cyber%20security&amp;position=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ik.com/free-psd/laptop-mock-up-isolated_4075244.htm#page=1&amp;query=MACBOOK%20MOCKUP&amp;position=3" TargetMode="External"/><Relationship Id="rId3" Type="http://schemas.openxmlformats.org/officeDocument/2006/relationships/hyperlink" Target="https://www.freepik.com/free-photo/female-scientist-white_4103194.htm#page=1&amp;query=cyber%20security&amp;position=1"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ik.com/free-psd/laptop-mock-up-isolated_4075244.htm#page=1&amp;query=MACBOOK%20MOCKUP&amp;position=3" TargetMode="External"/><Relationship Id="rId3" Type="http://schemas.openxmlformats.org/officeDocument/2006/relationships/hyperlink" Target="https://www.freepik.com/free-photo/female-scientist-white_4103194.htm#page=1&amp;query=cyber%20security&amp;position=1"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ik.com/free-photo/business-corporate-protection-safety-security-concept_3533269.htm#page=1&amp;query=cyber%20security&amp;position=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ik.com/free-photo/hand-touching-tablet_926560.htm#page=1&amp;query=DIGITAL%20LOCK&amp;position=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aticon.com/free-icon/spam_927958?term=EMAIL%20SPAM&amp;page=1&amp;position=46"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aticon.com/free-icon/spam_927958?term=EMAIL%20SPAM&amp;page=1&amp;position=46"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https://www.freepik.com/free-photo/futuristic-technology-screen-interface_7136702.htm#page=1&amp;query=cyber&amp;position=0</a:t>
            </a:r>
            <a:endParaRPr/>
          </a:p>
        </p:txBody>
      </p:sp>
      <p:sp>
        <p:nvSpPr>
          <p:cNvPr id="239" name="Google Shape;23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https://www.freepik.com/free-psd/laptop-mock-up-isolated_4075244.htm#page=1&amp;query=MACBOOK%20MOCKUP&amp;position=3</a:t>
            </a:r>
            <a:endParaRPr/>
          </a:p>
          <a:p>
            <a:pPr indent="0" lvl="0" marL="0" rtl="0" algn="l">
              <a:spcBef>
                <a:spcPts val="0"/>
              </a:spcBef>
              <a:spcAft>
                <a:spcPts val="0"/>
              </a:spcAft>
              <a:buNone/>
            </a:pPr>
            <a:r>
              <a:rPr lang="en-US" u="sng">
                <a:solidFill>
                  <a:schemeClr val="hlink"/>
                </a:solidFill>
                <a:hlinkClick r:id="rId3"/>
              </a:rPr>
              <a:t>https://www.freepik.com/free-photo/female-scientist-white_4103194.htm#page=1&amp;query=cyber%20security&amp;position=1</a:t>
            </a:r>
            <a:endParaRPr/>
          </a:p>
        </p:txBody>
      </p:sp>
      <p:sp>
        <p:nvSpPr>
          <p:cNvPr id="487" name="Google Shape;48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1194c202d8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1194c202d8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https://www.freepik.com/free-psd/laptop-mock-up-isolated_4075244.htm#page=1&amp;query=MACBOOK%20MOCKUP&amp;position=3</a:t>
            </a:r>
            <a:endParaRPr/>
          </a:p>
          <a:p>
            <a:pPr indent="0" lvl="0" marL="0" rtl="0" algn="l">
              <a:spcBef>
                <a:spcPts val="0"/>
              </a:spcBef>
              <a:spcAft>
                <a:spcPts val="0"/>
              </a:spcAft>
              <a:buNone/>
            </a:pPr>
            <a:r>
              <a:rPr lang="en-US" u="sng">
                <a:solidFill>
                  <a:schemeClr val="hlink"/>
                </a:solidFill>
                <a:hlinkClick r:id="rId3"/>
              </a:rPr>
              <a:t>https://www.freepik.com/free-photo/female-scientist-white_4103194.htm#page=1&amp;query=cyber%20security&amp;position=1</a:t>
            </a:r>
            <a:endParaRPr/>
          </a:p>
        </p:txBody>
      </p:sp>
      <p:sp>
        <p:nvSpPr>
          <p:cNvPr id="506" name="Google Shape;506;g21194c202d8_0_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1194c202d8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g21194c202d8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1194c202d8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194c202d8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21194c202d8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21194c202d8_0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1194c202d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21194c202d8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https://www.freepik.com/free-psd/laptop-mock-up-isolated_4075244.htm#page=1&amp;query=MACBOOK%20MOCKUP&amp;position=3</a:t>
            </a:r>
            <a:endParaRPr/>
          </a:p>
          <a:p>
            <a:pPr indent="0" lvl="0" marL="0" rtl="0" algn="l">
              <a:spcBef>
                <a:spcPts val="0"/>
              </a:spcBef>
              <a:spcAft>
                <a:spcPts val="0"/>
              </a:spcAft>
              <a:buNone/>
            </a:pPr>
            <a:r>
              <a:rPr lang="en-US" u="sng">
                <a:solidFill>
                  <a:schemeClr val="hlink"/>
                </a:solidFill>
                <a:hlinkClick r:id="rId3"/>
              </a:rPr>
              <a:t>https://www.freepik.com/free-photo/female-scientist-white_4103194.htm#page=1&amp;query=cyber%20security&amp;position=1</a:t>
            </a:r>
            <a:endParaRPr/>
          </a:p>
        </p:txBody>
      </p:sp>
      <p:sp>
        <p:nvSpPr>
          <p:cNvPr id="539" name="Google Shape;539;g21194c202d8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1194c202d8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21194c202d8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https://www.freepik.com/free-photo/business-corporate-protection-safety-security-concept_3533269.htm#page=1&amp;query=cyber%20security&amp;position=0</a:t>
            </a:r>
            <a:endParaRPr/>
          </a:p>
        </p:txBody>
      </p:sp>
      <p:sp>
        <p:nvSpPr>
          <p:cNvPr id="558" name="Google Shape;55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https://www.freepik.com/free-photo/hand-touching-tablet_926560.htm#page=1&amp;query=DIGITAL%20LOCK&amp;position=0</a:t>
            </a:r>
            <a:endParaRPr/>
          </a:p>
        </p:txBody>
      </p:sp>
      <p:sp>
        <p:nvSpPr>
          <p:cNvPr id="274" name="Google Shape;2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https://www.flaticon.com/free-icon/spam_927958?term=EMAIL%20SPAM&amp;page=1&amp;position=46</a:t>
            </a:r>
            <a:endParaRPr/>
          </a:p>
        </p:txBody>
      </p:sp>
      <p:sp>
        <p:nvSpPr>
          <p:cNvPr id="385" name="Google Shape;38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0" name="Google Shape;4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194c202d8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21194c202d8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https://www.flaticon.com/free-icon/spam_927958?term=EMAIL%20SPAM&amp;page=1&amp;position=46</a:t>
            </a:r>
            <a:endParaRPr/>
          </a:p>
        </p:txBody>
      </p:sp>
      <p:sp>
        <p:nvSpPr>
          <p:cNvPr id="441" name="Google Shape;441;g21194c202d8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1"/>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3920331" y="-1651793"/>
            <a:ext cx="4351338" cy="11306174"/>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2"/>
          <p:cNvSpPr txBox="1"/>
          <p:nvPr>
            <p:ph type="title"/>
          </p:nvPr>
        </p:nvSpPr>
        <p:spPr>
          <a:xfrm rot="5400000">
            <a:off x="7133431" y="1956594"/>
            <a:ext cx="5811838" cy="2628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2"/>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0"/>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3"/>
          <p:cNvSpPr txBox="1"/>
          <p:nvPr>
            <p:ph idx="1" type="subTitle"/>
          </p:nvPr>
        </p:nvSpPr>
        <p:spPr>
          <a:xfrm>
            <a:off x="1524000" y="3602037"/>
            <a:ext cx="9144000" cy="165576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33"/>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3"/>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4"/>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4"/>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4"/>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4"/>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35"/>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5"/>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1" name="Google Shape;111;p3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6"/>
          <p:cNvSpPr txBox="1"/>
          <p:nvPr>
            <p:ph idx="1" type="body"/>
          </p:nvPr>
        </p:nvSpPr>
        <p:spPr>
          <a:xfrm>
            <a:off x="838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6"/>
          <p:cNvSpPr txBox="1"/>
          <p:nvPr>
            <p:ph idx="2" type="body"/>
          </p:nvPr>
        </p:nvSpPr>
        <p:spPr>
          <a:xfrm>
            <a:off x="6172200" y="1825625"/>
            <a:ext cx="51816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sp>
        <p:nvSpPr>
          <p:cNvPr id="122" name="Google Shape;122;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7"/>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37"/>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7"/>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37"/>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3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8"/>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8"/>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8"/>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8" name="Google Shape;138;p39"/>
          <p:cNvSpPr txBox="1"/>
          <p:nvPr>
            <p:ph idx="2"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p3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3" name="Google Shape;23;p21"/>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body"/>
          </p:nvPr>
        </p:nvSpPr>
        <p:spPr>
          <a:xfrm>
            <a:off x="442913" y="1825625"/>
            <a:ext cx="11306174" cy="43513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lt1"/>
              </a:buClr>
              <a:buSzPts val="1800"/>
              <a:buChar char="•"/>
              <a:defRPr>
                <a:solidFill>
                  <a:schemeClr val="lt1"/>
                </a:solidFill>
              </a:defRPr>
            </a:lvl1pPr>
            <a:lvl2pPr indent="-330200" lvl="1" marL="914400" algn="l">
              <a:lnSpc>
                <a:spcPct val="90000"/>
              </a:lnSpc>
              <a:spcBef>
                <a:spcPts val="500"/>
              </a:spcBef>
              <a:spcAft>
                <a:spcPts val="0"/>
              </a:spcAft>
              <a:buClr>
                <a:schemeClr val="lt1"/>
              </a:buClr>
              <a:buSzPts val="1600"/>
              <a:buChar char="•"/>
              <a:defRPr>
                <a:solidFill>
                  <a:schemeClr val="lt1"/>
                </a:solidFill>
              </a:defRPr>
            </a:lvl2pPr>
            <a:lvl3pPr indent="-317500" lvl="2" marL="1371600" algn="l">
              <a:lnSpc>
                <a:spcPct val="90000"/>
              </a:lnSpc>
              <a:spcBef>
                <a:spcPts val="500"/>
              </a:spcBef>
              <a:spcAft>
                <a:spcPts val="0"/>
              </a:spcAft>
              <a:buClr>
                <a:schemeClr val="lt1"/>
              </a:buClr>
              <a:buSzPts val="1400"/>
              <a:buChar char="•"/>
              <a:defRPr>
                <a:solidFill>
                  <a:schemeClr val="lt1"/>
                </a:solidFill>
              </a:defRPr>
            </a:lvl3pPr>
            <a:lvl4pPr indent="-304800" lvl="3" marL="1828800" algn="l">
              <a:lnSpc>
                <a:spcPct val="90000"/>
              </a:lnSpc>
              <a:spcBef>
                <a:spcPts val="500"/>
              </a:spcBef>
              <a:spcAft>
                <a:spcPts val="0"/>
              </a:spcAft>
              <a:buClr>
                <a:schemeClr val="lt1"/>
              </a:buClr>
              <a:buSzPts val="1200"/>
              <a:buChar char="•"/>
              <a:defRPr>
                <a:solidFill>
                  <a:schemeClr val="lt1"/>
                </a:solidFill>
              </a:defRPr>
            </a:lvl4pPr>
            <a:lvl5pPr indent="-304800" lvl="4" marL="2286000" algn="l">
              <a:lnSpc>
                <a:spcPct val="90000"/>
              </a:lnSpc>
              <a:spcBef>
                <a:spcPts val="500"/>
              </a:spcBef>
              <a:spcAft>
                <a:spcPts val="0"/>
              </a:spcAft>
              <a:buClr>
                <a:schemeClr val="lt1"/>
              </a:buClr>
              <a:buSzPts val="12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0"/>
          <p:cNvSpPr/>
          <p:nvPr>
            <p:ph idx="2" type="pic"/>
          </p:nvPr>
        </p:nvSpPr>
        <p:spPr>
          <a:xfrm>
            <a:off x="5183188" y="987426"/>
            <a:ext cx="6172200" cy="4873625"/>
          </a:xfrm>
          <a:prstGeom prst="rect">
            <a:avLst/>
          </a:prstGeom>
          <a:noFill/>
          <a:ln>
            <a:noFill/>
          </a:ln>
        </p:spPr>
      </p:sp>
      <p:sp>
        <p:nvSpPr>
          <p:cNvPr id="145" name="Google Shape;145;p40"/>
          <p:cNvSpPr txBox="1"/>
          <p:nvPr>
            <p:ph idx="1" type="body"/>
          </p:nvPr>
        </p:nvSpPr>
        <p:spPr>
          <a:xfrm>
            <a:off x="839788" y="2057401"/>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40"/>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0"/>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0"/>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1"/>
          <p:cNvSpPr txBox="1"/>
          <p:nvPr>
            <p:ph idx="1" type="body"/>
          </p:nvPr>
        </p:nvSpPr>
        <p:spPr>
          <a:xfrm rot="5400000">
            <a:off x="3920331" y="-1256505"/>
            <a:ext cx="4351339"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41"/>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1"/>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1"/>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2"/>
          <p:cNvSpPr txBox="1"/>
          <p:nvPr>
            <p:ph type="title"/>
          </p:nvPr>
        </p:nvSpPr>
        <p:spPr>
          <a:xfrm rot="5400000">
            <a:off x="7133432" y="1956596"/>
            <a:ext cx="581183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42"/>
          <p:cNvSpPr txBox="1"/>
          <p:nvPr>
            <p:ph idx="1" type="body"/>
          </p:nvPr>
        </p:nvSpPr>
        <p:spPr>
          <a:xfrm rot="5400000">
            <a:off x="1799431" y="-596104"/>
            <a:ext cx="581183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42"/>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2"/>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2"/>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3"/>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69" name="Google Shape;169;p23"/>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70" name="Google Shape;170;p23"/>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1" name="Shape 171"/>
        <p:cNvGrpSpPr/>
        <p:nvPr/>
      </p:nvGrpSpPr>
      <p:grpSpPr>
        <a:xfrm>
          <a:off x="0" y="0"/>
          <a:ext cx="0" cy="0"/>
          <a:chOff x="0" y="0"/>
          <a:chExt cx="0" cy="0"/>
        </a:xfrm>
      </p:grpSpPr>
      <p:sp>
        <p:nvSpPr>
          <p:cNvPr id="172" name="Google Shape;172;p43"/>
          <p:cNvSpPr txBox="1"/>
          <p:nvPr>
            <p:ph type="ctrTitle"/>
          </p:nvPr>
        </p:nvSpPr>
        <p:spPr>
          <a:xfrm>
            <a:off x="1524000" y="1122363"/>
            <a:ext cx="9144000" cy="23876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6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43"/>
          <p:cNvSpPr txBox="1"/>
          <p:nvPr>
            <p:ph idx="1" type="subTitle"/>
          </p:nvPr>
        </p:nvSpPr>
        <p:spPr>
          <a:xfrm>
            <a:off x="1524000" y="3602038"/>
            <a:ext cx="9144000" cy="165576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p:txBody>
      </p:sp>
      <p:sp>
        <p:nvSpPr>
          <p:cNvPr id="174" name="Google Shape;174;p43"/>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75" name="Google Shape;175;p43"/>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76" name="Google Shape;176;p43"/>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7" name="Shape 177"/>
        <p:cNvGrpSpPr/>
        <p:nvPr/>
      </p:nvGrpSpPr>
      <p:grpSpPr>
        <a:xfrm>
          <a:off x="0" y="0"/>
          <a:ext cx="0" cy="0"/>
          <a:chOff x="0" y="0"/>
          <a:chExt cx="0" cy="0"/>
        </a:xfrm>
      </p:grpSpPr>
      <p:sp>
        <p:nvSpPr>
          <p:cNvPr id="178" name="Google Shape;178;p44"/>
          <p:cNvSpPr txBox="1"/>
          <p:nvPr>
            <p:ph type="title"/>
          </p:nvPr>
        </p:nvSpPr>
        <p:spPr>
          <a:xfrm>
            <a:off x="838200" y="365125"/>
            <a:ext cx="10515600" cy="1325563"/>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44"/>
          <p:cNvSpPr txBox="1"/>
          <p:nvPr>
            <p:ph idx="1" type="body"/>
          </p:nvPr>
        </p:nvSpPr>
        <p:spPr>
          <a:xfrm>
            <a:off x="838200" y="1825625"/>
            <a:ext cx="10515600" cy="435133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180" name="Google Shape;180;p44"/>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81" name="Google Shape;181;p44"/>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82" name="Google Shape;182;p44"/>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3" name="Shape 183"/>
        <p:cNvGrpSpPr/>
        <p:nvPr/>
      </p:nvGrpSpPr>
      <p:grpSpPr>
        <a:xfrm>
          <a:off x="0" y="0"/>
          <a:ext cx="0" cy="0"/>
          <a:chOff x="0" y="0"/>
          <a:chExt cx="0" cy="0"/>
        </a:xfrm>
      </p:grpSpPr>
      <p:sp>
        <p:nvSpPr>
          <p:cNvPr id="184" name="Google Shape;184;p45"/>
          <p:cNvSpPr txBox="1"/>
          <p:nvPr>
            <p:ph type="title"/>
          </p:nvPr>
        </p:nvSpPr>
        <p:spPr>
          <a:xfrm>
            <a:off x="831851" y="1709740"/>
            <a:ext cx="10515600" cy="2852737"/>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6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45"/>
          <p:cNvSpPr txBox="1"/>
          <p:nvPr>
            <p:ph idx="1" type="body"/>
          </p:nvPr>
        </p:nvSpPr>
        <p:spPr>
          <a:xfrm>
            <a:off x="831851" y="4589463"/>
            <a:ext cx="10515600" cy="150018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1067"/>
              </a:spcBef>
              <a:spcAft>
                <a:spcPts val="0"/>
              </a:spcAft>
              <a:buClr>
                <a:srgbClr val="888888"/>
              </a:buClr>
              <a:buSzPts val="1800"/>
              <a:buNone/>
              <a:defRPr sz="2400">
                <a:solidFill>
                  <a:srgbClr val="888888"/>
                </a:solidFill>
              </a:defRPr>
            </a:lvl1pPr>
            <a:lvl2pPr indent="-228600" lvl="1" marL="914400" algn="l">
              <a:lnSpc>
                <a:spcPct val="90000"/>
              </a:lnSpc>
              <a:spcBef>
                <a:spcPts val="533"/>
              </a:spcBef>
              <a:spcAft>
                <a:spcPts val="0"/>
              </a:spcAft>
              <a:buClr>
                <a:srgbClr val="888888"/>
              </a:buClr>
              <a:buSzPts val="1500"/>
              <a:buNone/>
              <a:defRPr sz="2000">
                <a:solidFill>
                  <a:srgbClr val="888888"/>
                </a:solidFill>
              </a:defRPr>
            </a:lvl2pPr>
            <a:lvl3pPr indent="-228600" lvl="2" marL="1371600" algn="l">
              <a:lnSpc>
                <a:spcPct val="90000"/>
              </a:lnSpc>
              <a:spcBef>
                <a:spcPts val="533"/>
              </a:spcBef>
              <a:spcAft>
                <a:spcPts val="0"/>
              </a:spcAft>
              <a:buClr>
                <a:srgbClr val="888888"/>
              </a:buClr>
              <a:buSzPts val="1400"/>
              <a:buNone/>
              <a:defRPr sz="1867">
                <a:solidFill>
                  <a:srgbClr val="888888"/>
                </a:solidFill>
              </a:defRPr>
            </a:lvl3pPr>
            <a:lvl4pPr indent="-228600" lvl="3" marL="1828800" algn="l">
              <a:lnSpc>
                <a:spcPct val="90000"/>
              </a:lnSpc>
              <a:spcBef>
                <a:spcPts val="533"/>
              </a:spcBef>
              <a:spcAft>
                <a:spcPts val="0"/>
              </a:spcAft>
              <a:buClr>
                <a:srgbClr val="888888"/>
              </a:buClr>
              <a:buSzPts val="1200"/>
              <a:buNone/>
              <a:defRPr sz="1600">
                <a:solidFill>
                  <a:srgbClr val="888888"/>
                </a:solidFill>
              </a:defRPr>
            </a:lvl4pPr>
            <a:lvl5pPr indent="-228600" lvl="4" marL="2286000" algn="l">
              <a:lnSpc>
                <a:spcPct val="90000"/>
              </a:lnSpc>
              <a:spcBef>
                <a:spcPts val="533"/>
              </a:spcBef>
              <a:spcAft>
                <a:spcPts val="0"/>
              </a:spcAft>
              <a:buClr>
                <a:srgbClr val="888888"/>
              </a:buClr>
              <a:buSzPts val="1200"/>
              <a:buNone/>
              <a:defRPr sz="1600">
                <a:solidFill>
                  <a:srgbClr val="888888"/>
                </a:solidFill>
              </a:defRPr>
            </a:lvl5pPr>
            <a:lvl6pPr indent="-228600" lvl="5" marL="2743200" algn="l">
              <a:lnSpc>
                <a:spcPct val="90000"/>
              </a:lnSpc>
              <a:spcBef>
                <a:spcPts val="533"/>
              </a:spcBef>
              <a:spcAft>
                <a:spcPts val="0"/>
              </a:spcAft>
              <a:buClr>
                <a:srgbClr val="888888"/>
              </a:buClr>
              <a:buSzPts val="1200"/>
              <a:buNone/>
              <a:defRPr sz="1600">
                <a:solidFill>
                  <a:srgbClr val="888888"/>
                </a:solidFill>
              </a:defRPr>
            </a:lvl6pPr>
            <a:lvl7pPr indent="-228600" lvl="6" marL="3200400" algn="l">
              <a:lnSpc>
                <a:spcPct val="90000"/>
              </a:lnSpc>
              <a:spcBef>
                <a:spcPts val="533"/>
              </a:spcBef>
              <a:spcAft>
                <a:spcPts val="0"/>
              </a:spcAft>
              <a:buClr>
                <a:srgbClr val="888888"/>
              </a:buClr>
              <a:buSzPts val="1200"/>
              <a:buNone/>
              <a:defRPr sz="1600">
                <a:solidFill>
                  <a:srgbClr val="888888"/>
                </a:solidFill>
              </a:defRPr>
            </a:lvl7pPr>
            <a:lvl8pPr indent="-228600" lvl="7" marL="3657600" algn="l">
              <a:lnSpc>
                <a:spcPct val="90000"/>
              </a:lnSpc>
              <a:spcBef>
                <a:spcPts val="533"/>
              </a:spcBef>
              <a:spcAft>
                <a:spcPts val="0"/>
              </a:spcAft>
              <a:buClr>
                <a:srgbClr val="888888"/>
              </a:buClr>
              <a:buSzPts val="1200"/>
              <a:buNone/>
              <a:defRPr sz="1600">
                <a:solidFill>
                  <a:srgbClr val="888888"/>
                </a:solidFill>
              </a:defRPr>
            </a:lvl8pPr>
            <a:lvl9pPr indent="-228600" lvl="8" marL="4114800" algn="l">
              <a:lnSpc>
                <a:spcPct val="90000"/>
              </a:lnSpc>
              <a:spcBef>
                <a:spcPts val="533"/>
              </a:spcBef>
              <a:spcAft>
                <a:spcPts val="0"/>
              </a:spcAft>
              <a:buClr>
                <a:srgbClr val="888888"/>
              </a:buClr>
              <a:buSzPts val="1200"/>
              <a:buNone/>
              <a:defRPr sz="1600">
                <a:solidFill>
                  <a:srgbClr val="888888"/>
                </a:solidFill>
              </a:defRPr>
            </a:lvl9pPr>
          </a:lstStyle>
          <a:p/>
        </p:txBody>
      </p:sp>
      <p:sp>
        <p:nvSpPr>
          <p:cNvPr id="186" name="Google Shape;186;p45"/>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87" name="Google Shape;187;p45"/>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88" name="Google Shape;188;p45"/>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9" name="Shape 189"/>
        <p:cNvGrpSpPr/>
        <p:nvPr/>
      </p:nvGrpSpPr>
      <p:grpSpPr>
        <a:xfrm>
          <a:off x="0" y="0"/>
          <a:ext cx="0" cy="0"/>
          <a:chOff x="0" y="0"/>
          <a:chExt cx="0" cy="0"/>
        </a:xfrm>
      </p:grpSpPr>
      <p:sp>
        <p:nvSpPr>
          <p:cNvPr id="190" name="Google Shape;190;p46"/>
          <p:cNvSpPr txBox="1"/>
          <p:nvPr>
            <p:ph type="title"/>
          </p:nvPr>
        </p:nvSpPr>
        <p:spPr>
          <a:xfrm>
            <a:off x="838200" y="365125"/>
            <a:ext cx="10515600" cy="1325563"/>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1" name="Google Shape;191;p46"/>
          <p:cNvSpPr txBox="1"/>
          <p:nvPr>
            <p:ph idx="1" type="body"/>
          </p:nvPr>
        </p:nvSpPr>
        <p:spPr>
          <a:xfrm>
            <a:off x="838200" y="1825625"/>
            <a:ext cx="5181600" cy="435133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192" name="Google Shape;192;p46"/>
          <p:cNvSpPr txBox="1"/>
          <p:nvPr>
            <p:ph idx="2" type="body"/>
          </p:nvPr>
        </p:nvSpPr>
        <p:spPr>
          <a:xfrm>
            <a:off x="6172200" y="1825625"/>
            <a:ext cx="5181600" cy="435133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193" name="Google Shape;193;p46"/>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94" name="Google Shape;194;p46"/>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195" name="Google Shape;195;p46"/>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47"/>
          <p:cNvSpPr txBox="1"/>
          <p:nvPr>
            <p:ph type="title"/>
          </p:nvPr>
        </p:nvSpPr>
        <p:spPr>
          <a:xfrm>
            <a:off x="839788" y="365125"/>
            <a:ext cx="10515600" cy="1325563"/>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47"/>
          <p:cNvSpPr txBox="1"/>
          <p:nvPr>
            <p:ph idx="1" type="body"/>
          </p:nvPr>
        </p:nvSpPr>
        <p:spPr>
          <a:xfrm>
            <a:off x="839788" y="1681163"/>
            <a:ext cx="5157787" cy="823912"/>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1067"/>
              </a:spcBef>
              <a:spcAft>
                <a:spcPts val="0"/>
              </a:spcAft>
              <a:buClr>
                <a:schemeClr val="dk1"/>
              </a:buClr>
              <a:buSzPts val="1800"/>
              <a:buNone/>
              <a:defRPr b="1" sz="2400"/>
            </a:lvl1pPr>
            <a:lvl2pPr indent="-228600" lvl="1" marL="914400" algn="l">
              <a:lnSpc>
                <a:spcPct val="90000"/>
              </a:lnSpc>
              <a:spcBef>
                <a:spcPts val="533"/>
              </a:spcBef>
              <a:spcAft>
                <a:spcPts val="0"/>
              </a:spcAft>
              <a:buClr>
                <a:schemeClr val="dk1"/>
              </a:buClr>
              <a:buSzPts val="1500"/>
              <a:buNone/>
              <a:defRPr b="1" sz="2000"/>
            </a:lvl2pPr>
            <a:lvl3pPr indent="-228600" lvl="2" marL="1371600" algn="l">
              <a:lnSpc>
                <a:spcPct val="90000"/>
              </a:lnSpc>
              <a:spcBef>
                <a:spcPts val="533"/>
              </a:spcBef>
              <a:spcAft>
                <a:spcPts val="0"/>
              </a:spcAft>
              <a:buClr>
                <a:schemeClr val="dk1"/>
              </a:buClr>
              <a:buSzPts val="1400"/>
              <a:buNone/>
              <a:defRPr b="1" sz="1867"/>
            </a:lvl3pPr>
            <a:lvl4pPr indent="-228600" lvl="3" marL="1828800" algn="l">
              <a:lnSpc>
                <a:spcPct val="90000"/>
              </a:lnSpc>
              <a:spcBef>
                <a:spcPts val="533"/>
              </a:spcBef>
              <a:spcAft>
                <a:spcPts val="0"/>
              </a:spcAft>
              <a:buClr>
                <a:schemeClr val="dk1"/>
              </a:buClr>
              <a:buSzPts val="1200"/>
              <a:buNone/>
              <a:defRPr b="1" sz="1600"/>
            </a:lvl4pPr>
            <a:lvl5pPr indent="-228600" lvl="4" marL="2286000" algn="l">
              <a:lnSpc>
                <a:spcPct val="90000"/>
              </a:lnSpc>
              <a:spcBef>
                <a:spcPts val="533"/>
              </a:spcBef>
              <a:spcAft>
                <a:spcPts val="0"/>
              </a:spcAft>
              <a:buClr>
                <a:schemeClr val="dk1"/>
              </a:buClr>
              <a:buSzPts val="1200"/>
              <a:buNone/>
              <a:defRPr b="1" sz="1600"/>
            </a:lvl5pPr>
            <a:lvl6pPr indent="-228600" lvl="5" marL="2743200" algn="l">
              <a:lnSpc>
                <a:spcPct val="90000"/>
              </a:lnSpc>
              <a:spcBef>
                <a:spcPts val="533"/>
              </a:spcBef>
              <a:spcAft>
                <a:spcPts val="0"/>
              </a:spcAft>
              <a:buClr>
                <a:schemeClr val="dk1"/>
              </a:buClr>
              <a:buSzPts val="1200"/>
              <a:buNone/>
              <a:defRPr b="1" sz="1600"/>
            </a:lvl6pPr>
            <a:lvl7pPr indent="-228600" lvl="6" marL="3200400" algn="l">
              <a:lnSpc>
                <a:spcPct val="90000"/>
              </a:lnSpc>
              <a:spcBef>
                <a:spcPts val="533"/>
              </a:spcBef>
              <a:spcAft>
                <a:spcPts val="0"/>
              </a:spcAft>
              <a:buClr>
                <a:schemeClr val="dk1"/>
              </a:buClr>
              <a:buSzPts val="1200"/>
              <a:buNone/>
              <a:defRPr b="1" sz="1600"/>
            </a:lvl7pPr>
            <a:lvl8pPr indent="-228600" lvl="7" marL="3657600" algn="l">
              <a:lnSpc>
                <a:spcPct val="90000"/>
              </a:lnSpc>
              <a:spcBef>
                <a:spcPts val="533"/>
              </a:spcBef>
              <a:spcAft>
                <a:spcPts val="0"/>
              </a:spcAft>
              <a:buClr>
                <a:schemeClr val="dk1"/>
              </a:buClr>
              <a:buSzPts val="1200"/>
              <a:buNone/>
              <a:defRPr b="1" sz="1600"/>
            </a:lvl8pPr>
            <a:lvl9pPr indent="-228600" lvl="8" marL="4114800" algn="l">
              <a:lnSpc>
                <a:spcPct val="90000"/>
              </a:lnSpc>
              <a:spcBef>
                <a:spcPts val="533"/>
              </a:spcBef>
              <a:spcAft>
                <a:spcPts val="0"/>
              </a:spcAft>
              <a:buClr>
                <a:schemeClr val="dk1"/>
              </a:buClr>
              <a:buSzPts val="1200"/>
              <a:buNone/>
              <a:defRPr b="1" sz="1600"/>
            </a:lvl9pPr>
          </a:lstStyle>
          <a:p/>
        </p:txBody>
      </p:sp>
      <p:sp>
        <p:nvSpPr>
          <p:cNvPr id="199" name="Google Shape;199;p47"/>
          <p:cNvSpPr txBox="1"/>
          <p:nvPr>
            <p:ph idx="2" type="body"/>
          </p:nvPr>
        </p:nvSpPr>
        <p:spPr>
          <a:xfrm>
            <a:off x="839788" y="2505075"/>
            <a:ext cx="5157787" cy="3684588"/>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00" name="Google Shape;200;p47"/>
          <p:cNvSpPr txBox="1"/>
          <p:nvPr>
            <p:ph idx="3" type="body"/>
          </p:nvPr>
        </p:nvSpPr>
        <p:spPr>
          <a:xfrm>
            <a:off x="6172201" y="1681163"/>
            <a:ext cx="5183188" cy="823912"/>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1067"/>
              </a:spcBef>
              <a:spcAft>
                <a:spcPts val="0"/>
              </a:spcAft>
              <a:buClr>
                <a:schemeClr val="dk1"/>
              </a:buClr>
              <a:buSzPts val="1800"/>
              <a:buNone/>
              <a:defRPr b="1" sz="2400"/>
            </a:lvl1pPr>
            <a:lvl2pPr indent="-228600" lvl="1" marL="914400" algn="l">
              <a:lnSpc>
                <a:spcPct val="90000"/>
              </a:lnSpc>
              <a:spcBef>
                <a:spcPts val="533"/>
              </a:spcBef>
              <a:spcAft>
                <a:spcPts val="0"/>
              </a:spcAft>
              <a:buClr>
                <a:schemeClr val="dk1"/>
              </a:buClr>
              <a:buSzPts val="1500"/>
              <a:buNone/>
              <a:defRPr b="1" sz="2000"/>
            </a:lvl2pPr>
            <a:lvl3pPr indent="-228600" lvl="2" marL="1371600" algn="l">
              <a:lnSpc>
                <a:spcPct val="90000"/>
              </a:lnSpc>
              <a:spcBef>
                <a:spcPts val="533"/>
              </a:spcBef>
              <a:spcAft>
                <a:spcPts val="0"/>
              </a:spcAft>
              <a:buClr>
                <a:schemeClr val="dk1"/>
              </a:buClr>
              <a:buSzPts val="1400"/>
              <a:buNone/>
              <a:defRPr b="1" sz="1867"/>
            </a:lvl3pPr>
            <a:lvl4pPr indent="-228600" lvl="3" marL="1828800" algn="l">
              <a:lnSpc>
                <a:spcPct val="90000"/>
              </a:lnSpc>
              <a:spcBef>
                <a:spcPts val="533"/>
              </a:spcBef>
              <a:spcAft>
                <a:spcPts val="0"/>
              </a:spcAft>
              <a:buClr>
                <a:schemeClr val="dk1"/>
              </a:buClr>
              <a:buSzPts val="1200"/>
              <a:buNone/>
              <a:defRPr b="1" sz="1600"/>
            </a:lvl4pPr>
            <a:lvl5pPr indent="-228600" lvl="4" marL="2286000" algn="l">
              <a:lnSpc>
                <a:spcPct val="90000"/>
              </a:lnSpc>
              <a:spcBef>
                <a:spcPts val="533"/>
              </a:spcBef>
              <a:spcAft>
                <a:spcPts val="0"/>
              </a:spcAft>
              <a:buClr>
                <a:schemeClr val="dk1"/>
              </a:buClr>
              <a:buSzPts val="1200"/>
              <a:buNone/>
              <a:defRPr b="1" sz="1600"/>
            </a:lvl5pPr>
            <a:lvl6pPr indent="-228600" lvl="5" marL="2743200" algn="l">
              <a:lnSpc>
                <a:spcPct val="90000"/>
              </a:lnSpc>
              <a:spcBef>
                <a:spcPts val="533"/>
              </a:spcBef>
              <a:spcAft>
                <a:spcPts val="0"/>
              </a:spcAft>
              <a:buClr>
                <a:schemeClr val="dk1"/>
              </a:buClr>
              <a:buSzPts val="1200"/>
              <a:buNone/>
              <a:defRPr b="1" sz="1600"/>
            </a:lvl6pPr>
            <a:lvl7pPr indent="-228600" lvl="6" marL="3200400" algn="l">
              <a:lnSpc>
                <a:spcPct val="90000"/>
              </a:lnSpc>
              <a:spcBef>
                <a:spcPts val="533"/>
              </a:spcBef>
              <a:spcAft>
                <a:spcPts val="0"/>
              </a:spcAft>
              <a:buClr>
                <a:schemeClr val="dk1"/>
              </a:buClr>
              <a:buSzPts val="1200"/>
              <a:buNone/>
              <a:defRPr b="1" sz="1600"/>
            </a:lvl7pPr>
            <a:lvl8pPr indent="-228600" lvl="7" marL="3657600" algn="l">
              <a:lnSpc>
                <a:spcPct val="90000"/>
              </a:lnSpc>
              <a:spcBef>
                <a:spcPts val="533"/>
              </a:spcBef>
              <a:spcAft>
                <a:spcPts val="0"/>
              </a:spcAft>
              <a:buClr>
                <a:schemeClr val="dk1"/>
              </a:buClr>
              <a:buSzPts val="1200"/>
              <a:buNone/>
              <a:defRPr b="1" sz="1600"/>
            </a:lvl8pPr>
            <a:lvl9pPr indent="-228600" lvl="8" marL="4114800" algn="l">
              <a:lnSpc>
                <a:spcPct val="90000"/>
              </a:lnSpc>
              <a:spcBef>
                <a:spcPts val="533"/>
              </a:spcBef>
              <a:spcAft>
                <a:spcPts val="0"/>
              </a:spcAft>
              <a:buClr>
                <a:schemeClr val="dk1"/>
              </a:buClr>
              <a:buSzPts val="1200"/>
              <a:buNone/>
              <a:defRPr b="1" sz="1600"/>
            </a:lvl9pPr>
          </a:lstStyle>
          <a:p/>
        </p:txBody>
      </p:sp>
      <p:sp>
        <p:nvSpPr>
          <p:cNvPr id="201" name="Google Shape;201;p47"/>
          <p:cNvSpPr txBox="1"/>
          <p:nvPr>
            <p:ph idx="4" type="body"/>
          </p:nvPr>
        </p:nvSpPr>
        <p:spPr>
          <a:xfrm>
            <a:off x="6172201" y="2505075"/>
            <a:ext cx="5183188" cy="3684588"/>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02" name="Google Shape;202;p47"/>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03" name="Google Shape;203;p47"/>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04" name="Google Shape;204;p47"/>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5" name="Shape 205"/>
        <p:cNvGrpSpPr/>
        <p:nvPr/>
      </p:nvGrpSpPr>
      <p:grpSpPr>
        <a:xfrm>
          <a:off x="0" y="0"/>
          <a:ext cx="0" cy="0"/>
          <a:chOff x="0" y="0"/>
          <a:chExt cx="0" cy="0"/>
        </a:xfrm>
      </p:grpSpPr>
      <p:sp>
        <p:nvSpPr>
          <p:cNvPr id="206" name="Google Shape;206;p48"/>
          <p:cNvSpPr txBox="1"/>
          <p:nvPr>
            <p:ph type="title"/>
          </p:nvPr>
        </p:nvSpPr>
        <p:spPr>
          <a:xfrm>
            <a:off x="838200" y="365125"/>
            <a:ext cx="10515600" cy="1325563"/>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7" name="Google Shape;207;p48"/>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08" name="Google Shape;208;p48"/>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09" name="Google Shape;209;p48"/>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4"/>
          <p:cNvSpPr txBox="1"/>
          <p:nvPr>
            <p:ph type="title"/>
          </p:nvPr>
        </p:nvSpPr>
        <p:spPr>
          <a:xfrm>
            <a:off x="831850" y="1709738"/>
            <a:ext cx="10515600" cy="2852737"/>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831850" y="4589463"/>
            <a:ext cx="10515600" cy="1500187"/>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49"/>
          <p:cNvSpPr txBox="1"/>
          <p:nvPr>
            <p:ph type="title"/>
          </p:nvPr>
        </p:nvSpPr>
        <p:spPr>
          <a:xfrm>
            <a:off x="839788" y="457200"/>
            <a:ext cx="3932237" cy="1600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2" name="Google Shape;212;p49"/>
          <p:cNvSpPr txBox="1"/>
          <p:nvPr>
            <p:ph idx="1" type="body"/>
          </p:nvPr>
        </p:nvSpPr>
        <p:spPr>
          <a:xfrm>
            <a:off x="5183188" y="987426"/>
            <a:ext cx="6172200" cy="48736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1067"/>
              </a:spcBef>
              <a:spcAft>
                <a:spcPts val="0"/>
              </a:spcAft>
              <a:buClr>
                <a:schemeClr val="dk1"/>
              </a:buClr>
              <a:buSzPts val="2400"/>
              <a:buChar char="•"/>
              <a:defRPr sz="3200"/>
            </a:lvl1pPr>
            <a:lvl2pPr indent="-361950" lvl="1" marL="914400" algn="l">
              <a:lnSpc>
                <a:spcPct val="90000"/>
              </a:lnSpc>
              <a:spcBef>
                <a:spcPts val="533"/>
              </a:spcBef>
              <a:spcAft>
                <a:spcPts val="0"/>
              </a:spcAft>
              <a:buClr>
                <a:schemeClr val="dk1"/>
              </a:buClr>
              <a:buSzPts val="2100"/>
              <a:buChar char="•"/>
              <a:defRPr sz="2800"/>
            </a:lvl2pPr>
            <a:lvl3pPr indent="-342900" lvl="2" marL="1371600" algn="l">
              <a:lnSpc>
                <a:spcPct val="90000"/>
              </a:lnSpc>
              <a:spcBef>
                <a:spcPts val="533"/>
              </a:spcBef>
              <a:spcAft>
                <a:spcPts val="0"/>
              </a:spcAft>
              <a:buClr>
                <a:schemeClr val="dk1"/>
              </a:buClr>
              <a:buSzPts val="1800"/>
              <a:buChar char="•"/>
              <a:defRPr sz="2400"/>
            </a:lvl3pPr>
            <a:lvl4pPr indent="-323850" lvl="3" marL="1828800" algn="l">
              <a:lnSpc>
                <a:spcPct val="90000"/>
              </a:lnSpc>
              <a:spcBef>
                <a:spcPts val="533"/>
              </a:spcBef>
              <a:spcAft>
                <a:spcPts val="0"/>
              </a:spcAft>
              <a:buClr>
                <a:schemeClr val="dk1"/>
              </a:buClr>
              <a:buSzPts val="1500"/>
              <a:buChar char="•"/>
              <a:defRPr sz="2000"/>
            </a:lvl4pPr>
            <a:lvl5pPr indent="-323850" lvl="4" marL="2286000" algn="l">
              <a:lnSpc>
                <a:spcPct val="90000"/>
              </a:lnSpc>
              <a:spcBef>
                <a:spcPts val="533"/>
              </a:spcBef>
              <a:spcAft>
                <a:spcPts val="0"/>
              </a:spcAft>
              <a:buClr>
                <a:schemeClr val="dk1"/>
              </a:buClr>
              <a:buSzPts val="1500"/>
              <a:buChar char="•"/>
              <a:defRPr sz="2000"/>
            </a:lvl5pPr>
            <a:lvl6pPr indent="-323850" lvl="5" marL="2743200" algn="l">
              <a:lnSpc>
                <a:spcPct val="90000"/>
              </a:lnSpc>
              <a:spcBef>
                <a:spcPts val="533"/>
              </a:spcBef>
              <a:spcAft>
                <a:spcPts val="0"/>
              </a:spcAft>
              <a:buClr>
                <a:schemeClr val="dk1"/>
              </a:buClr>
              <a:buSzPts val="1500"/>
              <a:buChar char="•"/>
              <a:defRPr sz="2000"/>
            </a:lvl6pPr>
            <a:lvl7pPr indent="-323850" lvl="6" marL="3200400" algn="l">
              <a:lnSpc>
                <a:spcPct val="90000"/>
              </a:lnSpc>
              <a:spcBef>
                <a:spcPts val="533"/>
              </a:spcBef>
              <a:spcAft>
                <a:spcPts val="0"/>
              </a:spcAft>
              <a:buClr>
                <a:schemeClr val="dk1"/>
              </a:buClr>
              <a:buSzPts val="1500"/>
              <a:buChar char="•"/>
              <a:defRPr sz="2000"/>
            </a:lvl7pPr>
            <a:lvl8pPr indent="-323850" lvl="7" marL="3657600" algn="l">
              <a:lnSpc>
                <a:spcPct val="90000"/>
              </a:lnSpc>
              <a:spcBef>
                <a:spcPts val="533"/>
              </a:spcBef>
              <a:spcAft>
                <a:spcPts val="0"/>
              </a:spcAft>
              <a:buClr>
                <a:schemeClr val="dk1"/>
              </a:buClr>
              <a:buSzPts val="1500"/>
              <a:buChar char="•"/>
              <a:defRPr sz="2000"/>
            </a:lvl8pPr>
            <a:lvl9pPr indent="-323850" lvl="8" marL="4114800" algn="l">
              <a:lnSpc>
                <a:spcPct val="90000"/>
              </a:lnSpc>
              <a:spcBef>
                <a:spcPts val="533"/>
              </a:spcBef>
              <a:spcAft>
                <a:spcPts val="0"/>
              </a:spcAft>
              <a:buClr>
                <a:schemeClr val="dk1"/>
              </a:buClr>
              <a:buSzPts val="1500"/>
              <a:buChar char="•"/>
              <a:defRPr sz="2000"/>
            </a:lvl9pPr>
          </a:lstStyle>
          <a:p/>
        </p:txBody>
      </p:sp>
      <p:sp>
        <p:nvSpPr>
          <p:cNvPr id="213" name="Google Shape;213;p49"/>
          <p:cNvSpPr txBox="1"/>
          <p:nvPr>
            <p:ph idx="2" type="body"/>
          </p:nvPr>
        </p:nvSpPr>
        <p:spPr>
          <a:xfrm>
            <a:off x="839788" y="2057401"/>
            <a:ext cx="3932237" cy="3811588"/>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1067"/>
              </a:spcBef>
              <a:spcAft>
                <a:spcPts val="0"/>
              </a:spcAft>
              <a:buClr>
                <a:schemeClr val="dk1"/>
              </a:buClr>
              <a:buSzPts val="1200"/>
              <a:buNone/>
              <a:defRPr sz="1600"/>
            </a:lvl1pPr>
            <a:lvl2pPr indent="-228600" lvl="1" marL="914400" algn="l">
              <a:lnSpc>
                <a:spcPct val="90000"/>
              </a:lnSpc>
              <a:spcBef>
                <a:spcPts val="533"/>
              </a:spcBef>
              <a:spcAft>
                <a:spcPts val="0"/>
              </a:spcAft>
              <a:buClr>
                <a:schemeClr val="dk1"/>
              </a:buClr>
              <a:buSzPts val="1100"/>
              <a:buNone/>
              <a:defRPr sz="1467"/>
            </a:lvl2pPr>
            <a:lvl3pPr indent="-228600" lvl="2" marL="1371600" algn="l">
              <a:lnSpc>
                <a:spcPct val="90000"/>
              </a:lnSpc>
              <a:spcBef>
                <a:spcPts val="533"/>
              </a:spcBef>
              <a:spcAft>
                <a:spcPts val="0"/>
              </a:spcAft>
              <a:buClr>
                <a:schemeClr val="dk1"/>
              </a:buClr>
              <a:buSzPts val="900"/>
              <a:buNone/>
              <a:defRPr sz="1200"/>
            </a:lvl3pPr>
            <a:lvl4pPr indent="-228600" lvl="3" marL="1828800" algn="l">
              <a:lnSpc>
                <a:spcPct val="90000"/>
              </a:lnSpc>
              <a:spcBef>
                <a:spcPts val="533"/>
              </a:spcBef>
              <a:spcAft>
                <a:spcPts val="0"/>
              </a:spcAft>
              <a:buClr>
                <a:schemeClr val="dk1"/>
              </a:buClr>
              <a:buSzPts val="800"/>
              <a:buNone/>
              <a:defRPr sz="1067"/>
            </a:lvl4pPr>
            <a:lvl5pPr indent="-228600" lvl="4" marL="2286000" algn="l">
              <a:lnSpc>
                <a:spcPct val="90000"/>
              </a:lnSpc>
              <a:spcBef>
                <a:spcPts val="533"/>
              </a:spcBef>
              <a:spcAft>
                <a:spcPts val="0"/>
              </a:spcAft>
              <a:buClr>
                <a:schemeClr val="dk1"/>
              </a:buClr>
              <a:buSzPts val="800"/>
              <a:buNone/>
              <a:defRPr sz="1067"/>
            </a:lvl5pPr>
            <a:lvl6pPr indent="-228600" lvl="5" marL="2743200" algn="l">
              <a:lnSpc>
                <a:spcPct val="90000"/>
              </a:lnSpc>
              <a:spcBef>
                <a:spcPts val="533"/>
              </a:spcBef>
              <a:spcAft>
                <a:spcPts val="0"/>
              </a:spcAft>
              <a:buClr>
                <a:schemeClr val="dk1"/>
              </a:buClr>
              <a:buSzPts val="800"/>
              <a:buNone/>
              <a:defRPr sz="1067"/>
            </a:lvl6pPr>
            <a:lvl7pPr indent="-228600" lvl="6" marL="3200400" algn="l">
              <a:lnSpc>
                <a:spcPct val="90000"/>
              </a:lnSpc>
              <a:spcBef>
                <a:spcPts val="533"/>
              </a:spcBef>
              <a:spcAft>
                <a:spcPts val="0"/>
              </a:spcAft>
              <a:buClr>
                <a:schemeClr val="dk1"/>
              </a:buClr>
              <a:buSzPts val="800"/>
              <a:buNone/>
              <a:defRPr sz="1067"/>
            </a:lvl7pPr>
            <a:lvl8pPr indent="-228600" lvl="7" marL="3657600" algn="l">
              <a:lnSpc>
                <a:spcPct val="90000"/>
              </a:lnSpc>
              <a:spcBef>
                <a:spcPts val="533"/>
              </a:spcBef>
              <a:spcAft>
                <a:spcPts val="0"/>
              </a:spcAft>
              <a:buClr>
                <a:schemeClr val="dk1"/>
              </a:buClr>
              <a:buSzPts val="800"/>
              <a:buNone/>
              <a:defRPr sz="1067"/>
            </a:lvl8pPr>
            <a:lvl9pPr indent="-228600" lvl="8" marL="4114800" algn="l">
              <a:lnSpc>
                <a:spcPct val="90000"/>
              </a:lnSpc>
              <a:spcBef>
                <a:spcPts val="533"/>
              </a:spcBef>
              <a:spcAft>
                <a:spcPts val="0"/>
              </a:spcAft>
              <a:buClr>
                <a:schemeClr val="dk1"/>
              </a:buClr>
              <a:buSzPts val="800"/>
              <a:buNone/>
              <a:defRPr sz="1067"/>
            </a:lvl9pPr>
          </a:lstStyle>
          <a:p/>
        </p:txBody>
      </p:sp>
      <p:sp>
        <p:nvSpPr>
          <p:cNvPr id="214" name="Google Shape;214;p49"/>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15" name="Google Shape;215;p49"/>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16" name="Google Shape;216;p49"/>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7" name="Shape 217"/>
        <p:cNvGrpSpPr/>
        <p:nvPr/>
      </p:nvGrpSpPr>
      <p:grpSpPr>
        <a:xfrm>
          <a:off x="0" y="0"/>
          <a:ext cx="0" cy="0"/>
          <a:chOff x="0" y="0"/>
          <a:chExt cx="0" cy="0"/>
        </a:xfrm>
      </p:grpSpPr>
      <p:sp>
        <p:nvSpPr>
          <p:cNvPr id="218" name="Google Shape;218;p50"/>
          <p:cNvSpPr txBox="1"/>
          <p:nvPr>
            <p:ph type="title"/>
          </p:nvPr>
        </p:nvSpPr>
        <p:spPr>
          <a:xfrm>
            <a:off x="839788" y="457200"/>
            <a:ext cx="3932237" cy="1600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9" name="Google Shape;219;p50"/>
          <p:cNvSpPr/>
          <p:nvPr>
            <p:ph idx="2" type="pic"/>
          </p:nvPr>
        </p:nvSpPr>
        <p:spPr>
          <a:xfrm>
            <a:off x="5183188" y="987426"/>
            <a:ext cx="6172200" cy="4873625"/>
          </a:xfrm>
          <a:prstGeom prst="rect">
            <a:avLst/>
          </a:prstGeom>
          <a:noFill/>
          <a:ln>
            <a:noFill/>
          </a:ln>
        </p:spPr>
      </p:sp>
      <p:sp>
        <p:nvSpPr>
          <p:cNvPr id="220" name="Google Shape;220;p50"/>
          <p:cNvSpPr txBox="1"/>
          <p:nvPr>
            <p:ph idx="1" type="body"/>
          </p:nvPr>
        </p:nvSpPr>
        <p:spPr>
          <a:xfrm>
            <a:off x="839788" y="2057401"/>
            <a:ext cx="3932237" cy="3811588"/>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1067"/>
              </a:spcBef>
              <a:spcAft>
                <a:spcPts val="0"/>
              </a:spcAft>
              <a:buClr>
                <a:schemeClr val="dk1"/>
              </a:buClr>
              <a:buSzPts val="1200"/>
              <a:buNone/>
              <a:defRPr sz="1600"/>
            </a:lvl1pPr>
            <a:lvl2pPr indent="-228600" lvl="1" marL="914400" algn="l">
              <a:lnSpc>
                <a:spcPct val="90000"/>
              </a:lnSpc>
              <a:spcBef>
                <a:spcPts val="533"/>
              </a:spcBef>
              <a:spcAft>
                <a:spcPts val="0"/>
              </a:spcAft>
              <a:buClr>
                <a:schemeClr val="dk1"/>
              </a:buClr>
              <a:buSzPts val="1100"/>
              <a:buNone/>
              <a:defRPr sz="1467"/>
            </a:lvl2pPr>
            <a:lvl3pPr indent="-228600" lvl="2" marL="1371600" algn="l">
              <a:lnSpc>
                <a:spcPct val="90000"/>
              </a:lnSpc>
              <a:spcBef>
                <a:spcPts val="533"/>
              </a:spcBef>
              <a:spcAft>
                <a:spcPts val="0"/>
              </a:spcAft>
              <a:buClr>
                <a:schemeClr val="dk1"/>
              </a:buClr>
              <a:buSzPts val="900"/>
              <a:buNone/>
              <a:defRPr sz="1200"/>
            </a:lvl3pPr>
            <a:lvl4pPr indent="-228600" lvl="3" marL="1828800" algn="l">
              <a:lnSpc>
                <a:spcPct val="90000"/>
              </a:lnSpc>
              <a:spcBef>
                <a:spcPts val="533"/>
              </a:spcBef>
              <a:spcAft>
                <a:spcPts val="0"/>
              </a:spcAft>
              <a:buClr>
                <a:schemeClr val="dk1"/>
              </a:buClr>
              <a:buSzPts val="800"/>
              <a:buNone/>
              <a:defRPr sz="1067"/>
            </a:lvl4pPr>
            <a:lvl5pPr indent="-228600" lvl="4" marL="2286000" algn="l">
              <a:lnSpc>
                <a:spcPct val="90000"/>
              </a:lnSpc>
              <a:spcBef>
                <a:spcPts val="533"/>
              </a:spcBef>
              <a:spcAft>
                <a:spcPts val="0"/>
              </a:spcAft>
              <a:buClr>
                <a:schemeClr val="dk1"/>
              </a:buClr>
              <a:buSzPts val="800"/>
              <a:buNone/>
              <a:defRPr sz="1067"/>
            </a:lvl5pPr>
            <a:lvl6pPr indent="-228600" lvl="5" marL="2743200" algn="l">
              <a:lnSpc>
                <a:spcPct val="90000"/>
              </a:lnSpc>
              <a:spcBef>
                <a:spcPts val="533"/>
              </a:spcBef>
              <a:spcAft>
                <a:spcPts val="0"/>
              </a:spcAft>
              <a:buClr>
                <a:schemeClr val="dk1"/>
              </a:buClr>
              <a:buSzPts val="800"/>
              <a:buNone/>
              <a:defRPr sz="1067"/>
            </a:lvl6pPr>
            <a:lvl7pPr indent="-228600" lvl="6" marL="3200400" algn="l">
              <a:lnSpc>
                <a:spcPct val="90000"/>
              </a:lnSpc>
              <a:spcBef>
                <a:spcPts val="533"/>
              </a:spcBef>
              <a:spcAft>
                <a:spcPts val="0"/>
              </a:spcAft>
              <a:buClr>
                <a:schemeClr val="dk1"/>
              </a:buClr>
              <a:buSzPts val="800"/>
              <a:buNone/>
              <a:defRPr sz="1067"/>
            </a:lvl7pPr>
            <a:lvl8pPr indent="-228600" lvl="7" marL="3657600" algn="l">
              <a:lnSpc>
                <a:spcPct val="90000"/>
              </a:lnSpc>
              <a:spcBef>
                <a:spcPts val="533"/>
              </a:spcBef>
              <a:spcAft>
                <a:spcPts val="0"/>
              </a:spcAft>
              <a:buClr>
                <a:schemeClr val="dk1"/>
              </a:buClr>
              <a:buSzPts val="800"/>
              <a:buNone/>
              <a:defRPr sz="1067"/>
            </a:lvl8pPr>
            <a:lvl9pPr indent="-228600" lvl="8" marL="4114800" algn="l">
              <a:lnSpc>
                <a:spcPct val="90000"/>
              </a:lnSpc>
              <a:spcBef>
                <a:spcPts val="533"/>
              </a:spcBef>
              <a:spcAft>
                <a:spcPts val="0"/>
              </a:spcAft>
              <a:buClr>
                <a:schemeClr val="dk1"/>
              </a:buClr>
              <a:buSzPts val="800"/>
              <a:buNone/>
              <a:defRPr sz="1067"/>
            </a:lvl9pPr>
          </a:lstStyle>
          <a:p/>
        </p:txBody>
      </p:sp>
      <p:sp>
        <p:nvSpPr>
          <p:cNvPr id="221" name="Google Shape;221;p50"/>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22" name="Google Shape;222;p50"/>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23" name="Google Shape;223;p50"/>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51"/>
          <p:cNvSpPr txBox="1"/>
          <p:nvPr>
            <p:ph type="title"/>
          </p:nvPr>
        </p:nvSpPr>
        <p:spPr>
          <a:xfrm>
            <a:off x="838200" y="365125"/>
            <a:ext cx="10515600" cy="1325563"/>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6" name="Google Shape;226;p51"/>
          <p:cNvSpPr txBox="1"/>
          <p:nvPr>
            <p:ph idx="1" type="body"/>
          </p:nvPr>
        </p:nvSpPr>
        <p:spPr>
          <a:xfrm rot="5400000">
            <a:off x="3920331" y="-1256505"/>
            <a:ext cx="4351339" cy="10515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27" name="Google Shape;227;p51"/>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28" name="Google Shape;228;p51"/>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29" name="Google Shape;229;p51"/>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0" name="Shape 230"/>
        <p:cNvGrpSpPr/>
        <p:nvPr/>
      </p:nvGrpSpPr>
      <p:grpSpPr>
        <a:xfrm>
          <a:off x="0" y="0"/>
          <a:ext cx="0" cy="0"/>
          <a:chOff x="0" y="0"/>
          <a:chExt cx="0" cy="0"/>
        </a:xfrm>
      </p:grpSpPr>
      <p:sp>
        <p:nvSpPr>
          <p:cNvPr id="231" name="Google Shape;231;p52"/>
          <p:cNvSpPr txBox="1"/>
          <p:nvPr>
            <p:ph type="title"/>
          </p:nvPr>
        </p:nvSpPr>
        <p:spPr>
          <a:xfrm rot="5400000">
            <a:off x="7133431" y="1956594"/>
            <a:ext cx="5811839" cy="2628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2" name="Google Shape;232;p52"/>
          <p:cNvSpPr txBox="1"/>
          <p:nvPr>
            <p:ph idx="1" type="body"/>
          </p:nvPr>
        </p:nvSpPr>
        <p:spPr>
          <a:xfrm rot="5400000">
            <a:off x="1799431" y="-596106"/>
            <a:ext cx="5811839" cy="7734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067"/>
              </a:spcBef>
              <a:spcAft>
                <a:spcPts val="0"/>
              </a:spcAft>
              <a:buClr>
                <a:schemeClr val="dk1"/>
              </a:buClr>
              <a:buSzPts val="1400"/>
              <a:buChar char="•"/>
              <a:defRPr/>
            </a:lvl1pPr>
            <a:lvl2pPr indent="-317500" lvl="1" marL="914400" algn="l">
              <a:lnSpc>
                <a:spcPct val="90000"/>
              </a:lnSpc>
              <a:spcBef>
                <a:spcPts val="533"/>
              </a:spcBef>
              <a:spcAft>
                <a:spcPts val="0"/>
              </a:spcAft>
              <a:buClr>
                <a:schemeClr val="dk1"/>
              </a:buClr>
              <a:buSzPts val="1400"/>
              <a:buChar char="•"/>
              <a:defRPr/>
            </a:lvl2pPr>
            <a:lvl3pPr indent="-317500" lvl="2" marL="1371600" algn="l">
              <a:lnSpc>
                <a:spcPct val="90000"/>
              </a:lnSpc>
              <a:spcBef>
                <a:spcPts val="533"/>
              </a:spcBef>
              <a:spcAft>
                <a:spcPts val="0"/>
              </a:spcAft>
              <a:buClr>
                <a:schemeClr val="dk1"/>
              </a:buClr>
              <a:buSzPts val="1400"/>
              <a:buChar char="•"/>
              <a:defRPr/>
            </a:lvl3pPr>
            <a:lvl4pPr indent="-317500" lvl="3" marL="1828800" algn="l">
              <a:lnSpc>
                <a:spcPct val="90000"/>
              </a:lnSpc>
              <a:spcBef>
                <a:spcPts val="533"/>
              </a:spcBef>
              <a:spcAft>
                <a:spcPts val="0"/>
              </a:spcAft>
              <a:buClr>
                <a:schemeClr val="dk1"/>
              </a:buClr>
              <a:buSzPts val="1400"/>
              <a:buChar char="•"/>
              <a:defRPr/>
            </a:lvl4pPr>
            <a:lvl5pPr indent="-317500" lvl="4" marL="2286000" algn="l">
              <a:lnSpc>
                <a:spcPct val="90000"/>
              </a:lnSpc>
              <a:spcBef>
                <a:spcPts val="533"/>
              </a:spcBef>
              <a:spcAft>
                <a:spcPts val="0"/>
              </a:spcAft>
              <a:buClr>
                <a:schemeClr val="dk1"/>
              </a:buClr>
              <a:buSzPts val="1400"/>
              <a:buChar char="•"/>
              <a:defRPr/>
            </a:lvl5pPr>
            <a:lvl6pPr indent="-317500" lvl="5" marL="2743200" algn="l">
              <a:lnSpc>
                <a:spcPct val="90000"/>
              </a:lnSpc>
              <a:spcBef>
                <a:spcPts val="533"/>
              </a:spcBef>
              <a:spcAft>
                <a:spcPts val="0"/>
              </a:spcAft>
              <a:buClr>
                <a:schemeClr val="dk1"/>
              </a:buClr>
              <a:buSzPts val="1400"/>
              <a:buChar char="•"/>
              <a:defRPr/>
            </a:lvl6pPr>
            <a:lvl7pPr indent="-317500" lvl="6" marL="3200400" algn="l">
              <a:lnSpc>
                <a:spcPct val="90000"/>
              </a:lnSpc>
              <a:spcBef>
                <a:spcPts val="533"/>
              </a:spcBef>
              <a:spcAft>
                <a:spcPts val="0"/>
              </a:spcAft>
              <a:buClr>
                <a:schemeClr val="dk1"/>
              </a:buClr>
              <a:buSzPts val="1400"/>
              <a:buChar char="•"/>
              <a:defRPr/>
            </a:lvl7pPr>
            <a:lvl8pPr indent="-317500" lvl="7" marL="3657600" algn="l">
              <a:lnSpc>
                <a:spcPct val="90000"/>
              </a:lnSpc>
              <a:spcBef>
                <a:spcPts val="533"/>
              </a:spcBef>
              <a:spcAft>
                <a:spcPts val="0"/>
              </a:spcAft>
              <a:buClr>
                <a:schemeClr val="dk1"/>
              </a:buClr>
              <a:buSzPts val="1400"/>
              <a:buChar char="•"/>
              <a:defRPr/>
            </a:lvl8pPr>
            <a:lvl9pPr indent="-317500" lvl="8" marL="4114800" algn="l">
              <a:lnSpc>
                <a:spcPct val="90000"/>
              </a:lnSpc>
              <a:spcBef>
                <a:spcPts val="533"/>
              </a:spcBef>
              <a:spcAft>
                <a:spcPts val="0"/>
              </a:spcAft>
              <a:buClr>
                <a:schemeClr val="dk1"/>
              </a:buClr>
              <a:buSzPts val="1400"/>
              <a:buChar char="•"/>
              <a:defRPr/>
            </a:lvl9pPr>
          </a:lstStyle>
          <a:p/>
        </p:txBody>
      </p:sp>
      <p:sp>
        <p:nvSpPr>
          <p:cNvPr id="233" name="Google Shape;233;p52"/>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34" name="Google Shape;234;p52"/>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Clr>
                <a:srgbClr val="888888"/>
              </a:buClr>
              <a:buSzPts val="1100"/>
              <a:buFont typeface="Calibri"/>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p:txBody>
      </p:sp>
      <p:sp>
        <p:nvSpPr>
          <p:cNvPr id="235" name="Google Shape;235;p52"/>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5"/>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838200" y="1825625"/>
            <a:ext cx="5181600" cy="43513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2" type="body"/>
          </p:nvPr>
        </p:nvSpPr>
        <p:spPr>
          <a:xfrm>
            <a:off x="6172200" y="1825625"/>
            <a:ext cx="5181600" cy="43513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6"/>
          <p:cNvSpPr txBox="1"/>
          <p:nvPr>
            <p:ph type="title"/>
          </p:nvPr>
        </p:nvSpPr>
        <p:spPr>
          <a:xfrm>
            <a:off x="839788" y="365125"/>
            <a:ext cx="10515600" cy="1325563"/>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1" type="body"/>
          </p:nvPr>
        </p:nvSpPr>
        <p:spPr>
          <a:xfrm>
            <a:off x="839788" y="1681163"/>
            <a:ext cx="5157787" cy="82391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6"/>
          <p:cNvSpPr txBox="1"/>
          <p:nvPr>
            <p:ph idx="2" type="body"/>
          </p:nvPr>
        </p:nvSpPr>
        <p:spPr>
          <a:xfrm>
            <a:off x="839788" y="2505075"/>
            <a:ext cx="5157787" cy="368458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6"/>
          <p:cNvSpPr txBox="1"/>
          <p:nvPr>
            <p:ph idx="3" type="body"/>
          </p:nvPr>
        </p:nvSpPr>
        <p:spPr>
          <a:xfrm>
            <a:off x="6172200" y="1681163"/>
            <a:ext cx="5183188" cy="82391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6"/>
          <p:cNvSpPr txBox="1"/>
          <p:nvPr>
            <p:ph idx="4" type="body"/>
          </p:nvPr>
        </p:nvSpPr>
        <p:spPr>
          <a:xfrm>
            <a:off x="6172200" y="2505075"/>
            <a:ext cx="5183188" cy="368458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7"/>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8"/>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7" name="Google Shape;5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9"/>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9"/>
          <p:cNvSpPr txBox="1"/>
          <p:nvPr>
            <p:ph idx="1" type="body"/>
          </p:nvPr>
        </p:nvSpPr>
        <p:spPr>
          <a:xfrm>
            <a:off x="5183188" y="987425"/>
            <a:ext cx="6172200" cy="4873625"/>
          </a:xfrm>
          <a:prstGeom prst="rect">
            <a:avLst/>
          </a:prstGeom>
          <a:noFill/>
          <a:ln>
            <a:noFill/>
          </a:ln>
        </p:spPr>
        <p:txBody>
          <a:bodyPr anchorCtr="0" anchor="t" bIns="0" lIns="0" spcFirstLastPara="1" rIns="0" wrap="square" tIns="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9"/>
          <p:cNvSpPr txBox="1"/>
          <p:nvPr>
            <p:ph idx="2" type="body"/>
          </p:nvPr>
        </p:nvSpPr>
        <p:spPr>
          <a:xfrm>
            <a:off x="839788" y="2057400"/>
            <a:ext cx="3932237" cy="381158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0"/>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0"/>
          <p:cNvSpPr/>
          <p:nvPr>
            <p:ph idx="2" type="pic"/>
          </p:nvPr>
        </p:nvSpPr>
        <p:spPr>
          <a:xfrm>
            <a:off x="5183188" y="987425"/>
            <a:ext cx="6172200" cy="4873625"/>
          </a:xfrm>
          <a:prstGeom prst="rect">
            <a:avLst/>
          </a:prstGeom>
          <a:noFill/>
          <a:ln>
            <a:noFill/>
          </a:ln>
        </p:spPr>
      </p:sp>
      <p:sp>
        <p:nvSpPr>
          <p:cNvPr id="70" name="Google Shape;70;p30"/>
          <p:cNvSpPr txBox="1"/>
          <p:nvPr>
            <p:ph idx="1" type="body"/>
          </p:nvPr>
        </p:nvSpPr>
        <p:spPr>
          <a:xfrm>
            <a:off x="839788" y="2057400"/>
            <a:ext cx="3932237" cy="381158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Quattrocento Sans"/>
              <a:buNone/>
              <a:defRPr b="1" i="0" sz="32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442913" y="1825625"/>
            <a:ext cx="11306174" cy="4351338"/>
          </a:xfrm>
          <a:prstGeom prst="rect">
            <a:avLst/>
          </a:prstGeom>
          <a:noFill/>
          <a:ln>
            <a:noFill/>
          </a:ln>
        </p:spPr>
        <p:txBody>
          <a:bodyPr anchorCtr="0" anchor="t" bIns="0" lIns="0" spcFirstLastPara="1" rIns="0" wrap="square" tIns="0">
            <a:norm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Quattrocento Sans"/>
                <a:ea typeface="Quattrocento Sans"/>
                <a:cs typeface="Quattrocento Sans"/>
                <a:sym typeface="Quattrocento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79">
          <p15:clr>
            <a:srgbClr val="F26B43"/>
          </p15:clr>
        </p15:guide>
        <p15:guide id="3" pos="740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9"/>
          <p:cNvSpPr txBox="1"/>
          <p:nvPr>
            <p:ph idx="1" type="body"/>
          </p:nvPr>
        </p:nvSpPr>
        <p:spPr>
          <a:xfrm>
            <a:off x="838200" y="1825625"/>
            <a:ext cx="105156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2"/>
          <p:cNvSpPr txBox="1"/>
          <p:nvPr>
            <p:ph type="title"/>
          </p:nvPr>
        </p:nvSpPr>
        <p:spPr>
          <a:xfrm>
            <a:off x="838200" y="365125"/>
            <a:ext cx="10515600" cy="1325563"/>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63" name="Google Shape;163;p22"/>
          <p:cNvSpPr txBox="1"/>
          <p:nvPr>
            <p:ph idx="1" type="body"/>
          </p:nvPr>
        </p:nvSpPr>
        <p:spPr>
          <a:xfrm>
            <a:off x="838200" y="1825625"/>
            <a:ext cx="10515600" cy="4351339"/>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64" name="Google Shape;164;p22"/>
          <p:cNvSpPr txBox="1"/>
          <p:nvPr>
            <p:ph idx="10" type="dt"/>
          </p:nvPr>
        </p:nvSpPr>
        <p:spPr>
          <a:xfrm>
            <a:off x="838200" y="6356351"/>
            <a:ext cx="2743200" cy="365125"/>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rgbClr val="888888"/>
              </a:buClr>
              <a:buSzPts val="11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9pPr>
          </a:lstStyle>
          <a:p/>
        </p:txBody>
      </p:sp>
      <p:sp>
        <p:nvSpPr>
          <p:cNvPr id="165" name="Google Shape;165;p22"/>
          <p:cNvSpPr txBox="1"/>
          <p:nvPr>
            <p:ph idx="11" type="ftr"/>
          </p:nvPr>
        </p:nvSpPr>
        <p:spPr>
          <a:xfrm>
            <a:off x="4038600" y="6356351"/>
            <a:ext cx="4114800" cy="365125"/>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Clr>
                <a:srgbClr val="888888"/>
              </a:buClr>
              <a:buSzPts val="11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100"/>
              <a:buFont typeface="Calibri"/>
              <a:buNone/>
              <a:defRPr b="0" i="0" sz="1867" u="none" cap="none" strike="noStrike">
                <a:solidFill>
                  <a:schemeClr val="dk1"/>
                </a:solidFill>
                <a:latin typeface="Calibri"/>
                <a:ea typeface="Calibri"/>
                <a:cs typeface="Calibri"/>
                <a:sym typeface="Calibri"/>
              </a:defRPr>
            </a:lvl9pPr>
          </a:lstStyle>
          <a:p/>
        </p:txBody>
      </p:sp>
      <p:sp>
        <p:nvSpPr>
          <p:cNvPr id="166" name="Google Shape;166;p22"/>
          <p:cNvSpPr txBox="1"/>
          <p:nvPr>
            <p:ph idx="12" type="sldNum"/>
          </p:nvPr>
        </p:nvSpPr>
        <p:spPr>
          <a:xfrm>
            <a:off x="8610600" y="6356351"/>
            <a:ext cx="2743200" cy="365125"/>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9.jpg"/><Relationship Id="rId7"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24slides.com/?utm_source=templates&amp;utm_medium=new-sales-slides&amp;utm_campaign=24slides&amp;utm_content=&amp;utm_term=" TargetMode="External"/><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A picture containing person, holding, child, young&#10;&#10;Description automatically generated" id="241" name="Google Shape;241;p1"/>
          <p:cNvPicPr preferRelativeResize="0"/>
          <p:nvPr/>
        </p:nvPicPr>
        <p:blipFill rotWithShape="1">
          <a:blip r:embed="rId3">
            <a:alphaModFix/>
          </a:blip>
          <a:srcRect b="0" l="0" r="0" t="0"/>
          <a:stretch/>
        </p:blipFill>
        <p:spPr>
          <a:xfrm>
            <a:off x="1" y="0"/>
            <a:ext cx="12192000" cy="6858000"/>
          </a:xfrm>
          <a:prstGeom prst="rect">
            <a:avLst/>
          </a:prstGeom>
          <a:noFill/>
          <a:ln>
            <a:noFill/>
          </a:ln>
        </p:spPr>
      </p:pic>
      <p:sp>
        <p:nvSpPr>
          <p:cNvPr id="242" name="Google Shape;242;p1"/>
          <p:cNvSpPr/>
          <p:nvPr/>
        </p:nvSpPr>
        <p:spPr>
          <a:xfrm>
            <a:off x="-1" y="0"/>
            <a:ext cx="12192000" cy="6858000"/>
          </a:xfrm>
          <a:prstGeom prst="rect">
            <a:avLst/>
          </a:prstGeom>
          <a:gradFill>
            <a:gsLst>
              <a:gs pos="0">
                <a:srgbClr val="2B479D">
                  <a:alpha val="69803"/>
                </a:srgbClr>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3" name="Google Shape;243;p1"/>
          <p:cNvSpPr txBox="1"/>
          <p:nvPr>
            <p:ph type="ctrTitle"/>
          </p:nvPr>
        </p:nvSpPr>
        <p:spPr>
          <a:xfrm>
            <a:off x="1837764" y="2315572"/>
            <a:ext cx="8677835" cy="156495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000"/>
              <a:buFont typeface="Arial Rounded"/>
              <a:buNone/>
            </a:pPr>
            <a:r>
              <a:rPr b="1" lang="en-US" sz="4000">
                <a:solidFill>
                  <a:schemeClr val="lt1"/>
                </a:solidFill>
                <a:latin typeface="Arial Rounded"/>
                <a:ea typeface="Arial Rounded"/>
                <a:cs typeface="Arial Rounded"/>
                <a:sym typeface="Arial Rounded"/>
              </a:rPr>
              <a:t>PALM VEIN IDENTIFICATION- BIOMETRIC SECURITY</a:t>
            </a:r>
            <a:endParaRPr/>
          </a:p>
        </p:txBody>
      </p:sp>
      <p:sp>
        <p:nvSpPr>
          <p:cNvPr id="244" name="Google Shape;244;p1"/>
          <p:cNvSpPr/>
          <p:nvPr>
            <p:ph idx="1" type="subTitle"/>
          </p:nvPr>
        </p:nvSpPr>
        <p:spPr>
          <a:xfrm>
            <a:off x="1524000" y="4206240"/>
            <a:ext cx="3948114" cy="1216659"/>
          </a:xfrm>
          <a:prstGeom prst="roundRect">
            <a:avLst>
              <a:gd fmla="val 50000" name="adj"/>
            </a:avLst>
          </a:prstGeom>
          <a:solidFill>
            <a:schemeClr val="accent4"/>
          </a:solidFill>
          <a:ln>
            <a:noFill/>
          </a:ln>
          <a:effectLst>
            <a:outerShdw rotWithShape="0" algn="t" dir="5400000" dist="50800">
              <a:srgbClr val="000000">
                <a:alpha val="20000"/>
              </a:srgbClr>
            </a:outerShdw>
          </a:effectLst>
        </p:spPr>
        <p:txBody>
          <a:bodyPr anchorCtr="0" anchor="ctr" bIns="0" lIns="0" spcFirstLastPara="1" rIns="0" wrap="square" tIns="0">
            <a:normAutofit fontScale="85000" lnSpcReduction="20000"/>
          </a:bodyPr>
          <a:lstStyle/>
          <a:p>
            <a:pPr indent="0" lvl="0" marL="0" rtl="0" algn="ctr">
              <a:lnSpc>
                <a:spcPct val="90000"/>
              </a:lnSpc>
              <a:spcBef>
                <a:spcPts val="0"/>
              </a:spcBef>
              <a:spcAft>
                <a:spcPts val="0"/>
              </a:spcAft>
              <a:buClr>
                <a:srgbClr val="FFFF00"/>
              </a:buClr>
              <a:buSzPct val="100000"/>
              <a:buNone/>
            </a:pPr>
            <a:r>
              <a:rPr b="1" lang="en-US" sz="1500">
                <a:solidFill>
                  <a:srgbClr val="FFFF00"/>
                </a:solidFill>
                <a:latin typeface="Arial Rounded"/>
                <a:ea typeface="Arial Rounded"/>
                <a:cs typeface="Arial Rounded"/>
                <a:sym typeface="Arial Rounded"/>
              </a:rPr>
              <a:t>ANAIDA SUNIL - SB20BCA005</a:t>
            </a:r>
            <a:endParaRPr/>
          </a:p>
          <a:p>
            <a:pPr indent="0" lvl="0" marL="0" rtl="0" algn="ctr">
              <a:lnSpc>
                <a:spcPct val="90000"/>
              </a:lnSpc>
              <a:spcBef>
                <a:spcPts val="1000"/>
              </a:spcBef>
              <a:spcAft>
                <a:spcPts val="0"/>
              </a:spcAft>
              <a:buClr>
                <a:srgbClr val="FFFF00"/>
              </a:buClr>
              <a:buSzPct val="100000"/>
              <a:buNone/>
            </a:pPr>
            <a:r>
              <a:rPr b="1" lang="en-US" sz="1500">
                <a:solidFill>
                  <a:srgbClr val="FFFF00"/>
                </a:solidFill>
                <a:latin typeface="Arial Rounded"/>
                <a:ea typeface="Arial Rounded"/>
                <a:cs typeface="Arial Rounded"/>
                <a:sym typeface="Arial Rounded"/>
              </a:rPr>
              <a:t>      NIFIYA ALPHO GOMEZ- SB20BCA029</a:t>
            </a:r>
            <a:endParaRPr/>
          </a:p>
          <a:p>
            <a:pPr indent="0" lvl="0" marL="0" rtl="0" algn="ctr">
              <a:lnSpc>
                <a:spcPct val="90000"/>
              </a:lnSpc>
              <a:spcBef>
                <a:spcPts val="1000"/>
              </a:spcBef>
              <a:spcAft>
                <a:spcPts val="0"/>
              </a:spcAft>
              <a:buClr>
                <a:schemeClr val="dk1"/>
              </a:buClr>
              <a:buSzPct val="100000"/>
              <a:buNone/>
            </a:pPr>
            <a:r>
              <a:t/>
            </a:r>
            <a:endParaRPr b="1" sz="1600">
              <a:solidFill>
                <a:schemeClr val="lt1"/>
              </a:solidFill>
            </a:endParaRPr>
          </a:p>
        </p:txBody>
      </p:sp>
      <p:grpSp>
        <p:nvGrpSpPr>
          <p:cNvPr id="245" name="Google Shape;245;p1"/>
          <p:cNvGrpSpPr/>
          <p:nvPr/>
        </p:nvGrpSpPr>
        <p:grpSpPr>
          <a:xfrm rot="5400000">
            <a:off x="741523" y="3050424"/>
            <a:ext cx="1564953" cy="0"/>
            <a:chOff x="1523996" y="3509963"/>
            <a:chExt cx="3908154" cy="0"/>
          </a:xfrm>
        </p:grpSpPr>
        <p:cxnSp>
          <p:nvCxnSpPr>
            <p:cNvPr id="246" name="Google Shape;246;p1"/>
            <p:cNvCxnSpPr/>
            <p:nvPr/>
          </p:nvCxnSpPr>
          <p:spPr>
            <a:xfrm rot="10800000">
              <a:off x="3755981" y="1833794"/>
              <a:ext cx="0" cy="3352338"/>
            </a:xfrm>
            <a:prstGeom prst="straightConnector1">
              <a:avLst/>
            </a:prstGeom>
            <a:noFill/>
            <a:ln cap="rnd" cmpd="sng" w="9525">
              <a:solidFill>
                <a:schemeClr val="lt1"/>
              </a:solidFill>
              <a:prstDash val="solid"/>
              <a:round/>
              <a:headEnd len="sm" w="sm" type="none"/>
              <a:tailEnd len="sm" w="sm" type="none"/>
            </a:ln>
          </p:spPr>
        </p:cxnSp>
        <p:cxnSp>
          <p:nvCxnSpPr>
            <p:cNvPr id="247" name="Google Shape;247;p1"/>
            <p:cNvCxnSpPr/>
            <p:nvPr/>
          </p:nvCxnSpPr>
          <p:spPr>
            <a:xfrm rot="10800000">
              <a:off x="2426648" y="2607311"/>
              <a:ext cx="0" cy="1805304"/>
            </a:xfrm>
            <a:prstGeom prst="straightConnector1">
              <a:avLst/>
            </a:prstGeom>
            <a:noFill/>
            <a:ln cap="rnd" cmpd="sng" w="63500">
              <a:solidFill>
                <a:schemeClr val="accent3"/>
              </a:solidFill>
              <a:prstDash val="solid"/>
              <a:round/>
              <a:headEnd len="sm" w="sm" type="none"/>
              <a:tailEnd len="sm" w="sm" type="none"/>
            </a:ln>
          </p:spPr>
        </p:cxnSp>
      </p:grpSp>
      <p:sp>
        <p:nvSpPr>
          <p:cNvPr id="248" name="Google Shape;248;p1"/>
          <p:cNvSpPr/>
          <p:nvPr/>
        </p:nvSpPr>
        <p:spPr>
          <a:xfrm flipH="1">
            <a:off x="9002400" y="3670300"/>
            <a:ext cx="3189600" cy="3187700"/>
          </a:xfrm>
          <a:prstGeom prst="rtTriangl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9" name="Google Shape;249;p1"/>
          <p:cNvSpPr/>
          <p:nvPr/>
        </p:nvSpPr>
        <p:spPr>
          <a:xfrm>
            <a:off x="7188201" y="0"/>
            <a:ext cx="5003799" cy="6858000"/>
          </a:xfrm>
          <a:prstGeom prst="rect">
            <a:avLst/>
          </a:prstGeom>
          <a:gradFill>
            <a:gsLst>
              <a:gs pos="0">
                <a:srgbClr val="F14E79">
                  <a:alpha val="0"/>
                </a:srgbClr>
              </a:gs>
              <a:gs pos="100000">
                <a:srgbClr val="F14E79">
                  <a:alpha val="3882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US" sz="1800" u="none" cap="none" strike="noStrike">
                <a:solidFill>
                  <a:schemeClr val="lt1"/>
                </a:solidFill>
                <a:latin typeface="Arial Rounded"/>
                <a:ea typeface="Arial Rounded"/>
                <a:cs typeface="Arial Rounded"/>
                <a:sym typeface="Arial Rounded"/>
              </a:rPr>
              <a:t>        </a:t>
            </a:r>
            <a:endParaRPr/>
          </a:p>
          <a:p>
            <a:pPr indent="0" lvl="0" marL="0" marR="0" rtl="0" algn="l">
              <a:spcBef>
                <a:spcPts val="0"/>
              </a:spcBef>
              <a:spcAft>
                <a:spcPts val="0"/>
              </a:spcAft>
              <a:buNone/>
            </a:pPr>
            <a:r>
              <a:t/>
            </a:r>
            <a:endParaRPr b="1" sz="18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b="1" sz="18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b="1" sz="18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t/>
            </a:r>
            <a:endParaRPr b="1" sz="18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rPr b="1" lang="en-US" sz="1800">
                <a:solidFill>
                  <a:schemeClr val="lt1"/>
                </a:solidFill>
                <a:latin typeface="Arial Rounded"/>
                <a:ea typeface="Arial Rounded"/>
                <a:cs typeface="Arial Rounded"/>
                <a:sym typeface="Arial Rounded"/>
              </a:rPr>
              <a:t>            Guide: Ms. Veena Antony</a:t>
            </a:r>
            <a:endParaRPr b="1" sz="14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rPr b="1" lang="en-US" sz="1800">
                <a:solidFill>
                  <a:schemeClr val="lt1"/>
                </a:solidFill>
                <a:latin typeface="Arial Rounded"/>
                <a:ea typeface="Arial Rounded"/>
                <a:cs typeface="Arial Rounded"/>
                <a:sym typeface="Arial Rounded"/>
              </a:rPr>
              <a:t>            Asst Professor BCA(CT&amp;ISM)</a:t>
            </a:r>
            <a:endParaRPr b="1" sz="14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rPr b="1" lang="en-US" sz="1800">
                <a:solidFill>
                  <a:schemeClr val="lt1"/>
                </a:solidFill>
                <a:latin typeface="Arial Rounded"/>
                <a:ea typeface="Arial Rounded"/>
                <a:cs typeface="Arial Rounded"/>
                <a:sym typeface="Arial Rounded"/>
              </a:rPr>
              <a:t>            St. Teresa's College, Ernakulam</a:t>
            </a:r>
            <a:endParaRPr b="1" sz="1400">
              <a:solidFill>
                <a:schemeClr val="lt1"/>
              </a:solidFill>
              <a:latin typeface="Arial Rounded"/>
              <a:ea typeface="Arial Rounded"/>
              <a:cs typeface="Arial Rounded"/>
              <a:sym typeface="Arial Rounded"/>
            </a:endParaRPr>
          </a:p>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50" name="Google Shape;250;p1"/>
          <p:cNvSpPr/>
          <p:nvPr/>
        </p:nvSpPr>
        <p:spPr>
          <a:xfrm rot="10800000">
            <a:off x="7810500" y="-6"/>
            <a:ext cx="4381498" cy="5422905"/>
          </a:xfrm>
          <a:prstGeom prst="rtTriangle">
            <a:avLst/>
          </a:prstGeom>
          <a:gradFill>
            <a:gsLst>
              <a:gs pos="0">
                <a:srgbClr val="2B479D">
                  <a:alpha val="44705"/>
                </a:srgbClr>
              </a:gs>
              <a:gs pos="100000">
                <a:srgbClr val="F14E79">
                  <a:alpha val="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grpSp>
        <p:nvGrpSpPr>
          <p:cNvPr id="489" name="Google Shape;489;p9"/>
          <p:cNvGrpSpPr/>
          <p:nvPr/>
        </p:nvGrpSpPr>
        <p:grpSpPr>
          <a:xfrm flipH="1">
            <a:off x="-76276" y="0"/>
            <a:ext cx="12192078" cy="6858002"/>
            <a:chOff x="-1" y="0"/>
            <a:chExt cx="12192078" cy="6858002"/>
          </a:xfrm>
        </p:grpSpPr>
        <p:sp>
          <p:nvSpPr>
            <p:cNvPr id="490" name="Google Shape;490;p9"/>
            <p:cNvSpPr/>
            <p:nvPr/>
          </p:nvSpPr>
          <p:spPr>
            <a:xfrm flipH="1">
              <a:off x="-1" y="0"/>
              <a:ext cx="12192000" cy="6858000"/>
            </a:xfrm>
            <a:prstGeom prst="rect">
              <a:avLst/>
            </a:prstGeom>
            <a:gradFill>
              <a:gsLst>
                <a:gs pos="0">
                  <a:srgbClr val="2B479D">
                    <a:alpha val="69803"/>
                  </a:srgbClr>
                </a:gs>
                <a:gs pos="91000">
                  <a:schemeClr val="accen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1" name="Google Shape;491;p9"/>
            <p:cNvSpPr/>
            <p:nvPr/>
          </p:nvSpPr>
          <p:spPr>
            <a:xfrm rot="-5400000">
              <a:off x="7391477" y="2057399"/>
              <a:ext cx="5857800" cy="3743400"/>
            </a:xfrm>
            <a:prstGeom prst="rtTriangle">
              <a:avLst/>
            </a:prstGeom>
            <a:solidFill>
              <a:schemeClr val="accent2">
                <a:alpha val="2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&amp;</a:t>
              </a:r>
              <a:endParaRPr/>
            </a:p>
          </p:txBody>
        </p:sp>
        <p:sp>
          <p:nvSpPr>
            <p:cNvPr id="492" name="Google Shape;492;p9"/>
            <p:cNvSpPr/>
            <p:nvPr/>
          </p:nvSpPr>
          <p:spPr>
            <a:xfrm flipH="1" rot="-5400000">
              <a:off x="5803851" y="469951"/>
              <a:ext cx="6858000" cy="5918100"/>
            </a:xfrm>
            <a:prstGeom prst="rect">
              <a:avLst/>
            </a:prstGeom>
            <a:gradFill>
              <a:gsLst>
                <a:gs pos="0">
                  <a:srgbClr val="F14E79">
                    <a:alpha val="0"/>
                  </a:srgbClr>
                </a:gs>
                <a:gs pos="100000">
                  <a:srgbClr val="930B2F">
                    <a:alpha val="43921"/>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493" name="Google Shape;493;p9"/>
          <p:cNvSpPr txBox="1"/>
          <p:nvPr>
            <p:ph type="title"/>
          </p:nvPr>
        </p:nvSpPr>
        <p:spPr>
          <a:xfrm>
            <a:off x="7216875" y="382325"/>
            <a:ext cx="3749400" cy="142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MODULE 1: </a:t>
            </a:r>
            <a:endParaRPr/>
          </a:p>
          <a:p>
            <a:pPr indent="0" lvl="0" marL="0" rtl="0" algn="l">
              <a:lnSpc>
                <a:spcPct val="90000"/>
              </a:lnSpc>
              <a:spcBef>
                <a:spcPts val="0"/>
              </a:spcBef>
              <a:spcAft>
                <a:spcPts val="0"/>
              </a:spcAft>
              <a:buClr>
                <a:schemeClr val="lt1"/>
              </a:buClr>
              <a:buSzPts val="3200"/>
              <a:buFont typeface="Quattrocento Sans"/>
              <a:buNone/>
            </a:pPr>
            <a:r>
              <a:rPr lang="en-US"/>
              <a:t>DATA ACQUISITION</a:t>
            </a:r>
            <a:endParaRPr/>
          </a:p>
        </p:txBody>
      </p:sp>
      <p:sp>
        <p:nvSpPr>
          <p:cNvPr id="494" name="Google Shape;494;p9"/>
          <p:cNvSpPr txBox="1"/>
          <p:nvPr/>
        </p:nvSpPr>
        <p:spPr>
          <a:xfrm>
            <a:off x="6344475" y="1857025"/>
            <a:ext cx="5404500" cy="53259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10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In this module we capture the images of users </a:t>
            </a:r>
            <a:endParaRPr sz="1800">
              <a:solidFill>
                <a:schemeClr val="lt1"/>
              </a:solidFill>
              <a:latin typeface="Arial Rounded"/>
              <a:ea typeface="Arial Rounded"/>
              <a:cs typeface="Arial Rounded"/>
              <a:sym typeface="Arial Rounded"/>
            </a:endParaRPr>
          </a:p>
          <a:p>
            <a:pPr indent="-342900" lvl="0" marL="457200" rtl="0" algn="l">
              <a:lnSpc>
                <a:spcPct val="115000"/>
              </a:lnSpc>
              <a:spcBef>
                <a:spcPts val="12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This device is created using black foam board sheet-1m x 1m sq, LED 850nm wavelength, webcam without IR filter,battery and a switch.These are connected in a circuit for the image capturing.  we collect the palm print of the users by running a python code</a:t>
            </a:r>
            <a:endParaRPr sz="1800">
              <a:solidFill>
                <a:schemeClr val="lt1"/>
              </a:solidFill>
              <a:latin typeface="Arial Rounded"/>
              <a:ea typeface="Arial Rounded"/>
              <a:cs typeface="Arial Rounded"/>
              <a:sym typeface="Arial Rounded"/>
            </a:endParaRPr>
          </a:p>
          <a:p>
            <a:pPr indent="-342900" lvl="0" marL="457200" marR="0" rtl="0" algn="l">
              <a:lnSpc>
                <a:spcPct val="150000"/>
              </a:lnSpc>
              <a:spcBef>
                <a:spcPts val="12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These images  are then used to create the dataset which is stored in separate folders in a google drive. </a:t>
            </a:r>
            <a:endParaRPr sz="1800">
              <a:solidFill>
                <a:schemeClr val="lt1"/>
              </a:solidFill>
              <a:latin typeface="Arial Rounded"/>
              <a:ea typeface="Arial Rounded"/>
              <a:cs typeface="Arial Rounded"/>
              <a:sym typeface="Arial Rounded"/>
            </a:endParaRPr>
          </a:p>
          <a:p>
            <a:pPr indent="0" lvl="0" marL="0" rtl="0" algn="l">
              <a:lnSpc>
                <a:spcPct val="115000"/>
              </a:lnSpc>
              <a:spcBef>
                <a:spcPts val="1200"/>
              </a:spcBef>
              <a:spcAft>
                <a:spcPts val="0"/>
              </a:spcAft>
              <a:buNone/>
            </a:pPr>
            <a:r>
              <a:t/>
            </a:r>
            <a:endParaRPr sz="1800">
              <a:solidFill>
                <a:schemeClr val="lt1"/>
              </a:solidFill>
              <a:latin typeface="Arial Rounded"/>
              <a:ea typeface="Arial Rounded"/>
              <a:cs typeface="Arial Rounded"/>
              <a:sym typeface="Arial Rounded"/>
            </a:endParaRPr>
          </a:p>
          <a:p>
            <a:pPr indent="0" lvl="0" marL="0" marR="0" rtl="0" algn="l">
              <a:spcBef>
                <a:spcPts val="1200"/>
              </a:spcBef>
              <a:spcAft>
                <a:spcPts val="0"/>
              </a:spcAft>
              <a:buNone/>
            </a:pPr>
            <a:r>
              <a:t/>
            </a:r>
            <a:endParaRPr sz="1800">
              <a:solidFill>
                <a:schemeClr val="lt1"/>
              </a:solidFill>
              <a:latin typeface="Arial Rounded"/>
              <a:ea typeface="Arial Rounded"/>
              <a:cs typeface="Arial Rounded"/>
              <a:sym typeface="Arial Rounded"/>
            </a:endParaRPr>
          </a:p>
        </p:txBody>
      </p:sp>
      <p:pic>
        <p:nvPicPr>
          <p:cNvPr id="495" name="Google Shape;495;p9"/>
          <p:cNvPicPr preferRelativeResize="0"/>
          <p:nvPr/>
        </p:nvPicPr>
        <p:blipFill rotWithShape="1">
          <a:blip r:embed="rId3">
            <a:alphaModFix/>
          </a:blip>
          <a:srcRect b="0" l="1912" r="31201" t="33056"/>
          <a:stretch/>
        </p:blipFill>
        <p:spPr>
          <a:xfrm>
            <a:off x="231925" y="694350"/>
            <a:ext cx="2385372" cy="3191850"/>
          </a:xfrm>
          <a:prstGeom prst="rect">
            <a:avLst/>
          </a:prstGeom>
          <a:noFill/>
          <a:ln cap="flat" cmpd="sng" w="19050">
            <a:solidFill>
              <a:schemeClr val="lt1"/>
            </a:solidFill>
            <a:prstDash val="solid"/>
            <a:round/>
            <a:headEnd len="sm" w="sm" type="none"/>
            <a:tailEnd len="sm" w="sm" type="none"/>
          </a:ln>
        </p:spPr>
      </p:pic>
      <p:grpSp>
        <p:nvGrpSpPr>
          <p:cNvPr id="496" name="Google Shape;496;p9"/>
          <p:cNvGrpSpPr/>
          <p:nvPr/>
        </p:nvGrpSpPr>
        <p:grpSpPr>
          <a:xfrm>
            <a:off x="2898945" y="3249858"/>
            <a:ext cx="2706771" cy="3191865"/>
            <a:chOff x="4194325" y="1848950"/>
            <a:chExt cx="3298125" cy="3602150"/>
          </a:xfrm>
        </p:grpSpPr>
        <p:pic>
          <p:nvPicPr>
            <p:cNvPr id="497" name="Google Shape;497;p9"/>
            <p:cNvPicPr preferRelativeResize="0"/>
            <p:nvPr/>
          </p:nvPicPr>
          <p:blipFill rotWithShape="1">
            <a:blip r:embed="rId4">
              <a:alphaModFix/>
            </a:blip>
            <a:srcRect b="6050" l="18433" r="0" t="0"/>
            <a:stretch/>
          </p:blipFill>
          <p:spPr>
            <a:xfrm>
              <a:off x="4194325" y="1848950"/>
              <a:ext cx="1601850" cy="1845100"/>
            </a:xfrm>
            <a:prstGeom prst="rect">
              <a:avLst/>
            </a:prstGeom>
            <a:noFill/>
            <a:ln cap="flat" cmpd="sng" w="19050">
              <a:solidFill>
                <a:schemeClr val="dk2"/>
              </a:solidFill>
              <a:prstDash val="solid"/>
              <a:round/>
              <a:headEnd len="sm" w="sm" type="none"/>
              <a:tailEnd len="sm" w="sm" type="none"/>
            </a:ln>
          </p:spPr>
        </p:pic>
        <p:pic>
          <p:nvPicPr>
            <p:cNvPr id="498" name="Google Shape;498;p9"/>
            <p:cNvPicPr preferRelativeResize="0"/>
            <p:nvPr/>
          </p:nvPicPr>
          <p:blipFill rotWithShape="1">
            <a:blip r:embed="rId5">
              <a:alphaModFix/>
            </a:blip>
            <a:srcRect b="9387" l="19413" r="0" t="0"/>
            <a:stretch/>
          </p:blipFill>
          <p:spPr>
            <a:xfrm>
              <a:off x="5796175" y="1848950"/>
              <a:ext cx="1601850" cy="1845100"/>
            </a:xfrm>
            <a:prstGeom prst="rect">
              <a:avLst/>
            </a:prstGeom>
            <a:noFill/>
            <a:ln cap="flat" cmpd="sng" w="19050">
              <a:solidFill>
                <a:schemeClr val="dk2"/>
              </a:solidFill>
              <a:prstDash val="solid"/>
              <a:round/>
              <a:headEnd len="sm" w="sm" type="none"/>
              <a:tailEnd len="sm" w="sm" type="none"/>
            </a:ln>
          </p:spPr>
        </p:pic>
        <p:pic>
          <p:nvPicPr>
            <p:cNvPr id="499" name="Google Shape;499;p9"/>
            <p:cNvPicPr preferRelativeResize="0"/>
            <p:nvPr/>
          </p:nvPicPr>
          <p:blipFill rotWithShape="1">
            <a:blip r:embed="rId6">
              <a:alphaModFix/>
            </a:blip>
            <a:srcRect b="8817" l="23136" r="0" t="0"/>
            <a:stretch/>
          </p:blipFill>
          <p:spPr>
            <a:xfrm>
              <a:off x="4240825" y="3694050"/>
              <a:ext cx="1601850" cy="1750450"/>
            </a:xfrm>
            <a:prstGeom prst="rect">
              <a:avLst/>
            </a:prstGeom>
            <a:noFill/>
            <a:ln cap="flat" cmpd="sng" w="19050">
              <a:solidFill>
                <a:schemeClr val="dk2"/>
              </a:solidFill>
              <a:prstDash val="solid"/>
              <a:round/>
              <a:headEnd len="sm" w="sm" type="none"/>
              <a:tailEnd len="sm" w="sm" type="none"/>
            </a:ln>
          </p:spPr>
        </p:pic>
        <p:pic>
          <p:nvPicPr>
            <p:cNvPr id="500" name="Google Shape;500;p9"/>
            <p:cNvPicPr preferRelativeResize="0"/>
            <p:nvPr/>
          </p:nvPicPr>
          <p:blipFill rotWithShape="1">
            <a:blip r:embed="rId7">
              <a:alphaModFix/>
            </a:blip>
            <a:srcRect b="5159" l="19244" r="0" t="0"/>
            <a:stretch/>
          </p:blipFill>
          <p:spPr>
            <a:xfrm>
              <a:off x="5890600" y="3700650"/>
              <a:ext cx="1601850" cy="1750450"/>
            </a:xfrm>
            <a:prstGeom prst="rect">
              <a:avLst/>
            </a:prstGeom>
            <a:noFill/>
            <a:ln cap="flat" cmpd="sng" w="19050">
              <a:solidFill>
                <a:schemeClr val="dk2"/>
              </a:solidFill>
              <a:prstDash val="solid"/>
              <a:round/>
              <a:headEnd len="sm" w="sm" type="none"/>
              <a:tailEnd len="sm" w="sm" type="none"/>
            </a:ln>
          </p:spPr>
        </p:pic>
      </p:grpSp>
      <p:sp>
        <p:nvSpPr>
          <p:cNvPr id="501" name="Google Shape;501;p9"/>
          <p:cNvSpPr/>
          <p:nvPr/>
        </p:nvSpPr>
        <p:spPr>
          <a:xfrm flipH="1">
            <a:off x="2617650" y="758675"/>
            <a:ext cx="2219400" cy="430800"/>
          </a:xfrm>
          <a:prstGeom prst="homePlat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chemeClr val="accent1"/>
                </a:solidFill>
                <a:latin typeface="Quattrocento Sans"/>
                <a:ea typeface="Quattrocento Sans"/>
                <a:cs typeface="Quattrocento Sans"/>
                <a:sym typeface="Quattrocento Sans"/>
              </a:rPr>
              <a:t>CAPTURING TOOL</a:t>
            </a:r>
            <a:endParaRPr b="1">
              <a:solidFill>
                <a:schemeClr val="accent1"/>
              </a:solidFill>
            </a:endParaRPr>
          </a:p>
        </p:txBody>
      </p:sp>
      <p:sp>
        <p:nvSpPr>
          <p:cNvPr id="502" name="Google Shape;502;p9"/>
          <p:cNvSpPr/>
          <p:nvPr/>
        </p:nvSpPr>
        <p:spPr>
          <a:xfrm>
            <a:off x="692850" y="5483075"/>
            <a:ext cx="2219400" cy="430800"/>
          </a:xfrm>
          <a:prstGeom prst="homePlat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solidFill>
                  <a:schemeClr val="accent1"/>
                </a:solidFill>
                <a:latin typeface="Quattrocento Sans"/>
                <a:ea typeface="Quattrocento Sans"/>
                <a:cs typeface="Quattrocento Sans"/>
                <a:sym typeface="Quattrocento Sans"/>
              </a:rPr>
              <a:t>SAMPLE IMAGES</a:t>
            </a:r>
            <a:endParaRPr b="1">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pSp>
        <p:nvGrpSpPr>
          <p:cNvPr id="508" name="Google Shape;508;g21194c202d8_0_153"/>
          <p:cNvGrpSpPr/>
          <p:nvPr/>
        </p:nvGrpSpPr>
        <p:grpSpPr>
          <a:xfrm flipH="1">
            <a:off x="-76" y="0"/>
            <a:ext cx="12192078" cy="6858002"/>
            <a:chOff x="-1" y="0"/>
            <a:chExt cx="12192078" cy="6858002"/>
          </a:xfrm>
        </p:grpSpPr>
        <p:sp>
          <p:nvSpPr>
            <p:cNvPr id="509" name="Google Shape;509;g21194c202d8_0_153"/>
            <p:cNvSpPr/>
            <p:nvPr/>
          </p:nvSpPr>
          <p:spPr>
            <a:xfrm flipH="1">
              <a:off x="-1" y="0"/>
              <a:ext cx="12192000" cy="6858000"/>
            </a:xfrm>
            <a:prstGeom prst="rect">
              <a:avLst/>
            </a:prstGeom>
            <a:gradFill>
              <a:gsLst>
                <a:gs pos="0">
                  <a:srgbClr val="2B479D">
                    <a:alpha val="69803"/>
                  </a:srgbClr>
                </a:gs>
                <a:gs pos="91000">
                  <a:schemeClr val="accen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0" name="Google Shape;510;g21194c202d8_0_153"/>
            <p:cNvSpPr/>
            <p:nvPr/>
          </p:nvSpPr>
          <p:spPr>
            <a:xfrm flipH="1" rot="-5400000">
              <a:off x="5803851" y="469951"/>
              <a:ext cx="6858000" cy="5918100"/>
            </a:xfrm>
            <a:prstGeom prst="rect">
              <a:avLst/>
            </a:prstGeom>
            <a:gradFill>
              <a:gsLst>
                <a:gs pos="0">
                  <a:srgbClr val="F14E79">
                    <a:alpha val="0"/>
                  </a:srgbClr>
                </a:gs>
                <a:gs pos="100000">
                  <a:srgbClr val="930B2F">
                    <a:alpha val="43921"/>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1" name="Google Shape;511;g21194c202d8_0_153"/>
            <p:cNvSpPr/>
            <p:nvPr/>
          </p:nvSpPr>
          <p:spPr>
            <a:xfrm rot="-5400000">
              <a:off x="7391477" y="2057399"/>
              <a:ext cx="5857800" cy="3743400"/>
            </a:xfrm>
            <a:prstGeom prst="rtTriangle">
              <a:avLst/>
            </a:prstGeom>
            <a:solidFill>
              <a:schemeClr val="accent2">
                <a:alpha val="2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&amp;</a:t>
              </a:r>
              <a:endParaRPr/>
            </a:p>
          </p:txBody>
        </p:sp>
      </p:grpSp>
      <p:sp>
        <p:nvSpPr>
          <p:cNvPr id="512" name="Google Shape;512;g21194c202d8_0_153"/>
          <p:cNvSpPr txBox="1"/>
          <p:nvPr>
            <p:ph type="title"/>
          </p:nvPr>
        </p:nvSpPr>
        <p:spPr>
          <a:xfrm>
            <a:off x="7064475" y="534725"/>
            <a:ext cx="4532100" cy="142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MODULE 2: </a:t>
            </a:r>
            <a:endParaRPr/>
          </a:p>
          <a:p>
            <a:pPr indent="0" lvl="0" marL="0" rtl="0" algn="l">
              <a:lnSpc>
                <a:spcPct val="90000"/>
              </a:lnSpc>
              <a:spcBef>
                <a:spcPts val="0"/>
              </a:spcBef>
              <a:spcAft>
                <a:spcPts val="0"/>
              </a:spcAft>
              <a:buClr>
                <a:schemeClr val="lt1"/>
              </a:buClr>
              <a:buSzPts val="3200"/>
              <a:buFont typeface="Quattrocento Sans"/>
              <a:buNone/>
            </a:pPr>
            <a:r>
              <a:rPr lang="en-US"/>
              <a:t>DATA PRE-PROCESSING </a:t>
            </a:r>
            <a:endParaRPr/>
          </a:p>
        </p:txBody>
      </p:sp>
      <p:sp>
        <p:nvSpPr>
          <p:cNvPr id="513" name="Google Shape;513;g21194c202d8_0_153"/>
          <p:cNvSpPr txBox="1"/>
          <p:nvPr/>
        </p:nvSpPr>
        <p:spPr>
          <a:xfrm>
            <a:off x="6344475" y="2085625"/>
            <a:ext cx="5404500" cy="4485300"/>
          </a:xfrm>
          <a:prstGeom prst="rect">
            <a:avLst/>
          </a:prstGeom>
          <a:noFill/>
          <a:ln>
            <a:noFill/>
          </a:ln>
        </p:spPr>
        <p:txBody>
          <a:bodyPr anchorCtr="0" anchor="t" bIns="0" lIns="0" spcFirstLastPara="1" rIns="0" wrap="square" tIns="0">
            <a:spAutoFit/>
          </a:bodyPr>
          <a:lstStyle/>
          <a:p>
            <a:pPr indent="-342900" lvl="0" marL="457200" marR="0" rtl="0" algn="l">
              <a:lnSpc>
                <a:spcPct val="115000"/>
              </a:lnSpc>
              <a:spcBef>
                <a:spcPts val="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The next process is data preprocessing where we are resizing the images and normalisation is performed.</a:t>
            </a:r>
            <a:endParaRPr sz="1800">
              <a:solidFill>
                <a:schemeClr val="lt1"/>
              </a:solidFill>
              <a:latin typeface="Arial Rounded"/>
              <a:ea typeface="Arial Rounded"/>
              <a:cs typeface="Arial Rounded"/>
              <a:sym typeface="Arial Rounded"/>
            </a:endParaRPr>
          </a:p>
          <a:p>
            <a:pPr indent="-342900" lvl="0" marL="457200" marR="0" rtl="0" algn="l">
              <a:lnSpc>
                <a:spcPct val="115000"/>
              </a:lnSpc>
              <a:spcBef>
                <a:spcPts val="10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When using the image as it is and passing through a Deep Neural Network, the computation of high numeric values may become more complex. </a:t>
            </a:r>
            <a:endParaRPr sz="1800">
              <a:solidFill>
                <a:schemeClr val="lt1"/>
              </a:solidFill>
              <a:latin typeface="Arial Rounded"/>
              <a:ea typeface="Arial Rounded"/>
              <a:cs typeface="Arial Rounded"/>
              <a:sym typeface="Arial Rounded"/>
            </a:endParaRPr>
          </a:p>
          <a:p>
            <a:pPr indent="-342900" lvl="0" marL="457200" marR="0" rtl="0" algn="l">
              <a:lnSpc>
                <a:spcPct val="115000"/>
              </a:lnSpc>
              <a:spcBef>
                <a:spcPts val="10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To reduce this we can normalise the values to range from 0 to 1. In this way, the numbers will be small and the computation becomes easier and faster. The plotting of images of authorised users are also performed.</a:t>
            </a:r>
            <a:endParaRPr sz="1800">
              <a:solidFill>
                <a:schemeClr val="lt1"/>
              </a:solidFill>
              <a:latin typeface="Arial Rounded"/>
              <a:ea typeface="Arial Rounded"/>
              <a:cs typeface="Arial Rounded"/>
              <a:sym typeface="Arial Rounded"/>
            </a:endParaRPr>
          </a:p>
          <a:p>
            <a:pPr indent="0" lvl="0" marL="457200" rtl="0" algn="l">
              <a:lnSpc>
                <a:spcPct val="115000"/>
              </a:lnSpc>
              <a:spcBef>
                <a:spcPts val="1000"/>
              </a:spcBef>
              <a:spcAft>
                <a:spcPts val="1000"/>
              </a:spcAft>
              <a:buNone/>
            </a:pPr>
            <a:r>
              <a:t/>
            </a:r>
            <a:endParaRPr sz="1800">
              <a:solidFill>
                <a:schemeClr val="lt1"/>
              </a:solidFill>
              <a:latin typeface="Arial Rounded"/>
              <a:ea typeface="Arial Rounded"/>
              <a:cs typeface="Arial Rounded"/>
              <a:sym typeface="Arial Round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g21194c202d8_0_164"/>
          <p:cNvGrpSpPr/>
          <p:nvPr/>
        </p:nvGrpSpPr>
        <p:grpSpPr>
          <a:xfrm flipH="1">
            <a:off x="-76" y="0"/>
            <a:ext cx="12192078" cy="6858002"/>
            <a:chOff x="-1" y="0"/>
            <a:chExt cx="12192078" cy="6858002"/>
          </a:xfrm>
        </p:grpSpPr>
        <p:sp>
          <p:nvSpPr>
            <p:cNvPr id="520" name="Google Shape;520;g21194c202d8_0_164"/>
            <p:cNvSpPr/>
            <p:nvPr/>
          </p:nvSpPr>
          <p:spPr>
            <a:xfrm flipH="1">
              <a:off x="-1" y="0"/>
              <a:ext cx="12192000" cy="6858000"/>
            </a:xfrm>
            <a:prstGeom prst="rect">
              <a:avLst/>
            </a:prstGeom>
            <a:gradFill>
              <a:gsLst>
                <a:gs pos="0">
                  <a:srgbClr val="2B479D">
                    <a:alpha val="69803"/>
                  </a:srgbClr>
                </a:gs>
                <a:gs pos="91000">
                  <a:schemeClr val="accen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21" name="Google Shape;521;g21194c202d8_0_164"/>
            <p:cNvSpPr/>
            <p:nvPr/>
          </p:nvSpPr>
          <p:spPr>
            <a:xfrm flipH="1" rot="-5400000">
              <a:off x="5803851" y="469951"/>
              <a:ext cx="6858000" cy="5918100"/>
            </a:xfrm>
            <a:prstGeom prst="rect">
              <a:avLst/>
            </a:prstGeom>
            <a:gradFill>
              <a:gsLst>
                <a:gs pos="0">
                  <a:srgbClr val="F14E79">
                    <a:alpha val="0"/>
                  </a:srgbClr>
                </a:gs>
                <a:gs pos="100000">
                  <a:srgbClr val="930B2F">
                    <a:alpha val="43921"/>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22" name="Google Shape;522;g21194c202d8_0_164"/>
            <p:cNvSpPr/>
            <p:nvPr/>
          </p:nvSpPr>
          <p:spPr>
            <a:xfrm rot="-5400000">
              <a:off x="7391477" y="2057399"/>
              <a:ext cx="5857800" cy="3743400"/>
            </a:xfrm>
            <a:prstGeom prst="rtTriangle">
              <a:avLst/>
            </a:prstGeom>
            <a:solidFill>
              <a:schemeClr val="accent2">
                <a:alpha val="2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&amp;</a:t>
              </a:r>
              <a:endParaRPr/>
            </a:p>
          </p:txBody>
        </p:sp>
      </p:grpSp>
      <p:sp>
        <p:nvSpPr>
          <p:cNvPr id="523" name="Google Shape;523;g21194c202d8_0_164"/>
          <p:cNvSpPr txBox="1"/>
          <p:nvPr>
            <p:ph type="title"/>
          </p:nvPr>
        </p:nvSpPr>
        <p:spPr>
          <a:xfrm>
            <a:off x="6988275" y="382325"/>
            <a:ext cx="4532100" cy="142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MODULE 3: </a:t>
            </a:r>
            <a:endParaRPr/>
          </a:p>
          <a:p>
            <a:pPr indent="0" lvl="0" marL="0" rtl="0" algn="l">
              <a:lnSpc>
                <a:spcPct val="90000"/>
              </a:lnSpc>
              <a:spcBef>
                <a:spcPts val="0"/>
              </a:spcBef>
              <a:spcAft>
                <a:spcPts val="0"/>
              </a:spcAft>
              <a:buClr>
                <a:schemeClr val="lt1"/>
              </a:buClr>
              <a:buSzPts val="3200"/>
              <a:buFont typeface="Quattrocento Sans"/>
              <a:buNone/>
            </a:pPr>
            <a:r>
              <a:rPr lang="en-US"/>
              <a:t>MODEL TRAINING &amp; TESTING</a:t>
            </a:r>
            <a:r>
              <a:rPr lang="en-US"/>
              <a:t> </a:t>
            </a:r>
            <a:endParaRPr/>
          </a:p>
        </p:txBody>
      </p:sp>
      <p:sp>
        <p:nvSpPr>
          <p:cNvPr id="524" name="Google Shape;524;g21194c202d8_0_164"/>
          <p:cNvSpPr txBox="1"/>
          <p:nvPr/>
        </p:nvSpPr>
        <p:spPr>
          <a:xfrm>
            <a:off x="6344475" y="2085625"/>
            <a:ext cx="5404500" cy="4627200"/>
          </a:xfrm>
          <a:prstGeom prst="rect">
            <a:avLst/>
          </a:prstGeom>
          <a:noFill/>
          <a:ln>
            <a:noFill/>
          </a:ln>
        </p:spPr>
        <p:txBody>
          <a:bodyPr anchorCtr="0" anchor="t" bIns="0" lIns="0" spcFirstLastPara="1" rIns="0" wrap="square" tIns="0">
            <a:spAutoFit/>
          </a:bodyPr>
          <a:lstStyle/>
          <a:p>
            <a:pPr indent="-342900" lvl="0" marL="457200" marR="0" rtl="0" algn="l">
              <a:lnSpc>
                <a:spcPct val="115000"/>
              </a:lnSpc>
              <a:spcBef>
                <a:spcPts val="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Here we are downloading the dataset to vgg19 which is a pre-trained model.</a:t>
            </a:r>
            <a:endParaRPr sz="1800">
              <a:solidFill>
                <a:schemeClr val="lt1"/>
              </a:solidFill>
              <a:latin typeface="Arial Rounded"/>
              <a:ea typeface="Arial Rounded"/>
              <a:cs typeface="Arial Rounded"/>
              <a:sym typeface="Arial Rounded"/>
            </a:endParaRPr>
          </a:p>
          <a:p>
            <a:pPr indent="-342900" lvl="0" marL="457200" marR="0" rtl="0" algn="l">
              <a:lnSpc>
                <a:spcPct val="115000"/>
              </a:lnSpc>
              <a:spcBef>
                <a:spcPts val="10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We are giving 80% images for training and 20% images for testing.Here 6 epochs are performed where each epoch trains the data then does self testing and validates the result. As the number of epoch increases the validation accuracy also improves. </a:t>
            </a:r>
            <a:endParaRPr sz="1800">
              <a:solidFill>
                <a:schemeClr val="lt1"/>
              </a:solidFill>
              <a:latin typeface="Arial Rounded"/>
              <a:ea typeface="Arial Rounded"/>
              <a:cs typeface="Arial Rounded"/>
              <a:sym typeface="Arial Rounded"/>
            </a:endParaRPr>
          </a:p>
          <a:p>
            <a:pPr indent="-342900" lvl="0" marL="457200" marR="0" rtl="0" algn="l">
              <a:lnSpc>
                <a:spcPct val="115000"/>
              </a:lnSpc>
              <a:spcBef>
                <a:spcPts val="10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A confusion matrix and learning curve is also plotted as a result of model training.</a:t>
            </a:r>
            <a:endParaRPr sz="1800">
              <a:solidFill>
                <a:schemeClr val="lt1"/>
              </a:solidFill>
              <a:latin typeface="Arial Rounded"/>
              <a:ea typeface="Arial Rounded"/>
              <a:cs typeface="Arial Rounded"/>
              <a:sym typeface="Arial Rounded"/>
            </a:endParaRPr>
          </a:p>
          <a:p>
            <a:pPr indent="0" lvl="0" marL="0" marR="0" rtl="0" algn="l">
              <a:lnSpc>
                <a:spcPct val="115000"/>
              </a:lnSpc>
              <a:spcBef>
                <a:spcPts val="1000"/>
              </a:spcBef>
              <a:spcAft>
                <a:spcPts val="0"/>
              </a:spcAft>
              <a:buNone/>
            </a:pPr>
            <a:r>
              <a:t/>
            </a:r>
            <a:endParaRPr sz="1800">
              <a:solidFill>
                <a:schemeClr val="lt1"/>
              </a:solidFill>
              <a:latin typeface="Arial Rounded"/>
              <a:ea typeface="Arial Rounded"/>
              <a:cs typeface="Arial Rounded"/>
              <a:sym typeface="Arial Rounded"/>
            </a:endParaRPr>
          </a:p>
          <a:p>
            <a:pPr indent="0" lvl="0" marL="457200" rtl="0" algn="l">
              <a:lnSpc>
                <a:spcPct val="115000"/>
              </a:lnSpc>
              <a:spcBef>
                <a:spcPts val="1000"/>
              </a:spcBef>
              <a:spcAft>
                <a:spcPts val="1000"/>
              </a:spcAft>
              <a:buNone/>
            </a:pPr>
            <a:r>
              <a:t/>
            </a:r>
            <a:endParaRPr sz="1800">
              <a:solidFill>
                <a:schemeClr val="lt1"/>
              </a:solidFill>
              <a:latin typeface="Arial Rounded"/>
              <a:ea typeface="Arial Rounded"/>
              <a:cs typeface="Arial Rounded"/>
              <a:sym typeface="Arial Round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g21194c202d8_0_175"/>
          <p:cNvGrpSpPr/>
          <p:nvPr/>
        </p:nvGrpSpPr>
        <p:grpSpPr>
          <a:xfrm flipH="1">
            <a:off x="-76" y="0"/>
            <a:ext cx="12192078" cy="6858002"/>
            <a:chOff x="-1" y="0"/>
            <a:chExt cx="12192078" cy="6858002"/>
          </a:xfrm>
        </p:grpSpPr>
        <p:sp>
          <p:nvSpPr>
            <p:cNvPr id="531" name="Google Shape;531;g21194c202d8_0_175"/>
            <p:cNvSpPr/>
            <p:nvPr/>
          </p:nvSpPr>
          <p:spPr>
            <a:xfrm flipH="1">
              <a:off x="-1" y="0"/>
              <a:ext cx="12192000" cy="6858000"/>
            </a:xfrm>
            <a:prstGeom prst="rect">
              <a:avLst/>
            </a:prstGeom>
            <a:gradFill>
              <a:gsLst>
                <a:gs pos="0">
                  <a:srgbClr val="2B479D">
                    <a:alpha val="69803"/>
                  </a:srgbClr>
                </a:gs>
                <a:gs pos="91000">
                  <a:schemeClr val="accen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32" name="Google Shape;532;g21194c202d8_0_175"/>
            <p:cNvSpPr/>
            <p:nvPr/>
          </p:nvSpPr>
          <p:spPr>
            <a:xfrm flipH="1" rot="-5400000">
              <a:off x="5803851" y="469951"/>
              <a:ext cx="6858000" cy="5918100"/>
            </a:xfrm>
            <a:prstGeom prst="rect">
              <a:avLst/>
            </a:prstGeom>
            <a:gradFill>
              <a:gsLst>
                <a:gs pos="0">
                  <a:srgbClr val="F14E79">
                    <a:alpha val="0"/>
                  </a:srgbClr>
                </a:gs>
                <a:gs pos="100000">
                  <a:srgbClr val="930B2F">
                    <a:alpha val="43921"/>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33" name="Google Shape;533;g21194c202d8_0_175"/>
            <p:cNvSpPr/>
            <p:nvPr/>
          </p:nvSpPr>
          <p:spPr>
            <a:xfrm rot="-5400000">
              <a:off x="7391477" y="2057399"/>
              <a:ext cx="5857800" cy="3743400"/>
            </a:xfrm>
            <a:prstGeom prst="rtTriangle">
              <a:avLst/>
            </a:prstGeom>
            <a:solidFill>
              <a:schemeClr val="accent2">
                <a:alpha val="2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&amp;</a:t>
              </a:r>
              <a:endParaRPr/>
            </a:p>
          </p:txBody>
        </p:sp>
      </p:grpSp>
      <p:sp>
        <p:nvSpPr>
          <p:cNvPr id="534" name="Google Shape;534;g21194c202d8_0_175"/>
          <p:cNvSpPr txBox="1"/>
          <p:nvPr>
            <p:ph type="title"/>
          </p:nvPr>
        </p:nvSpPr>
        <p:spPr>
          <a:xfrm>
            <a:off x="6988275" y="382325"/>
            <a:ext cx="4532100" cy="142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MODULE 4: </a:t>
            </a:r>
            <a:endParaRPr/>
          </a:p>
          <a:p>
            <a:pPr indent="0" lvl="0" marL="0" rtl="0" algn="l">
              <a:lnSpc>
                <a:spcPct val="90000"/>
              </a:lnSpc>
              <a:spcBef>
                <a:spcPts val="0"/>
              </a:spcBef>
              <a:spcAft>
                <a:spcPts val="0"/>
              </a:spcAft>
              <a:buClr>
                <a:schemeClr val="lt1"/>
              </a:buClr>
              <a:buSzPts val="3200"/>
              <a:buFont typeface="Quattrocento Sans"/>
              <a:buNone/>
            </a:pPr>
            <a:r>
              <a:rPr lang="en-US"/>
              <a:t>USER IDENTIFICATION</a:t>
            </a:r>
            <a:r>
              <a:rPr lang="en-US"/>
              <a:t> </a:t>
            </a:r>
            <a:endParaRPr/>
          </a:p>
        </p:txBody>
      </p:sp>
      <p:sp>
        <p:nvSpPr>
          <p:cNvPr id="535" name="Google Shape;535;g21194c202d8_0_175"/>
          <p:cNvSpPr txBox="1"/>
          <p:nvPr/>
        </p:nvSpPr>
        <p:spPr>
          <a:xfrm>
            <a:off x="6344475" y="2085625"/>
            <a:ext cx="5404500" cy="3657600"/>
          </a:xfrm>
          <a:prstGeom prst="rect">
            <a:avLst/>
          </a:prstGeom>
          <a:noFill/>
          <a:ln>
            <a:noFill/>
          </a:ln>
        </p:spPr>
        <p:txBody>
          <a:bodyPr anchorCtr="0" anchor="t" bIns="0" lIns="0" spcFirstLastPara="1" rIns="0" wrap="square" tIns="0">
            <a:spAutoFit/>
          </a:bodyPr>
          <a:lstStyle/>
          <a:p>
            <a:pPr indent="-342900" lvl="0" marL="457200" marR="0" rtl="0" algn="l">
              <a:lnSpc>
                <a:spcPct val="115000"/>
              </a:lnSpc>
              <a:spcBef>
                <a:spcPts val="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This is the final step in which we give the link of a palm vein image and check whether it is an authorised user or not.</a:t>
            </a:r>
            <a:endParaRPr sz="1800">
              <a:solidFill>
                <a:schemeClr val="lt1"/>
              </a:solidFill>
              <a:latin typeface="Arial Rounded"/>
              <a:ea typeface="Arial Rounded"/>
              <a:cs typeface="Arial Rounded"/>
              <a:sym typeface="Arial Rounded"/>
            </a:endParaRPr>
          </a:p>
          <a:p>
            <a:pPr indent="-342900" lvl="0" marL="457200" marR="0" rtl="0" algn="l">
              <a:lnSpc>
                <a:spcPct val="115000"/>
              </a:lnSpc>
              <a:spcBef>
                <a:spcPts val="1000"/>
              </a:spcBef>
              <a:spcAft>
                <a:spcPts val="0"/>
              </a:spcAft>
              <a:buClr>
                <a:schemeClr val="lt1"/>
              </a:buClr>
              <a:buSzPts val="1800"/>
              <a:buFont typeface="Arial Rounded"/>
              <a:buChar char="●"/>
            </a:pPr>
            <a:r>
              <a:rPr lang="en-US" sz="1800">
                <a:solidFill>
                  <a:schemeClr val="lt1"/>
                </a:solidFill>
                <a:latin typeface="Arial Rounded"/>
                <a:ea typeface="Arial Rounded"/>
                <a:cs typeface="Arial Rounded"/>
                <a:sym typeface="Arial Rounded"/>
              </a:rPr>
              <a:t>If it is of  an authorised user the name of the user is shown and if it is of an unauthorised person then it will be displayed as unknown user.</a:t>
            </a:r>
            <a:endParaRPr sz="1800">
              <a:solidFill>
                <a:schemeClr val="lt1"/>
              </a:solidFill>
              <a:latin typeface="Arial Rounded"/>
              <a:ea typeface="Arial Rounded"/>
              <a:cs typeface="Arial Rounded"/>
              <a:sym typeface="Arial Rounded"/>
            </a:endParaRPr>
          </a:p>
          <a:p>
            <a:pPr indent="0" lvl="0" marL="0" marR="0" rtl="0" algn="l">
              <a:lnSpc>
                <a:spcPct val="115000"/>
              </a:lnSpc>
              <a:spcBef>
                <a:spcPts val="1000"/>
              </a:spcBef>
              <a:spcAft>
                <a:spcPts val="0"/>
              </a:spcAft>
              <a:buNone/>
            </a:pPr>
            <a:r>
              <a:t/>
            </a:r>
            <a:endParaRPr sz="1800">
              <a:solidFill>
                <a:schemeClr val="lt1"/>
              </a:solidFill>
              <a:latin typeface="Arial Rounded"/>
              <a:ea typeface="Arial Rounded"/>
              <a:cs typeface="Arial Rounded"/>
              <a:sym typeface="Arial Rounded"/>
            </a:endParaRPr>
          </a:p>
          <a:p>
            <a:pPr indent="0" lvl="0" marL="0" marR="0" rtl="0" algn="l">
              <a:lnSpc>
                <a:spcPct val="115000"/>
              </a:lnSpc>
              <a:spcBef>
                <a:spcPts val="1000"/>
              </a:spcBef>
              <a:spcAft>
                <a:spcPts val="0"/>
              </a:spcAft>
              <a:buNone/>
            </a:pPr>
            <a:r>
              <a:t/>
            </a:r>
            <a:endParaRPr sz="1800">
              <a:solidFill>
                <a:schemeClr val="lt1"/>
              </a:solidFill>
              <a:latin typeface="Arial Rounded"/>
              <a:ea typeface="Arial Rounded"/>
              <a:cs typeface="Arial Rounded"/>
              <a:sym typeface="Arial Rounded"/>
            </a:endParaRPr>
          </a:p>
          <a:p>
            <a:pPr indent="0" lvl="0" marL="457200" rtl="0" algn="l">
              <a:lnSpc>
                <a:spcPct val="115000"/>
              </a:lnSpc>
              <a:spcBef>
                <a:spcPts val="1000"/>
              </a:spcBef>
              <a:spcAft>
                <a:spcPts val="1000"/>
              </a:spcAft>
              <a:buNone/>
            </a:pPr>
            <a:r>
              <a:t/>
            </a:r>
            <a:endParaRPr sz="1800">
              <a:solidFill>
                <a:schemeClr val="lt1"/>
              </a:solidFill>
              <a:latin typeface="Arial Rounded"/>
              <a:ea typeface="Arial Rounded"/>
              <a:cs typeface="Arial Rounded"/>
              <a:sym typeface="Arial Round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grpSp>
        <p:nvGrpSpPr>
          <p:cNvPr id="541" name="Google Shape;541;g21194c202d8_0_46"/>
          <p:cNvGrpSpPr/>
          <p:nvPr/>
        </p:nvGrpSpPr>
        <p:grpSpPr>
          <a:xfrm flipH="1">
            <a:off x="-76" y="0"/>
            <a:ext cx="12192078" cy="6858002"/>
            <a:chOff x="-1" y="0"/>
            <a:chExt cx="12192078" cy="6858002"/>
          </a:xfrm>
        </p:grpSpPr>
        <p:sp>
          <p:nvSpPr>
            <p:cNvPr id="542" name="Google Shape;542;g21194c202d8_0_46"/>
            <p:cNvSpPr/>
            <p:nvPr/>
          </p:nvSpPr>
          <p:spPr>
            <a:xfrm flipH="1">
              <a:off x="-1" y="0"/>
              <a:ext cx="12192000" cy="6858000"/>
            </a:xfrm>
            <a:prstGeom prst="rect">
              <a:avLst/>
            </a:prstGeom>
            <a:gradFill>
              <a:gsLst>
                <a:gs pos="0">
                  <a:srgbClr val="2B479D">
                    <a:alpha val="69803"/>
                  </a:srgbClr>
                </a:gs>
                <a:gs pos="91000">
                  <a:schemeClr val="accen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43" name="Google Shape;543;g21194c202d8_0_46"/>
            <p:cNvSpPr/>
            <p:nvPr/>
          </p:nvSpPr>
          <p:spPr>
            <a:xfrm flipH="1" rot="-5400000">
              <a:off x="5803851" y="469951"/>
              <a:ext cx="6858000" cy="5918100"/>
            </a:xfrm>
            <a:prstGeom prst="rect">
              <a:avLst/>
            </a:prstGeom>
            <a:gradFill>
              <a:gsLst>
                <a:gs pos="0">
                  <a:srgbClr val="F14E79">
                    <a:alpha val="0"/>
                  </a:srgbClr>
                </a:gs>
                <a:gs pos="100000">
                  <a:srgbClr val="930B2F">
                    <a:alpha val="43921"/>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44" name="Google Shape;544;g21194c202d8_0_46"/>
            <p:cNvSpPr/>
            <p:nvPr/>
          </p:nvSpPr>
          <p:spPr>
            <a:xfrm rot="-5400000">
              <a:off x="7391477" y="2057399"/>
              <a:ext cx="5857800" cy="3743400"/>
            </a:xfrm>
            <a:prstGeom prst="rtTriangle">
              <a:avLst/>
            </a:prstGeom>
            <a:solidFill>
              <a:schemeClr val="accent2">
                <a:alpha val="258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Quattrocento Sans"/>
                  <a:ea typeface="Quattrocento Sans"/>
                  <a:cs typeface="Quattrocento Sans"/>
                  <a:sym typeface="Quattrocento Sans"/>
                </a:rPr>
                <a:t>&amp;</a:t>
              </a:r>
              <a:endParaRPr/>
            </a:p>
          </p:txBody>
        </p:sp>
      </p:grpSp>
      <p:sp>
        <p:nvSpPr>
          <p:cNvPr id="545" name="Google Shape;545;g21194c202d8_0_46"/>
          <p:cNvSpPr txBox="1"/>
          <p:nvPr>
            <p:ph type="title"/>
          </p:nvPr>
        </p:nvSpPr>
        <p:spPr>
          <a:xfrm>
            <a:off x="7521678" y="763332"/>
            <a:ext cx="3431400" cy="1424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CONCLUSION</a:t>
            </a:r>
            <a:endParaRPr/>
          </a:p>
          <a:p>
            <a:pPr indent="0" lvl="0" marL="0" rtl="0" algn="l">
              <a:lnSpc>
                <a:spcPct val="90000"/>
              </a:lnSpc>
              <a:spcBef>
                <a:spcPts val="0"/>
              </a:spcBef>
              <a:spcAft>
                <a:spcPts val="0"/>
              </a:spcAft>
              <a:buClr>
                <a:schemeClr val="lt1"/>
              </a:buClr>
              <a:buSzPts val="3200"/>
              <a:buFont typeface="Quattrocento Sans"/>
              <a:buNone/>
            </a:pPr>
            <a:r>
              <a:t/>
            </a:r>
            <a:endParaRPr/>
          </a:p>
        </p:txBody>
      </p:sp>
      <p:pic>
        <p:nvPicPr>
          <p:cNvPr descr="A computer sitting on top of a table&#10;&#10;Description automatically generated" id="546" name="Google Shape;546;g21194c202d8_0_46"/>
          <p:cNvPicPr preferRelativeResize="0"/>
          <p:nvPr>
            <p:ph idx="1" type="body"/>
          </p:nvPr>
        </p:nvPicPr>
        <p:blipFill rotWithShape="1">
          <a:blip r:embed="rId3">
            <a:alphaModFix/>
          </a:blip>
          <a:srcRect b="0" l="0" r="0" t="0"/>
          <a:stretch/>
        </p:blipFill>
        <p:spPr>
          <a:xfrm>
            <a:off x="-2062550" y="802350"/>
            <a:ext cx="8009400" cy="5789100"/>
          </a:xfrm>
          <a:prstGeom prst="rect">
            <a:avLst/>
          </a:prstGeom>
          <a:noFill/>
          <a:ln>
            <a:noFill/>
          </a:ln>
        </p:spPr>
      </p:pic>
      <p:sp>
        <p:nvSpPr>
          <p:cNvPr id="547" name="Google Shape;547;g21194c202d8_0_46"/>
          <p:cNvSpPr txBox="1"/>
          <p:nvPr/>
        </p:nvSpPr>
        <p:spPr>
          <a:xfrm>
            <a:off x="6576400" y="1628425"/>
            <a:ext cx="5433300" cy="53751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None/>
            </a:pPr>
            <a:r>
              <a:rPr lang="en-US" sz="1800">
                <a:solidFill>
                  <a:schemeClr val="lt1"/>
                </a:solidFill>
                <a:latin typeface="Arial Rounded"/>
                <a:ea typeface="Arial Rounded"/>
                <a:cs typeface="Arial Rounded"/>
                <a:sym typeface="Arial Rounded"/>
              </a:rPr>
              <a:t>Biometric is one type of physical characteristics that can be used for person identification as it has uniqueness. Palm vein is one of the individual biometrics that has attracted researcher attention recently. </a:t>
            </a:r>
            <a:endParaRPr sz="1800">
              <a:solidFill>
                <a:schemeClr val="lt1"/>
              </a:solidFill>
              <a:latin typeface="Arial Rounded"/>
              <a:ea typeface="Arial Rounded"/>
              <a:cs typeface="Arial Rounded"/>
              <a:sym typeface="Arial Rounded"/>
            </a:endParaRPr>
          </a:p>
          <a:p>
            <a:pPr indent="0" lvl="0" marL="0" marR="0" rtl="0" algn="just">
              <a:lnSpc>
                <a:spcPct val="115000"/>
              </a:lnSpc>
              <a:spcBef>
                <a:spcPts val="0"/>
              </a:spcBef>
              <a:spcAft>
                <a:spcPts val="0"/>
              </a:spcAft>
              <a:buNone/>
            </a:pPr>
            <a:r>
              <a:t/>
            </a:r>
            <a:endParaRPr sz="1800">
              <a:solidFill>
                <a:schemeClr val="lt1"/>
              </a:solidFill>
              <a:latin typeface="Arial Rounded"/>
              <a:ea typeface="Arial Rounded"/>
              <a:cs typeface="Arial Rounded"/>
              <a:sym typeface="Arial Rounded"/>
            </a:endParaRPr>
          </a:p>
          <a:p>
            <a:pPr indent="0" lvl="0" marL="0" marR="0" rtl="0" algn="just">
              <a:lnSpc>
                <a:spcPct val="115000"/>
              </a:lnSpc>
              <a:spcBef>
                <a:spcPts val="0"/>
              </a:spcBef>
              <a:spcAft>
                <a:spcPts val="0"/>
              </a:spcAft>
              <a:buNone/>
            </a:pPr>
            <a:r>
              <a:rPr lang="en-US" sz="1800">
                <a:solidFill>
                  <a:schemeClr val="lt1"/>
                </a:solidFill>
                <a:latin typeface="Arial Rounded"/>
                <a:ea typeface="Arial Rounded"/>
                <a:cs typeface="Arial Rounded"/>
                <a:sym typeface="Arial Rounded"/>
              </a:rPr>
              <a:t>In this project we developed a system for biometric identification of authorised users. With this palm identification biometric security system we can improve the security compared to other systems such as fingerprint,iris recognition etc. The proposed methodology uses the VGG19 model to identify the user. This system has an accuracy of 98%.In future, we hope to improve this model by using different algorithms and by implementing it in a door locking system.</a:t>
            </a:r>
            <a:endParaRPr sz="1800">
              <a:solidFill>
                <a:schemeClr val="lt1"/>
              </a:solidFill>
              <a:latin typeface="Arial Rounded"/>
              <a:ea typeface="Arial Rounded"/>
              <a:cs typeface="Arial Rounded"/>
              <a:sym typeface="Arial Rounded"/>
            </a:endParaRPr>
          </a:p>
          <a:p>
            <a:pPr indent="0" lvl="0" marL="0" marR="0" rtl="0" algn="just">
              <a:lnSpc>
                <a:spcPct val="115000"/>
              </a:lnSpc>
              <a:spcBef>
                <a:spcPts val="0"/>
              </a:spcBef>
              <a:spcAft>
                <a:spcPts val="0"/>
              </a:spcAft>
              <a:buNone/>
            </a:pPr>
            <a:r>
              <a:t/>
            </a:r>
            <a:endParaRPr sz="1800">
              <a:solidFill>
                <a:schemeClr val="lt1"/>
              </a:solidFill>
              <a:latin typeface="Arial Rounded"/>
              <a:ea typeface="Arial Rounded"/>
              <a:cs typeface="Arial Rounded"/>
              <a:sym typeface="Arial Rounded"/>
            </a:endParaRPr>
          </a:p>
        </p:txBody>
      </p:sp>
      <p:pic>
        <p:nvPicPr>
          <p:cNvPr descr="A picture containing person, standing, holding, wearing&#10;&#10;Description automatically generated" id="548" name="Google Shape;548;g21194c202d8_0_46"/>
          <p:cNvPicPr preferRelativeResize="0"/>
          <p:nvPr/>
        </p:nvPicPr>
        <p:blipFill rotWithShape="1">
          <a:blip r:embed="rId4">
            <a:alphaModFix/>
          </a:blip>
          <a:srcRect b="0" l="0" r="0" t="0"/>
          <a:stretch/>
        </p:blipFill>
        <p:spPr>
          <a:xfrm>
            <a:off x="-260975" y="1921575"/>
            <a:ext cx="4302900" cy="294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21194c202d8_0_207"/>
          <p:cNvSpPr txBox="1"/>
          <p:nvPr>
            <p:ph type="title"/>
          </p:nvPr>
        </p:nvSpPr>
        <p:spPr>
          <a:xfrm>
            <a:off x="442913" y="365125"/>
            <a:ext cx="11306100" cy="625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000"/>
              <a:buFont typeface="Arial Rounded"/>
              <a:buNone/>
            </a:pPr>
            <a:r>
              <a:rPr lang="en-US" sz="4000">
                <a:latin typeface="Arial Rounded"/>
                <a:ea typeface="Arial Rounded"/>
                <a:cs typeface="Arial Rounded"/>
                <a:sym typeface="Arial Rounded"/>
              </a:rPr>
              <a:t>REFERENCES</a:t>
            </a:r>
            <a:endParaRPr b="1" sz="4000">
              <a:latin typeface="Arial Rounded"/>
              <a:ea typeface="Arial Rounded"/>
              <a:cs typeface="Arial Rounded"/>
              <a:sym typeface="Arial Rounded"/>
            </a:endParaRPr>
          </a:p>
        </p:txBody>
      </p:sp>
      <p:sp>
        <p:nvSpPr>
          <p:cNvPr id="554" name="Google Shape;554;g21194c202d8_0_207"/>
          <p:cNvSpPr txBox="1"/>
          <p:nvPr>
            <p:ph idx="1" type="body"/>
          </p:nvPr>
        </p:nvSpPr>
        <p:spPr>
          <a:xfrm>
            <a:off x="442913" y="1335157"/>
            <a:ext cx="11306100" cy="4613100"/>
          </a:xfrm>
          <a:prstGeom prst="rect">
            <a:avLst/>
          </a:prstGeom>
          <a:noFill/>
          <a:ln>
            <a:noFill/>
          </a:ln>
        </p:spPr>
        <p:txBody>
          <a:bodyPr anchorCtr="0" anchor="t" bIns="0" lIns="0" spcFirstLastPara="1" rIns="0" wrap="square" tIns="0">
            <a:noAutofit/>
          </a:bodyPr>
          <a:lstStyle/>
          <a:p>
            <a:pPr indent="-184150" lvl="0" marL="228600" rtl="0" algn="l">
              <a:lnSpc>
                <a:spcPct val="100000"/>
              </a:lnSpc>
              <a:spcBef>
                <a:spcPts val="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[1]Comparative Study of Deep Learning based Finger Vein Biometric Authentication Systems,Fariha Elahee, Farhana Mim, Faizah Binte Naquib, Sharika Tabassom, Tonmoy Hossain,Kazi A Kalpoma,Department of Computer Science and Engineering,Ahsanullah University of Science and Technology (AUST),Dhaka, Bangladesh</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[2]An Automated Biometric Identification System Using CNN-Based Palm Vein Recognition,Sin-Ye Jhong, Po-Yen Tseng, Natnuntnita Siriphockpirom, Chih-Hsien Hsia,Ming-Shih Huang,Kai-Lung Hua, and Yung-Yao Chen*</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[3]BIOMETRIC AUTHENTICATION USING PALM DORSAL VEIN PATTERNS,Yutthana Pititeeraphab,Chuchart Pintavirooj,Department of BiomedicA Engineering,Faculty of Engineering King Mongkut's Institute of Technology,Ladkrabang (KMITL),Thailand</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[4]Enhancing bank security system using Face Recognition, Iris Scanner and Palm VeinTechnology,Raj Gusain,Hemant Jain,Shivendra Pratap,Department of Electronics and Communication,Tula’s Institute, Dehradun, India</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[5]Towards Building a Better Biometric System Based on Vein Patterns in Human Beings,Bini A.A.,Savio Jose,Department of Computer Science and Engineering,Indian Institute ofInformation Technology,Kottayam, India</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[7]D. Zabala-Blanco, R. Hernández-García, R. J. Barrientos and R. Ahumada-García, "PVEIN-MLELM: a Novel Palm Vein Identification Approach through Multilayer Extreme Learning Machine," 2022 IEEE International Conference on Automation/XXV Congress of the Chilean Association of Automatic Control (ICA-ACCA), Curicó, Chile, 2022, pp. 1-6, doi:10.1109/ICA-ACCA56767.2022.10006171.</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[8]Ö. F. Özdemir, S. Çolak and Y. S. Akgül, "Regression based stereo Palm Vein extraction and Identification system," 2016 24th Signal Processing and Communication Application Conference(SIU), Zonguldak, Turkey, 2016, pp. 1529-1532, doi: 10.1109/SIU.2016.7496043.</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0"/>
              </a:spcAft>
              <a:buClr>
                <a:schemeClr val="lt1"/>
              </a:buClr>
              <a:buSzPts val="1300"/>
              <a:buFont typeface="Noto Sans Symbols"/>
              <a:buChar char="❖"/>
            </a:pPr>
            <a:r>
              <a:rPr b="1" lang="en-US" sz="1300">
                <a:latin typeface="Arial Rounded"/>
                <a:ea typeface="Arial Rounded"/>
                <a:cs typeface="Arial Rounded"/>
                <a:sym typeface="Arial Rounded"/>
              </a:rPr>
              <a:t>[9]Sanchit, M. Ramalho, P. L. Correia and L. D. Soares, "Biometric identification through palm and dorsal hand vein patterns," 2011 IEEE EUROCON - International Conference on Computer as a Tool, Lisbon, Portugal, 2011, pp. 1-4, doi: 10.1109/EUROCON.2011.5929297.</a:t>
            </a:r>
            <a:endParaRPr b="1" sz="1300">
              <a:latin typeface="Arial Rounded"/>
              <a:ea typeface="Arial Rounded"/>
              <a:cs typeface="Arial Rounded"/>
              <a:sym typeface="Arial Rounded"/>
            </a:endParaRPr>
          </a:p>
          <a:p>
            <a:pPr indent="-184150" lvl="0" marL="228600" rtl="0" algn="l">
              <a:lnSpc>
                <a:spcPct val="100000"/>
              </a:lnSpc>
              <a:spcBef>
                <a:spcPts val="1000"/>
              </a:spcBef>
              <a:spcAft>
                <a:spcPts val="1000"/>
              </a:spcAft>
              <a:buClr>
                <a:schemeClr val="lt1"/>
              </a:buClr>
              <a:buSzPts val="1300"/>
              <a:buFont typeface="Noto Sans Symbols"/>
              <a:buChar char="❖"/>
            </a:pPr>
            <a:r>
              <a:rPr b="1" lang="en-US" sz="1300">
                <a:latin typeface="Arial Rounded"/>
                <a:ea typeface="Arial Rounded"/>
                <a:cs typeface="Arial Rounded"/>
                <a:sym typeface="Arial Rounded"/>
              </a:rPr>
              <a:t>[10]D. Y. Perwira, B. W. T. Agung and M. D. Sulistiyo, "Personal palm vein identification using principal component analysis and probabilistic neural network," 2014 International Conferenceon Information Technology Systems and Innovation (ICITSI), Bandung, Indonesia, 2014, pp.99-104, doi: 10.1109/ICITSI.2014.7048245.</a:t>
            </a:r>
            <a:endParaRPr b="1" sz="1300">
              <a:latin typeface="Arial Rounded"/>
              <a:ea typeface="Arial Rounded"/>
              <a:cs typeface="Arial Rounded"/>
              <a:sym typeface="Arial Round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16"/>
          <p:cNvPicPr preferRelativeResize="0"/>
          <p:nvPr/>
        </p:nvPicPr>
        <p:blipFill rotWithShape="1">
          <a:blip r:embed="rId3">
            <a:alphaModFix/>
          </a:blip>
          <a:srcRect b="0" l="-6" r="0" t="0"/>
          <a:stretch/>
        </p:blipFill>
        <p:spPr>
          <a:xfrm>
            <a:off x="0" y="0"/>
            <a:ext cx="12192000" cy="6858000"/>
          </a:xfrm>
          <a:prstGeom prst="rect">
            <a:avLst/>
          </a:prstGeom>
          <a:noFill/>
          <a:ln>
            <a:noFill/>
          </a:ln>
        </p:spPr>
      </p:pic>
      <p:sp>
        <p:nvSpPr>
          <p:cNvPr id="561" name="Google Shape;561;p16"/>
          <p:cNvSpPr/>
          <p:nvPr/>
        </p:nvSpPr>
        <p:spPr>
          <a:xfrm>
            <a:off x="-1" y="0"/>
            <a:ext cx="12192000" cy="6858000"/>
          </a:xfrm>
          <a:prstGeom prst="rect">
            <a:avLst/>
          </a:prstGeom>
          <a:gradFill>
            <a:gsLst>
              <a:gs pos="0">
                <a:srgbClr val="2B479D">
                  <a:alpha val="80000"/>
                </a:srgbClr>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2" name="Google Shape;562;p16"/>
          <p:cNvSpPr/>
          <p:nvPr/>
        </p:nvSpPr>
        <p:spPr>
          <a:xfrm flipH="1">
            <a:off x="9002400" y="3670300"/>
            <a:ext cx="3189600" cy="3187700"/>
          </a:xfrm>
          <a:prstGeom prst="rtTriangl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3" name="Google Shape;563;p16"/>
          <p:cNvSpPr/>
          <p:nvPr/>
        </p:nvSpPr>
        <p:spPr>
          <a:xfrm rot="10800000">
            <a:off x="1" y="0"/>
            <a:ext cx="5003799" cy="6858000"/>
          </a:xfrm>
          <a:prstGeom prst="rect">
            <a:avLst/>
          </a:prstGeom>
          <a:gradFill>
            <a:gsLst>
              <a:gs pos="0">
                <a:srgbClr val="F14E79">
                  <a:alpha val="0"/>
                </a:srgbClr>
              </a:gs>
              <a:gs pos="100000">
                <a:srgbClr val="F14E79">
                  <a:alpha val="3882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4" name="Google Shape;564;p16"/>
          <p:cNvSpPr/>
          <p:nvPr/>
        </p:nvSpPr>
        <p:spPr>
          <a:xfrm rot="10800000">
            <a:off x="7810500" y="-6"/>
            <a:ext cx="4381498" cy="5422905"/>
          </a:xfrm>
          <a:prstGeom prst="rtTriangle">
            <a:avLst/>
          </a:prstGeom>
          <a:gradFill>
            <a:gsLst>
              <a:gs pos="0">
                <a:srgbClr val="2B479D">
                  <a:alpha val="44705"/>
                </a:srgbClr>
              </a:gs>
              <a:gs pos="100000">
                <a:srgbClr val="F14E79">
                  <a:alpha val="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65" name="Google Shape;565;p16"/>
          <p:cNvSpPr txBox="1"/>
          <p:nvPr>
            <p:ph type="title"/>
          </p:nvPr>
        </p:nvSpPr>
        <p:spPr>
          <a:xfrm>
            <a:off x="4816507" y="3167393"/>
            <a:ext cx="4546600" cy="625475"/>
          </a:xfrm>
          <a:prstGeom prst="rect">
            <a:avLst/>
          </a:prstGeom>
          <a:noFill/>
          <a:ln>
            <a:noFill/>
          </a:ln>
        </p:spPr>
        <p:txBody>
          <a:bodyPr anchorCtr="0" anchor="ctr" bIns="0" lIns="0" spcFirstLastPara="1" rIns="0" wrap="square" tIns="0">
            <a:noAutofit/>
          </a:bodyPr>
          <a:lstStyle/>
          <a:p>
            <a:pPr indent="0" lvl="0" marL="0" rtl="0" algn="l">
              <a:lnSpc>
                <a:spcPct val="80000"/>
              </a:lnSpc>
              <a:spcBef>
                <a:spcPts val="0"/>
              </a:spcBef>
              <a:spcAft>
                <a:spcPts val="0"/>
              </a:spcAft>
              <a:buClr>
                <a:schemeClr val="lt1"/>
              </a:buClr>
              <a:buSzPts val="9600"/>
              <a:buFont typeface="Quattrocento Sans"/>
              <a:buNone/>
            </a:pPr>
            <a:r>
              <a:rPr i="1" lang="en-US" sz="9600"/>
              <a:t>THANK YOU</a:t>
            </a:r>
            <a:endParaRPr/>
          </a:p>
        </p:txBody>
      </p:sp>
      <p:grpSp>
        <p:nvGrpSpPr>
          <p:cNvPr id="566" name="Google Shape;566;p16"/>
          <p:cNvGrpSpPr/>
          <p:nvPr/>
        </p:nvGrpSpPr>
        <p:grpSpPr>
          <a:xfrm rot="10800000">
            <a:off x="474724" y="-2"/>
            <a:ext cx="3897859" cy="1098331"/>
            <a:chOff x="4203700" y="5759669"/>
            <a:chExt cx="3567824" cy="1098331"/>
          </a:xfrm>
        </p:grpSpPr>
        <p:cxnSp>
          <p:nvCxnSpPr>
            <p:cNvPr id="567" name="Google Shape;567;p16"/>
            <p:cNvCxnSpPr/>
            <p:nvPr/>
          </p:nvCxnSpPr>
          <p:spPr>
            <a:xfrm rot="10800000">
              <a:off x="420370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568" name="Google Shape;568;p16"/>
            <p:cNvCxnSpPr/>
            <p:nvPr/>
          </p:nvCxnSpPr>
          <p:spPr>
            <a:xfrm rot="10800000">
              <a:off x="563083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569" name="Google Shape;569;p16"/>
            <p:cNvCxnSpPr/>
            <p:nvPr/>
          </p:nvCxnSpPr>
          <p:spPr>
            <a:xfrm rot="10800000">
              <a:off x="4917265"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570" name="Google Shape;570;p16"/>
            <p:cNvCxnSpPr/>
            <p:nvPr/>
          </p:nvCxnSpPr>
          <p:spPr>
            <a:xfrm rot="10800000">
              <a:off x="6344395"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571" name="Google Shape;571;p16"/>
            <p:cNvCxnSpPr/>
            <p:nvPr/>
          </p:nvCxnSpPr>
          <p:spPr>
            <a:xfrm rot="10800000">
              <a:off x="7771524"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572" name="Google Shape;572;p16"/>
            <p:cNvCxnSpPr/>
            <p:nvPr/>
          </p:nvCxnSpPr>
          <p:spPr>
            <a:xfrm rot="10800000">
              <a:off x="705796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grpSp>
      <p:grpSp>
        <p:nvGrpSpPr>
          <p:cNvPr id="573" name="Google Shape;573;p16"/>
          <p:cNvGrpSpPr/>
          <p:nvPr/>
        </p:nvGrpSpPr>
        <p:grpSpPr>
          <a:xfrm>
            <a:off x="4816507" y="4880315"/>
            <a:ext cx="4343045" cy="1"/>
            <a:chOff x="1523994" y="3509963"/>
            <a:chExt cx="16178966" cy="1"/>
          </a:xfrm>
        </p:grpSpPr>
        <p:cxnSp>
          <p:nvCxnSpPr>
            <p:cNvPr id="574" name="Google Shape;574;p16"/>
            <p:cNvCxnSpPr/>
            <p:nvPr/>
          </p:nvCxnSpPr>
          <p:spPr>
            <a:xfrm>
              <a:off x="2079810" y="3509963"/>
              <a:ext cx="15623150" cy="0"/>
            </a:xfrm>
            <a:prstGeom prst="straightConnector1">
              <a:avLst/>
            </a:prstGeom>
            <a:noFill/>
            <a:ln cap="rnd" cmpd="sng" w="9525">
              <a:solidFill>
                <a:schemeClr val="lt1"/>
              </a:solidFill>
              <a:prstDash val="solid"/>
              <a:round/>
              <a:headEnd len="sm" w="sm" type="none"/>
              <a:tailEnd len="sm" w="sm" type="none"/>
            </a:ln>
          </p:spPr>
        </p:cxnSp>
        <p:cxnSp>
          <p:nvCxnSpPr>
            <p:cNvPr id="575" name="Google Shape;575;p16"/>
            <p:cNvCxnSpPr/>
            <p:nvPr/>
          </p:nvCxnSpPr>
          <p:spPr>
            <a:xfrm>
              <a:off x="1523994" y="3509964"/>
              <a:ext cx="4340645" cy="0"/>
            </a:xfrm>
            <a:prstGeom prst="straightConnector1">
              <a:avLst/>
            </a:prstGeom>
            <a:noFill/>
            <a:ln cap="rnd" cmpd="sng" w="63500">
              <a:solidFill>
                <a:schemeClr val="accent3"/>
              </a:solidFill>
              <a:prstDash val="solid"/>
              <a:round/>
              <a:headEnd len="sm" w="sm" type="none"/>
              <a:tailEnd len="sm" w="sm" type="none"/>
            </a:ln>
          </p:spPr>
        </p:cxnSp>
      </p:grpSp>
      <p:grpSp>
        <p:nvGrpSpPr>
          <p:cNvPr id="576" name="Google Shape;576;p16"/>
          <p:cNvGrpSpPr/>
          <p:nvPr/>
        </p:nvGrpSpPr>
        <p:grpSpPr>
          <a:xfrm>
            <a:off x="2607136" y="2579683"/>
            <a:ext cx="1736264" cy="1590938"/>
            <a:chOff x="2676525" y="1463676"/>
            <a:chExt cx="360363" cy="330200"/>
          </a:xfrm>
        </p:grpSpPr>
        <p:sp>
          <p:nvSpPr>
            <p:cNvPr id="577" name="Google Shape;577;p16"/>
            <p:cNvSpPr/>
            <p:nvPr/>
          </p:nvSpPr>
          <p:spPr>
            <a:xfrm>
              <a:off x="2676525" y="1463676"/>
              <a:ext cx="360363" cy="211138"/>
            </a:xfrm>
            <a:custGeom>
              <a:rect b="b" l="l" r="r" t="t"/>
              <a:pathLst>
                <a:path extrusionOk="0" h="793" w="1360">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ln>
              <a:noFill/>
            </a:ln>
            <a:effectLst>
              <a:outerShdw rotWithShape="0" algn="t" dir="5400000" dist="101600">
                <a:srgbClr val="000000">
                  <a:alpha val="20000"/>
                </a:srgbClr>
              </a:outerShdw>
            </a:effectLst>
          </p:spPr>
          <p:txBody>
            <a:bodyPr anchorCtr="0" anchor="ctr" bIns="0" lIns="0" spcFirstLastPara="1" rIns="0" wrap="square" tIns="0">
              <a:normAutofit/>
            </a:bodyPr>
            <a:lstStyle/>
            <a:p>
              <a:pPr indent="0" lvl="0" marL="0" marR="0" rtl="0" algn="ctr">
                <a:lnSpc>
                  <a:spcPct val="90000"/>
                </a:lnSpc>
                <a:spcBef>
                  <a:spcPts val="0"/>
                </a:spcBef>
                <a:spcAft>
                  <a:spcPts val="0"/>
                </a:spcAft>
                <a:buClr>
                  <a:schemeClr val="dk1"/>
                </a:buClr>
                <a:buSzPts val="1600"/>
                <a:buFont typeface="Arial"/>
                <a:buNone/>
              </a:pPr>
              <a:r>
                <a:t/>
              </a:r>
              <a:endParaRPr b="1" sz="1600">
                <a:solidFill>
                  <a:schemeClr val="lt1"/>
                </a:solidFill>
                <a:latin typeface="Quattrocento Sans"/>
                <a:ea typeface="Quattrocento Sans"/>
                <a:cs typeface="Quattrocento Sans"/>
                <a:sym typeface="Quattrocento Sans"/>
              </a:endParaRPr>
            </a:p>
          </p:txBody>
        </p:sp>
        <p:sp>
          <p:nvSpPr>
            <p:cNvPr id="578" name="Google Shape;578;p16"/>
            <p:cNvSpPr/>
            <p:nvPr/>
          </p:nvSpPr>
          <p:spPr>
            <a:xfrm>
              <a:off x="2811463" y="1463676"/>
              <a:ext cx="225425" cy="293688"/>
            </a:xfrm>
            <a:custGeom>
              <a:rect b="b" l="l" r="r" t="t"/>
              <a:pathLst>
                <a:path extrusionOk="0" h="1105" w="850">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ln>
              <a:noFill/>
            </a:ln>
            <a:effectLst>
              <a:outerShdw rotWithShape="0" algn="t" dir="5400000" dist="101600">
                <a:srgbClr val="000000">
                  <a:alpha val="20000"/>
                </a:srgbClr>
              </a:outerShdw>
            </a:effectLst>
          </p:spPr>
          <p:txBody>
            <a:bodyPr anchorCtr="0" anchor="ctr" bIns="0" lIns="0" spcFirstLastPara="1" rIns="0" wrap="square" tIns="0">
              <a:normAutofit/>
            </a:bodyPr>
            <a:lstStyle/>
            <a:p>
              <a:pPr indent="0" lvl="0" marL="0" marR="0" rtl="0" algn="ctr">
                <a:lnSpc>
                  <a:spcPct val="90000"/>
                </a:lnSpc>
                <a:spcBef>
                  <a:spcPts val="0"/>
                </a:spcBef>
                <a:spcAft>
                  <a:spcPts val="0"/>
                </a:spcAft>
                <a:buClr>
                  <a:schemeClr val="dk1"/>
                </a:buClr>
                <a:buSzPts val="1600"/>
                <a:buFont typeface="Arial"/>
                <a:buNone/>
              </a:pPr>
              <a:r>
                <a:t/>
              </a:r>
              <a:endParaRPr b="1" sz="1600">
                <a:solidFill>
                  <a:schemeClr val="lt1"/>
                </a:solidFill>
                <a:latin typeface="Quattrocento Sans"/>
                <a:ea typeface="Quattrocento Sans"/>
                <a:cs typeface="Quattrocento Sans"/>
                <a:sym typeface="Quattrocento Sans"/>
              </a:endParaRPr>
            </a:p>
          </p:txBody>
        </p:sp>
        <p:sp>
          <p:nvSpPr>
            <p:cNvPr id="579" name="Google Shape;579;p16"/>
            <p:cNvSpPr/>
            <p:nvPr/>
          </p:nvSpPr>
          <p:spPr>
            <a:xfrm>
              <a:off x="2811463" y="1666876"/>
              <a:ext cx="66675" cy="127000"/>
            </a:xfrm>
            <a:custGeom>
              <a:rect b="b" l="l" r="r" t="t"/>
              <a:pathLst>
                <a:path extrusionOk="0" h="482" w="251">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ln>
              <a:noFill/>
            </a:ln>
            <a:effectLst>
              <a:outerShdw rotWithShape="0" algn="t" dir="5400000" dist="101600">
                <a:srgbClr val="000000">
                  <a:alpha val="20000"/>
                </a:srgbClr>
              </a:outerShdw>
            </a:effectLst>
          </p:spPr>
          <p:txBody>
            <a:bodyPr anchorCtr="0" anchor="ctr" bIns="0" lIns="0" spcFirstLastPara="1" rIns="0" wrap="square" tIns="0">
              <a:normAutofit/>
            </a:bodyPr>
            <a:lstStyle/>
            <a:p>
              <a:pPr indent="0" lvl="0" marL="0" marR="0" rtl="0" algn="ctr">
                <a:lnSpc>
                  <a:spcPct val="90000"/>
                </a:lnSpc>
                <a:spcBef>
                  <a:spcPts val="0"/>
                </a:spcBef>
                <a:spcAft>
                  <a:spcPts val="0"/>
                </a:spcAft>
                <a:buClr>
                  <a:schemeClr val="dk1"/>
                </a:buClr>
                <a:buSzPts val="1600"/>
                <a:buFont typeface="Arial"/>
                <a:buNone/>
              </a:pPr>
              <a:r>
                <a:t/>
              </a:r>
              <a:endParaRPr b="1" sz="1600">
                <a:solidFill>
                  <a:schemeClr val="lt1"/>
                </a:solidFill>
                <a:latin typeface="Quattrocento Sans"/>
                <a:ea typeface="Quattrocento Sans"/>
                <a:cs typeface="Quattrocento Sans"/>
                <a:sym typeface="Quattrocento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p2"/>
          <p:cNvGrpSpPr/>
          <p:nvPr/>
        </p:nvGrpSpPr>
        <p:grpSpPr>
          <a:xfrm rot="10800000">
            <a:off x="-274321" y="4910554"/>
            <a:ext cx="5105401" cy="2491839"/>
            <a:chOff x="5470199" y="-196657"/>
            <a:chExt cx="6968218" cy="3401039"/>
          </a:xfrm>
        </p:grpSpPr>
        <p:sp>
          <p:nvSpPr>
            <p:cNvPr id="256" name="Google Shape;256;p2"/>
            <p:cNvSpPr/>
            <p:nvPr/>
          </p:nvSpPr>
          <p:spPr>
            <a:xfrm>
              <a:off x="5470199" y="1"/>
              <a:ext cx="6734882" cy="3204381"/>
            </a:xfrm>
            <a:custGeom>
              <a:rect b="b" l="l" r="r" t="t"/>
              <a:pathLst>
                <a:path extrusionOk="0" h="3204381" w="6734882">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57" name="Google Shape;257;p2"/>
            <p:cNvSpPr/>
            <p:nvPr/>
          </p:nvSpPr>
          <p:spPr>
            <a:xfrm>
              <a:off x="5703535" y="-196657"/>
              <a:ext cx="6734882" cy="3204381"/>
            </a:xfrm>
            <a:custGeom>
              <a:rect b="b" l="l" r="r" t="t"/>
              <a:pathLst>
                <a:path extrusionOk="0" h="3204381" w="6734882">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258" name="Google Shape;258;p2"/>
          <p:cNvSpPr txBox="1"/>
          <p:nvPr/>
        </p:nvSpPr>
        <p:spPr>
          <a:xfrm>
            <a:off x="525075" y="720249"/>
            <a:ext cx="4731600" cy="5510400"/>
          </a:xfrm>
          <a:prstGeom prst="rect">
            <a:avLst/>
          </a:prstGeom>
          <a:solidFill>
            <a:schemeClr val="dk2"/>
          </a:solidFill>
          <a:ln>
            <a:noFill/>
          </a:ln>
          <a:effectLst>
            <a:outerShdw blurRad="127000" rotWithShape="0" algn="t" dir="5400000" dist="63500">
              <a:srgbClr val="000000">
                <a:alpha val="14901"/>
              </a:srgbClr>
            </a:outerShdw>
          </a:effectLst>
        </p:spPr>
        <p:txBody>
          <a:bodyPr anchorCtr="0" anchor="t" bIns="91425" lIns="91425" spcFirstLastPara="1" rIns="91425" wrap="square" tIns="91425">
            <a:spAutoFit/>
          </a:bodyPr>
          <a:lstStyle/>
          <a:p>
            <a:pPr indent="0" lvl="0" marL="0" marR="0" rtl="0" algn="l">
              <a:spcBef>
                <a:spcPts val="0"/>
              </a:spcBef>
              <a:spcAft>
                <a:spcPts val="0"/>
              </a:spcAft>
              <a:buNone/>
            </a:pPr>
            <a:r>
              <a:rPr b="1" lang="en-US" sz="4800">
                <a:solidFill>
                  <a:schemeClr val="lt1"/>
                </a:solidFill>
                <a:latin typeface="Arial Rounded"/>
                <a:ea typeface="Arial Rounded"/>
                <a:cs typeface="Arial Rounded"/>
                <a:sym typeface="Arial Rounded"/>
              </a:rPr>
              <a:t>CONTENTS</a:t>
            </a:r>
            <a:endParaRPr/>
          </a:p>
          <a:p>
            <a:pPr indent="0" lvl="0" marL="0" marR="0" rtl="0" algn="l">
              <a:spcBef>
                <a:spcPts val="0"/>
              </a:spcBef>
              <a:spcAft>
                <a:spcPts val="0"/>
              </a:spcAft>
              <a:buNone/>
            </a:pPr>
            <a:r>
              <a:t/>
            </a:r>
            <a:endParaRPr b="1" sz="4800">
              <a:solidFill>
                <a:schemeClr val="lt1"/>
              </a:solidFill>
              <a:latin typeface="Arial Rounded"/>
              <a:ea typeface="Arial Rounded"/>
              <a:cs typeface="Arial Rounded"/>
              <a:sym typeface="Arial Rounded"/>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ABSTRACT</a:t>
            </a:r>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INTRODUCTION</a:t>
            </a:r>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EXISTING SYSTEM</a:t>
            </a:r>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PROPOSED SYSTEM</a:t>
            </a:r>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SYSTEM ARCHITECTURE</a:t>
            </a:r>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MODULE DESCRIPTION</a:t>
            </a:r>
            <a:endParaRPr/>
          </a:p>
          <a:p>
            <a:pPr indent="-342900" lvl="0" marL="342900" marR="0" rtl="0" algn="l">
              <a:lnSpc>
                <a:spcPct val="150000"/>
              </a:lnSpc>
              <a:spcBef>
                <a:spcPts val="0"/>
              </a:spcBef>
              <a:spcAft>
                <a:spcPts val="0"/>
              </a:spcAft>
              <a:buClr>
                <a:schemeClr val="lt1"/>
              </a:buClr>
              <a:buSzPts val="2000"/>
              <a:buFont typeface="Calibri"/>
              <a:buAutoNum type="arabicPeriod"/>
            </a:pPr>
            <a:r>
              <a:rPr b="1" lang="en-US" sz="2000">
                <a:solidFill>
                  <a:schemeClr val="lt1"/>
                </a:solidFill>
                <a:latin typeface="Arial Rounded"/>
                <a:ea typeface="Arial Rounded"/>
                <a:cs typeface="Arial Rounded"/>
                <a:sym typeface="Arial Rounded"/>
              </a:rPr>
              <a:t>CONCLUSION</a:t>
            </a:r>
            <a:endParaRPr/>
          </a:p>
          <a:p>
            <a:pPr indent="0" lvl="0" marL="0" marR="0" rtl="0" algn="l">
              <a:spcBef>
                <a:spcPts val="0"/>
              </a:spcBef>
              <a:spcAft>
                <a:spcPts val="0"/>
              </a:spcAft>
              <a:buNone/>
            </a:pPr>
            <a:r>
              <a:t/>
            </a:r>
            <a:endParaRPr b="1" sz="4000">
              <a:solidFill>
                <a:srgbClr val="FFFFFF"/>
              </a:solidFill>
              <a:latin typeface="Inter"/>
              <a:ea typeface="Inter"/>
              <a:cs typeface="Inter"/>
              <a:sym typeface="Inter"/>
            </a:endParaRPr>
          </a:p>
        </p:txBody>
      </p:sp>
      <p:grpSp>
        <p:nvGrpSpPr>
          <p:cNvPr id="259" name="Google Shape;259;p2"/>
          <p:cNvGrpSpPr/>
          <p:nvPr/>
        </p:nvGrpSpPr>
        <p:grpSpPr>
          <a:xfrm>
            <a:off x="5489872" y="-186148"/>
            <a:ext cx="6968219" cy="3401039"/>
            <a:chOff x="5470199" y="-196657"/>
            <a:chExt cx="6968218" cy="3401039"/>
          </a:xfrm>
        </p:grpSpPr>
        <p:sp>
          <p:nvSpPr>
            <p:cNvPr id="260" name="Google Shape;260;p2"/>
            <p:cNvSpPr/>
            <p:nvPr/>
          </p:nvSpPr>
          <p:spPr>
            <a:xfrm>
              <a:off x="5470199" y="1"/>
              <a:ext cx="6734882" cy="3204381"/>
            </a:xfrm>
            <a:custGeom>
              <a:rect b="b" l="l" r="r" t="t"/>
              <a:pathLst>
                <a:path extrusionOk="0" h="3204381" w="6734882">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1" name="Google Shape;261;p2"/>
            <p:cNvSpPr/>
            <p:nvPr/>
          </p:nvSpPr>
          <p:spPr>
            <a:xfrm>
              <a:off x="5703535" y="-196657"/>
              <a:ext cx="6734882" cy="3204381"/>
            </a:xfrm>
            <a:custGeom>
              <a:rect b="b" l="l" r="r" t="t"/>
              <a:pathLst>
                <a:path extrusionOk="0" h="3204381" w="6734882">
                  <a:moveTo>
                    <a:pt x="9584" y="0"/>
                  </a:moveTo>
                  <a:lnTo>
                    <a:pt x="6734882" y="0"/>
                  </a:lnTo>
                  <a:lnTo>
                    <a:pt x="6734882" y="3204381"/>
                  </a:lnTo>
                  <a:lnTo>
                    <a:pt x="6698227" y="3203377"/>
                  </a:lnTo>
                  <a:cubicBezTo>
                    <a:pt x="6444465" y="3191828"/>
                    <a:pt x="6208086" y="3162935"/>
                    <a:pt x="6020761" y="3124200"/>
                  </a:cubicBezTo>
                  <a:cubicBezTo>
                    <a:pt x="5271461" y="2969260"/>
                    <a:pt x="4900621" y="2032000"/>
                    <a:pt x="4100521" y="1706880"/>
                  </a:cubicBezTo>
                  <a:cubicBezTo>
                    <a:pt x="3300421" y="1381760"/>
                    <a:pt x="1832301" y="1508760"/>
                    <a:pt x="1220161" y="1173480"/>
                  </a:cubicBezTo>
                  <a:cubicBezTo>
                    <a:pt x="761056" y="922020"/>
                    <a:pt x="-69524" y="393383"/>
                    <a:pt x="4652" y="11906"/>
                  </a:cubicBezTo>
                  <a:close/>
                </a:path>
              </a:pathLst>
            </a:custGeom>
            <a:no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62" name="Google Shape;262;p2"/>
          <p:cNvGrpSpPr/>
          <p:nvPr/>
        </p:nvGrpSpPr>
        <p:grpSpPr>
          <a:xfrm>
            <a:off x="6096000" y="1302727"/>
            <a:ext cx="5393960" cy="3204383"/>
            <a:chOff x="2428787" y="1177586"/>
            <a:chExt cx="4824015" cy="2865795"/>
          </a:xfrm>
        </p:grpSpPr>
        <p:pic>
          <p:nvPicPr>
            <p:cNvPr id="263" name="Google Shape;263;p2"/>
            <p:cNvPicPr preferRelativeResize="0"/>
            <p:nvPr/>
          </p:nvPicPr>
          <p:blipFill rotWithShape="1">
            <a:blip r:embed="rId3">
              <a:alphaModFix/>
            </a:blip>
            <a:srcRect b="3207" l="3661" r="1876" t="805"/>
            <a:stretch/>
          </p:blipFill>
          <p:spPr>
            <a:xfrm>
              <a:off x="2970870" y="1331737"/>
              <a:ext cx="3744255" cy="2261871"/>
            </a:xfrm>
            <a:prstGeom prst="rect">
              <a:avLst/>
            </a:prstGeom>
            <a:noFill/>
            <a:ln>
              <a:noFill/>
            </a:ln>
          </p:spPr>
        </p:pic>
        <p:pic>
          <p:nvPicPr>
            <p:cNvPr descr="A picture containing text, monitor, electronics, computer&#10;&#10;Description automatically generated" id="264" name="Google Shape;264;p2">
              <a:hlinkClick r:id="rId4"/>
            </p:cNvPr>
            <p:cNvPicPr preferRelativeResize="0"/>
            <p:nvPr/>
          </p:nvPicPr>
          <p:blipFill rotWithShape="1">
            <a:blip r:embed="rId5">
              <a:alphaModFix/>
            </a:blip>
            <a:srcRect b="0" l="0" r="0" t="0"/>
            <a:stretch/>
          </p:blipFill>
          <p:spPr>
            <a:xfrm>
              <a:off x="2428787" y="1177586"/>
              <a:ext cx="4824015" cy="286579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  </a:t>
            </a:r>
            <a:r>
              <a:rPr b="1" lang="en-US" sz="3600">
                <a:latin typeface="Arial Rounded"/>
                <a:ea typeface="Arial Rounded"/>
                <a:cs typeface="Arial Rounded"/>
                <a:sym typeface="Arial Rounded"/>
              </a:rPr>
              <a:t>ABSTRACT</a:t>
            </a:r>
            <a:endParaRPr/>
          </a:p>
        </p:txBody>
      </p:sp>
      <p:sp>
        <p:nvSpPr>
          <p:cNvPr id="270" name="Google Shape;270;p3"/>
          <p:cNvSpPr txBox="1"/>
          <p:nvPr>
            <p:ph idx="1" type="body"/>
          </p:nvPr>
        </p:nvSpPr>
        <p:spPr>
          <a:xfrm>
            <a:off x="442913" y="1523999"/>
            <a:ext cx="11306174" cy="4652963"/>
          </a:xfrm>
          <a:prstGeom prst="rect">
            <a:avLst/>
          </a:prstGeom>
          <a:noFill/>
          <a:ln>
            <a:noFill/>
          </a:ln>
        </p:spPr>
        <p:txBody>
          <a:bodyPr anchorCtr="0" anchor="t" bIns="0" lIns="0" spcFirstLastPara="1" rIns="0" wrap="square" tIns="0">
            <a:normAutofit/>
          </a:bodyPr>
          <a:lstStyle/>
          <a:p>
            <a:pPr indent="-228600" lvl="0" marL="228600" rtl="0" algn="l">
              <a:lnSpc>
                <a:spcPct val="150000"/>
              </a:lnSpc>
              <a:spcBef>
                <a:spcPts val="0"/>
              </a:spcBef>
              <a:spcAft>
                <a:spcPts val="0"/>
              </a:spcAft>
              <a:buClr>
                <a:schemeClr val="lt1"/>
              </a:buClr>
              <a:buSzPts val="2400"/>
              <a:buFont typeface="Noto Sans Symbols"/>
              <a:buChar char="❖"/>
            </a:pPr>
            <a:r>
              <a:rPr lang="en-US" sz="2400">
                <a:latin typeface="Arial Rounded"/>
                <a:ea typeface="Arial Rounded"/>
                <a:cs typeface="Arial Rounded"/>
                <a:sym typeface="Arial Rounded"/>
              </a:rPr>
              <a:t>As a biometric trait, palm vein pattern-based technology is highly effective for personal identification with high security.</a:t>
            </a:r>
            <a:endParaRPr/>
          </a:p>
          <a:p>
            <a:pPr indent="-228600" lvl="0" marL="228600" rtl="0" algn="l">
              <a:lnSpc>
                <a:spcPct val="150000"/>
              </a:lnSpc>
              <a:spcBef>
                <a:spcPts val="1000"/>
              </a:spcBef>
              <a:spcAft>
                <a:spcPts val="0"/>
              </a:spcAft>
              <a:buClr>
                <a:schemeClr val="lt1"/>
              </a:buClr>
              <a:buSzPts val="2400"/>
              <a:buFont typeface="Noto Sans Symbols"/>
              <a:buChar char="❖"/>
            </a:pPr>
            <a:r>
              <a:rPr lang="en-US" sz="2400">
                <a:latin typeface="Arial Rounded"/>
                <a:ea typeface="Arial Rounded"/>
                <a:cs typeface="Arial Rounded"/>
                <a:sym typeface="Arial Rounded"/>
              </a:rPr>
              <a:t> In this we proposed a system that identifies palm vein images of a human             by using Deep Learning. As everyone has a unique vein pattern in their palm, which can be used as an identification and security technique. Here we are using VGG-19 model for palm vein identification.</a:t>
            </a:r>
            <a:endParaRPr/>
          </a:p>
          <a:p>
            <a:pPr indent="0" lvl="0" marL="0" rtl="0" algn="l">
              <a:lnSpc>
                <a:spcPct val="150000"/>
              </a:lnSpc>
              <a:spcBef>
                <a:spcPts val="1000"/>
              </a:spcBef>
              <a:spcAft>
                <a:spcPts val="0"/>
              </a:spcAft>
              <a:buClr>
                <a:schemeClr val="lt1"/>
              </a:buClr>
              <a:buSzPts val="1800"/>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
          <p:cNvSpPr/>
          <p:nvPr/>
        </p:nvSpPr>
        <p:spPr>
          <a:xfrm>
            <a:off x="-3" y="-3"/>
            <a:ext cx="12192000" cy="6858000"/>
          </a:xfrm>
          <a:prstGeom prst="rect">
            <a:avLst/>
          </a:prstGeom>
          <a:gradFill>
            <a:gsLst>
              <a:gs pos="0">
                <a:srgbClr val="2B479D">
                  <a:alpha val="69803"/>
                </a:srgbClr>
              </a:gs>
              <a:gs pos="70000">
                <a:schemeClr val="accent2"/>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Arial Rounded"/>
              <a:ea typeface="Arial Rounded"/>
              <a:cs typeface="Arial Rounded"/>
              <a:sym typeface="Arial Rounded"/>
            </a:endParaRPr>
          </a:p>
        </p:txBody>
      </p:sp>
      <p:pic>
        <p:nvPicPr>
          <p:cNvPr descr="A picture containing table, sitting, holding, keyboard&#10;&#10;Description automatically generated" id="277" name="Google Shape;277;p4"/>
          <p:cNvPicPr preferRelativeResize="0"/>
          <p:nvPr/>
        </p:nvPicPr>
        <p:blipFill rotWithShape="1">
          <a:blip r:embed="rId3">
            <a:alphaModFix amt="50000"/>
          </a:blip>
          <a:srcRect b="0" l="0" r="0" t="0"/>
          <a:stretch/>
        </p:blipFill>
        <p:spPr>
          <a:xfrm>
            <a:off x="3" y="0"/>
            <a:ext cx="5660567" cy="6858000"/>
          </a:xfrm>
          <a:custGeom>
            <a:rect b="b" l="l" r="r" t="t"/>
            <a:pathLst>
              <a:path extrusionOk="0" h="6858000" w="5660567">
                <a:moveTo>
                  <a:pt x="0" y="0"/>
                </a:moveTo>
                <a:lnTo>
                  <a:pt x="5660567" y="0"/>
                </a:lnTo>
                <a:lnTo>
                  <a:pt x="2225866" y="6858000"/>
                </a:lnTo>
                <a:lnTo>
                  <a:pt x="0" y="6858000"/>
                </a:lnTo>
                <a:close/>
              </a:path>
            </a:pathLst>
          </a:custGeom>
          <a:noFill/>
          <a:ln>
            <a:noFill/>
          </a:ln>
        </p:spPr>
      </p:pic>
      <p:sp>
        <p:nvSpPr>
          <p:cNvPr id="278" name="Google Shape;278;p4"/>
          <p:cNvSpPr/>
          <p:nvPr/>
        </p:nvSpPr>
        <p:spPr>
          <a:xfrm flipH="1" rot="10800000">
            <a:off x="2" y="0"/>
            <a:ext cx="5660567" cy="6858000"/>
          </a:xfrm>
          <a:custGeom>
            <a:rect b="b" l="l" r="r" t="t"/>
            <a:pathLst>
              <a:path extrusionOk="0" h="6858000" w="5660567">
                <a:moveTo>
                  <a:pt x="0" y="6858000"/>
                </a:moveTo>
                <a:lnTo>
                  <a:pt x="5660567" y="6858000"/>
                </a:lnTo>
                <a:lnTo>
                  <a:pt x="2225866" y="0"/>
                </a:lnTo>
                <a:lnTo>
                  <a:pt x="0" y="0"/>
                </a:lnTo>
                <a:close/>
              </a:path>
            </a:pathLst>
          </a:custGeom>
          <a:gradFill>
            <a:gsLst>
              <a:gs pos="0">
                <a:srgbClr val="F14E79">
                  <a:alpha val="67843"/>
                </a:srgbClr>
              </a:gs>
              <a:gs pos="84000">
                <a:srgbClr val="07193A">
                  <a:alpha val="74901"/>
                </a:srgbClr>
              </a:gs>
              <a:gs pos="100000">
                <a:srgbClr val="07193A">
                  <a:alpha val="74901"/>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id="279" name="Google Shape;279;p4"/>
          <p:cNvGrpSpPr/>
          <p:nvPr/>
        </p:nvGrpSpPr>
        <p:grpSpPr>
          <a:xfrm rot="10800000">
            <a:off x="5270498" y="6469057"/>
            <a:ext cx="6478588" cy="1"/>
            <a:chOff x="1523994" y="3509963"/>
            <a:chExt cx="16178965" cy="1"/>
          </a:xfrm>
        </p:grpSpPr>
        <p:cxnSp>
          <p:nvCxnSpPr>
            <p:cNvPr id="280" name="Google Shape;280;p4"/>
            <p:cNvCxnSpPr/>
            <p:nvPr/>
          </p:nvCxnSpPr>
          <p:spPr>
            <a:xfrm>
              <a:off x="2079810" y="3509963"/>
              <a:ext cx="15623149" cy="0"/>
            </a:xfrm>
            <a:prstGeom prst="straightConnector1">
              <a:avLst/>
            </a:prstGeom>
            <a:noFill/>
            <a:ln cap="rnd" cmpd="sng" w="9525">
              <a:solidFill>
                <a:schemeClr val="lt1"/>
              </a:solidFill>
              <a:prstDash val="solid"/>
              <a:round/>
              <a:headEnd len="sm" w="sm" type="none"/>
              <a:tailEnd len="sm" w="sm" type="none"/>
            </a:ln>
          </p:spPr>
        </p:cxnSp>
        <p:cxnSp>
          <p:nvCxnSpPr>
            <p:cNvPr id="281" name="Google Shape;281;p4"/>
            <p:cNvCxnSpPr/>
            <p:nvPr/>
          </p:nvCxnSpPr>
          <p:spPr>
            <a:xfrm>
              <a:off x="1523994" y="3509964"/>
              <a:ext cx="3127828" cy="0"/>
            </a:xfrm>
            <a:prstGeom prst="straightConnector1">
              <a:avLst/>
            </a:prstGeom>
            <a:noFill/>
            <a:ln cap="rnd" cmpd="sng" w="63500">
              <a:solidFill>
                <a:schemeClr val="accent3"/>
              </a:solidFill>
              <a:prstDash val="solid"/>
              <a:round/>
              <a:headEnd len="sm" w="sm" type="none"/>
              <a:tailEnd len="sm" w="sm" type="none"/>
            </a:ln>
          </p:spPr>
        </p:cxnSp>
      </p:grpSp>
      <p:grpSp>
        <p:nvGrpSpPr>
          <p:cNvPr id="282" name="Google Shape;282;p4"/>
          <p:cNvGrpSpPr/>
          <p:nvPr/>
        </p:nvGrpSpPr>
        <p:grpSpPr>
          <a:xfrm rot="10800000">
            <a:off x="7851227" y="-2"/>
            <a:ext cx="3897859" cy="1098331"/>
            <a:chOff x="4203700" y="5759669"/>
            <a:chExt cx="3567824" cy="1098331"/>
          </a:xfrm>
        </p:grpSpPr>
        <p:cxnSp>
          <p:nvCxnSpPr>
            <p:cNvPr id="283" name="Google Shape;283;p4"/>
            <p:cNvCxnSpPr/>
            <p:nvPr/>
          </p:nvCxnSpPr>
          <p:spPr>
            <a:xfrm rot="10800000">
              <a:off x="420370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84" name="Google Shape;284;p4"/>
            <p:cNvCxnSpPr/>
            <p:nvPr/>
          </p:nvCxnSpPr>
          <p:spPr>
            <a:xfrm rot="10800000">
              <a:off x="563083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85" name="Google Shape;285;p4"/>
            <p:cNvCxnSpPr/>
            <p:nvPr/>
          </p:nvCxnSpPr>
          <p:spPr>
            <a:xfrm rot="10800000">
              <a:off x="4917265"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86" name="Google Shape;286;p4"/>
            <p:cNvCxnSpPr/>
            <p:nvPr/>
          </p:nvCxnSpPr>
          <p:spPr>
            <a:xfrm rot="10800000">
              <a:off x="6344395"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87" name="Google Shape;287;p4"/>
            <p:cNvCxnSpPr/>
            <p:nvPr/>
          </p:nvCxnSpPr>
          <p:spPr>
            <a:xfrm rot="10800000">
              <a:off x="7771524"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cxnSp>
          <p:nvCxnSpPr>
            <p:cNvPr id="288" name="Google Shape;288;p4"/>
            <p:cNvCxnSpPr/>
            <p:nvPr/>
          </p:nvCxnSpPr>
          <p:spPr>
            <a:xfrm rot="10800000">
              <a:off x="7057960" y="5759669"/>
              <a:ext cx="0" cy="1098331"/>
            </a:xfrm>
            <a:prstGeom prst="straightConnector1">
              <a:avLst/>
            </a:prstGeom>
            <a:noFill/>
            <a:ln cap="rnd" cmpd="sng" w="38100">
              <a:solidFill>
                <a:schemeClr val="lt1">
                  <a:alpha val="17647"/>
                </a:schemeClr>
              </a:solidFill>
              <a:prstDash val="solid"/>
              <a:round/>
              <a:headEnd len="sm" w="sm" type="none"/>
              <a:tailEnd len="sm" w="sm" type="none"/>
            </a:ln>
          </p:spPr>
        </p:cxnSp>
      </p:grpSp>
      <p:sp>
        <p:nvSpPr>
          <p:cNvPr id="289" name="Google Shape;289;p4"/>
          <p:cNvSpPr txBox="1"/>
          <p:nvPr/>
        </p:nvSpPr>
        <p:spPr>
          <a:xfrm>
            <a:off x="442912" y="885841"/>
            <a:ext cx="4827587" cy="1328717"/>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4800"/>
              <a:buFont typeface="Quattrocento Sans"/>
              <a:buNone/>
            </a:pPr>
            <a:r>
              <a:rPr b="1" lang="en-US" sz="4800">
                <a:solidFill>
                  <a:schemeClr val="lt1"/>
                </a:solidFill>
                <a:latin typeface="Quattrocento Sans"/>
                <a:ea typeface="Quattrocento Sans"/>
                <a:cs typeface="Quattrocento Sans"/>
                <a:sym typeface="Quattrocento Sans"/>
              </a:rPr>
              <a:t>INTRODUCTION </a:t>
            </a:r>
            <a:endParaRPr/>
          </a:p>
        </p:txBody>
      </p:sp>
      <p:sp>
        <p:nvSpPr>
          <p:cNvPr id="290" name="Google Shape;290;p4"/>
          <p:cNvSpPr/>
          <p:nvPr/>
        </p:nvSpPr>
        <p:spPr>
          <a:xfrm flipH="1" rot="10800000">
            <a:off x="2225868" y="0"/>
            <a:ext cx="3574648" cy="6858000"/>
          </a:xfrm>
          <a:custGeom>
            <a:rect b="b" l="l" r="r" t="t"/>
            <a:pathLst>
              <a:path extrusionOk="0" h="6858000" w="3574648">
                <a:moveTo>
                  <a:pt x="3434701" y="6858000"/>
                </a:moveTo>
                <a:lnTo>
                  <a:pt x="3574648" y="6858000"/>
                </a:lnTo>
                <a:lnTo>
                  <a:pt x="23835" y="0"/>
                </a:lnTo>
                <a:lnTo>
                  <a:pt x="0" y="0"/>
                </a:lnTo>
                <a:close/>
              </a:path>
            </a:pathLst>
          </a:custGeom>
          <a:gradFill>
            <a:gsLst>
              <a:gs pos="0">
                <a:srgbClr val="F14E79">
                  <a:alpha val="82745"/>
                </a:srgbClr>
              </a:gs>
              <a:gs pos="94000">
                <a:srgbClr val="07193A">
                  <a:alpha val="74901"/>
                </a:srgbClr>
              </a:gs>
              <a:gs pos="100000">
                <a:srgbClr val="07193A">
                  <a:alpha val="74901"/>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91" name="Google Shape;291;p4"/>
          <p:cNvSpPr txBox="1"/>
          <p:nvPr/>
        </p:nvSpPr>
        <p:spPr>
          <a:xfrm>
            <a:off x="5270498" y="485551"/>
            <a:ext cx="6688200" cy="6387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lt1"/>
              </a:buClr>
              <a:buSzPts val="2000"/>
              <a:buFont typeface="Noto Sans Symbols"/>
              <a:buChar char="❖"/>
            </a:pPr>
            <a:r>
              <a:rPr lang="en-US" sz="2000">
                <a:solidFill>
                  <a:schemeClr val="lt1"/>
                </a:solidFill>
                <a:latin typeface="Arial Rounded"/>
                <a:ea typeface="Arial Rounded"/>
                <a:cs typeface="Arial Rounded"/>
                <a:sym typeface="Arial Rounded"/>
              </a:rPr>
              <a:t>Now a days as the security breaches are increasing day by day We need to improve our security mechanism and adopt to latest mechanism for more data security and privacy.</a:t>
            </a:r>
            <a:endParaRPr/>
          </a:p>
          <a:p>
            <a:pPr indent="-342900" lvl="0" marL="342900" marR="0" rtl="0" algn="l">
              <a:lnSpc>
                <a:spcPct val="150000"/>
              </a:lnSpc>
              <a:spcBef>
                <a:spcPts val="1000"/>
              </a:spcBef>
              <a:spcAft>
                <a:spcPts val="0"/>
              </a:spcAft>
              <a:buClr>
                <a:schemeClr val="lt1"/>
              </a:buClr>
              <a:buSzPts val="2000"/>
              <a:buFont typeface="Noto Sans Symbols"/>
              <a:buChar char="❖"/>
            </a:pPr>
            <a:r>
              <a:rPr lang="en-US" sz="2000">
                <a:solidFill>
                  <a:schemeClr val="lt1"/>
                </a:solidFill>
                <a:latin typeface="Arial Rounded"/>
                <a:ea typeface="Arial Rounded"/>
                <a:cs typeface="Arial Rounded"/>
                <a:sym typeface="Arial Rounded"/>
              </a:rPr>
              <a:t>In this system we use palm vein detection for human identification. This technique is much more preferred over </a:t>
            </a:r>
            <a:r>
              <a:rPr lang="en-US" sz="2000">
                <a:solidFill>
                  <a:schemeClr val="lt1"/>
                </a:solidFill>
                <a:latin typeface="Arial Rounded"/>
                <a:ea typeface="Arial Rounded"/>
                <a:cs typeface="Arial Rounded"/>
                <a:sym typeface="Arial Rounded"/>
              </a:rPr>
              <a:t>fingerprint</a:t>
            </a:r>
            <a:r>
              <a:rPr lang="en-US" sz="2000">
                <a:solidFill>
                  <a:schemeClr val="lt1"/>
                </a:solidFill>
                <a:latin typeface="Arial Rounded"/>
                <a:ea typeface="Arial Rounded"/>
                <a:cs typeface="Arial Rounded"/>
                <a:sym typeface="Arial Rounded"/>
              </a:rPr>
              <a:t> recognition due to its greater level of security and convenience.</a:t>
            </a:r>
            <a:endParaRPr/>
          </a:p>
          <a:p>
            <a:pPr indent="-342900" lvl="0" marL="342900" marR="0" rtl="0" algn="l">
              <a:lnSpc>
                <a:spcPct val="150000"/>
              </a:lnSpc>
              <a:spcBef>
                <a:spcPts val="1000"/>
              </a:spcBef>
              <a:spcAft>
                <a:spcPts val="0"/>
              </a:spcAft>
              <a:buClr>
                <a:schemeClr val="lt1"/>
              </a:buClr>
              <a:buSzPts val="2000"/>
              <a:buFont typeface="Noto Sans Symbols"/>
              <a:buChar char="❖"/>
            </a:pPr>
            <a:r>
              <a:rPr lang="en-US" sz="2000">
                <a:solidFill>
                  <a:schemeClr val="lt1"/>
                </a:solidFill>
                <a:latin typeface="Arial Rounded"/>
                <a:ea typeface="Arial Rounded"/>
                <a:cs typeface="Arial Rounded"/>
                <a:sym typeface="Arial Rounded"/>
              </a:rPr>
              <a:t> Palm vein is chosen instead of finger vein because in the case of a finger vein, the surface area we are dealing with is much smaller than the palm, which makes it more complex. </a:t>
            </a:r>
            <a:endParaRPr/>
          </a:p>
          <a:p>
            <a:pPr indent="-190500" lvl="0" marL="342900" marR="0" rtl="0" algn="l">
              <a:spcBef>
                <a:spcPts val="1000"/>
              </a:spcBef>
              <a:spcAft>
                <a:spcPts val="1000"/>
              </a:spcAft>
              <a:buClr>
                <a:schemeClr val="dk1"/>
              </a:buClr>
              <a:buSzPts val="2400"/>
              <a:buFont typeface="Noto Sans Symbols"/>
              <a:buNone/>
            </a:pPr>
            <a:r>
              <a:t/>
            </a:r>
            <a:endParaRPr sz="2400">
              <a:solidFill>
                <a:schemeClr val="lt1"/>
              </a:solidFill>
              <a:latin typeface="Arial Rounded"/>
              <a:ea typeface="Arial Rounded"/>
              <a:cs typeface="Arial Rounded"/>
              <a:sym typeface="Arial Round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000"/>
              <a:buFont typeface="Arial Rounded"/>
              <a:buNone/>
            </a:pPr>
            <a:r>
              <a:rPr b="1" lang="en-US" sz="4000">
                <a:latin typeface="Arial Rounded"/>
                <a:ea typeface="Arial Rounded"/>
                <a:cs typeface="Arial Rounded"/>
                <a:sym typeface="Arial Rounded"/>
              </a:rPr>
              <a:t>EXISTING SYSTEM</a:t>
            </a:r>
            <a:endParaRPr b="1" sz="4000">
              <a:latin typeface="Arial Rounded"/>
              <a:ea typeface="Arial Rounded"/>
              <a:cs typeface="Arial Rounded"/>
              <a:sym typeface="Arial Rounded"/>
            </a:endParaRPr>
          </a:p>
        </p:txBody>
      </p:sp>
      <p:sp>
        <p:nvSpPr>
          <p:cNvPr id="297" name="Google Shape;297;p5"/>
          <p:cNvSpPr txBox="1"/>
          <p:nvPr>
            <p:ph idx="1" type="body"/>
          </p:nvPr>
        </p:nvSpPr>
        <p:spPr>
          <a:xfrm>
            <a:off x="442913" y="1563757"/>
            <a:ext cx="11306174" cy="4613206"/>
          </a:xfrm>
          <a:prstGeom prst="rect">
            <a:avLst/>
          </a:prstGeom>
          <a:noFill/>
          <a:ln>
            <a:noFill/>
          </a:ln>
        </p:spPr>
        <p:txBody>
          <a:bodyPr anchorCtr="0" anchor="t" bIns="0" lIns="0" spcFirstLastPara="1" rIns="0" wrap="square" tIns="0">
            <a:normAutofit lnSpcReduction="10000"/>
          </a:bodyPr>
          <a:lstStyle/>
          <a:p>
            <a:pPr indent="-228600" lvl="0" marL="228600" rtl="0" algn="l">
              <a:lnSpc>
                <a:spcPct val="150000"/>
              </a:lnSpc>
              <a:spcBef>
                <a:spcPts val="0"/>
              </a:spcBef>
              <a:spcAft>
                <a:spcPts val="0"/>
              </a:spcAft>
              <a:buClr>
                <a:schemeClr val="lt1"/>
              </a:buClr>
              <a:buSzPts val="2000"/>
              <a:buFont typeface="Noto Sans Symbols"/>
              <a:buChar char="❖"/>
            </a:pPr>
            <a:r>
              <a:rPr b="1" lang="en-US" sz="2000">
                <a:latin typeface="Arial Rounded"/>
                <a:ea typeface="Arial Rounded"/>
                <a:cs typeface="Arial Rounded"/>
                <a:sym typeface="Arial Rounded"/>
              </a:rPr>
              <a:t>In this paper they developed a novel high-performance and noncontact palm vein recognition system by using high-performance adaptive background filtering to obtain palm vein images of the region of interest.  </a:t>
            </a:r>
            <a:endParaRPr/>
          </a:p>
          <a:p>
            <a:pPr indent="-228600" lvl="0" marL="228600" rtl="0" algn="l">
              <a:lnSpc>
                <a:spcPct val="150000"/>
              </a:lnSpc>
              <a:spcBef>
                <a:spcPts val="1000"/>
              </a:spcBef>
              <a:spcAft>
                <a:spcPts val="0"/>
              </a:spcAft>
              <a:buClr>
                <a:schemeClr val="lt1"/>
              </a:buClr>
              <a:buSzPts val="2000"/>
              <a:buFont typeface="Noto Sans Symbols"/>
              <a:buChar char="❖"/>
            </a:pPr>
            <a:r>
              <a:rPr b="1" lang="en-US" sz="2000">
                <a:latin typeface="Arial Rounded"/>
                <a:ea typeface="Arial Rounded"/>
                <a:cs typeface="Arial Rounded"/>
                <a:sym typeface="Arial Rounded"/>
              </a:rPr>
              <a:t>Then they used a modified convolutional neural network to determine the best recognition model through training and testing. </a:t>
            </a:r>
            <a:endParaRPr/>
          </a:p>
          <a:p>
            <a:pPr indent="-228600" lvl="0" marL="228600" rtl="0" algn="l">
              <a:lnSpc>
                <a:spcPct val="150000"/>
              </a:lnSpc>
              <a:spcBef>
                <a:spcPts val="1000"/>
              </a:spcBef>
              <a:spcAft>
                <a:spcPts val="0"/>
              </a:spcAft>
              <a:buClr>
                <a:schemeClr val="lt1"/>
              </a:buClr>
              <a:buSzPts val="2000"/>
              <a:buFont typeface="Noto Sans Symbols"/>
              <a:buChar char="❖"/>
            </a:pPr>
            <a:r>
              <a:rPr b="1" lang="en-US" sz="2000">
                <a:latin typeface="Arial Rounded"/>
                <a:ea typeface="Arial Rounded"/>
                <a:cs typeface="Arial Rounded"/>
                <a:sym typeface="Arial Rounded"/>
              </a:rPr>
              <a:t>Finally, the developed system was implemented on the low-level embedded Raspberry Pi platform with cloud computing technology. </a:t>
            </a:r>
            <a:endParaRPr/>
          </a:p>
          <a:p>
            <a:pPr indent="-228600" lvl="0" marL="228600" rtl="0" algn="l">
              <a:lnSpc>
                <a:spcPct val="150000"/>
              </a:lnSpc>
              <a:spcBef>
                <a:spcPts val="1000"/>
              </a:spcBef>
              <a:spcAft>
                <a:spcPts val="0"/>
              </a:spcAft>
              <a:buClr>
                <a:schemeClr val="lt1"/>
              </a:buClr>
              <a:buSzPts val="2000"/>
              <a:buFont typeface="Noto Sans Symbols"/>
              <a:buChar char="❖"/>
            </a:pPr>
            <a:r>
              <a:rPr b="1" lang="en-US" sz="2000">
                <a:latin typeface="Arial Rounded"/>
                <a:ea typeface="Arial Rounded"/>
                <a:cs typeface="Arial Rounded"/>
                <a:sym typeface="Arial Rounded"/>
              </a:rPr>
              <a:t>The results showed that the system can achieve an accuracy of 96.54%.</a:t>
            </a:r>
            <a:endParaRPr/>
          </a:p>
          <a:p>
            <a:pPr indent="0" lvl="0" marL="0" rtl="0" algn="l">
              <a:lnSpc>
                <a:spcPct val="90000"/>
              </a:lnSpc>
              <a:spcBef>
                <a:spcPts val="1000"/>
              </a:spcBef>
              <a:spcAft>
                <a:spcPts val="0"/>
              </a:spcAft>
              <a:buClr>
                <a:schemeClr val="lt1"/>
              </a:buClr>
              <a:buSzPts val="1800"/>
              <a:buNone/>
            </a:pP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6"/>
          <p:cNvGrpSpPr/>
          <p:nvPr/>
        </p:nvGrpSpPr>
        <p:grpSpPr>
          <a:xfrm flipH="1">
            <a:off x="-14599" y="2326519"/>
            <a:ext cx="12192002" cy="4550229"/>
            <a:chOff x="899886" y="0"/>
            <a:chExt cx="5003799" cy="6858000"/>
          </a:xfrm>
        </p:grpSpPr>
        <p:sp>
          <p:nvSpPr>
            <p:cNvPr id="303" name="Google Shape;303;p6"/>
            <p:cNvSpPr/>
            <p:nvPr/>
          </p:nvSpPr>
          <p:spPr>
            <a:xfrm>
              <a:off x="899886" y="0"/>
              <a:ext cx="5003799" cy="6858000"/>
            </a:xfrm>
            <a:prstGeom prst="rect">
              <a:avLst/>
            </a:prstGeom>
            <a:gradFill>
              <a:gsLst>
                <a:gs pos="0">
                  <a:srgbClr val="F14E79">
                    <a:alpha val="0"/>
                  </a:srgbClr>
                </a:gs>
                <a:gs pos="100000">
                  <a:srgbClr val="930B2F">
                    <a:alpha val="32941"/>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Rounded"/>
                <a:ea typeface="Arial Rounded"/>
                <a:cs typeface="Arial Rounded"/>
                <a:sym typeface="Arial Rounded"/>
              </a:endParaRPr>
            </a:p>
          </p:txBody>
        </p:sp>
        <p:sp>
          <p:nvSpPr>
            <p:cNvPr id="304" name="Google Shape;304;p6"/>
            <p:cNvSpPr/>
            <p:nvPr/>
          </p:nvSpPr>
          <p:spPr>
            <a:xfrm flipH="1">
              <a:off x="4803821" y="2362566"/>
              <a:ext cx="1099864" cy="4495434"/>
            </a:xfrm>
            <a:prstGeom prst="rtTriangle">
              <a:avLst/>
            </a:prstGeom>
            <a:solidFill>
              <a:schemeClr val="accent2">
                <a:alpha val="1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305" name="Google Shape;305;p6"/>
          <p:cNvSpPr txBox="1"/>
          <p:nvPr>
            <p:ph type="title"/>
          </p:nvPr>
        </p:nvSpPr>
        <p:spPr>
          <a:xfrm>
            <a:off x="442913" y="365125"/>
            <a:ext cx="11306174" cy="6254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Quattrocento Sans"/>
              <a:buNone/>
            </a:pPr>
            <a:r>
              <a:rPr lang="en-US"/>
              <a:t>DRAWBACKS</a:t>
            </a:r>
            <a:endParaRPr>
              <a:solidFill>
                <a:schemeClr val="lt1"/>
              </a:solidFill>
            </a:endParaRPr>
          </a:p>
        </p:txBody>
      </p:sp>
      <p:sp>
        <p:nvSpPr>
          <p:cNvPr id="306" name="Google Shape;306;p6"/>
          <p:cNvSpPr/>
          <p:nvPr/>
        </p:nvSpPr>
        <p:spPr>
          <a:xfrm>
            <a:off x="1588771" y="1601840"/>
            <a:ext cx="2244159" cy="1122079"/>
          </a:xfrm>
          <a:custGeom>
            <a:rect b="b" l="l" r="r" t="t"/>
            <a:pathLst>
              <a:path extrusionOk="0" h="1138" w="2276">
                <a:moveTo>
                  <a:pt x="1692" y="1138"/>
                </a:moveTo>
                <a:cubicBezTo>
                  <a:pt x="1844" y="930"/>
                  <a:pt x="1844" y="930"/>
                  <a:pt x="1844" y="930"/>
                </a:cubicBezTo>
                <a:cubicBezTo>
                  <a:pt x="2276" y="338"/>
                  <a:pt x="2276" y="338"/>
                  <a:pt x="2276" y="338"/>
                </a:cubicBezTo>
                <a:cubicBezTo>
                  <a:pt x="1948" y="124"/>
                  <a:pt x="1557" y="0"/>
                  <a:pt x="1137" y="0"/>
                </a:cubicBezTo>
                <a:cubicBezTo>
                  <a:pt x="718" y="0"/>
                  <a:pt x="328" y="123"/>
                  <a:pt x="0" y="336"/>
                </a:cubicBezTo>
                <a:cubicBezTo>
                  <a:pt x="430" y="930"/>
                  <a:pt x="430" y="930"/>
                  <a:pt x="430" y="930"/>
                </a:cubicBezTo>
                <a:cubicBezTo>
                  <a:pt x="581" y="1138"/>
                  <a:pt x="581" y="1138"/>
                  <a:pt x="581" y="1138"/>
                </a:cubicBezTo>
                <a:cubicBezTo>
                  <a:pt x="581" y="1138"/>
                  <a:pt x="581" y="1138"/>
                  <a:pt x="581" y="1138"/>
                </a:cubicBezTo>
                <a:cubicBezTo>
                  <a:pt x="744" y="1043"/>
                  <a:pt x="934" y="989"/>
                  <a:pt x="1137" y="989"/>
                </a:cubicBezTo>
                <a:cubicBezTo>
                  <a:pt x="1340" y="989"/>
                  <a:pt x="1529" y="1043"/>
                  <a:pt x="1692" y="1138"/>
                </a:cubicBezTo>
                <a:close/>
              </a:path>
            </a:pathLst>
          </a:cu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Quattrocento Sans"/>
              <a:ea typeface="Quattrocento Sans"/>
              <a:cs typeface="Quattrocento Sans"/>
              <a:sym typeface="Quattrocento Sans"/>
            </a:endParaRPr>
          </a:p>
        </p:txBody>
      </p:sp>
      <p:sp>
        <p:nvSpPr>
          <p:cNvPr id="307" name="Google Shape;307;p6"/>
          <p:cNvSpPr/>
          <p:nvPr/>
        </p:nvSpPr>
        <p:spPr>
          <a:xfrm>
            <a:off x="784126" y="4105664"/>
            <a:ext cx="1822024" cy="1623053"/>
          </a:xfrm>
          <a:custGeom>
            <a:rect b="b" l="l" r="r" t="t"/>
            <a:pathLst>
              <a:path extrusionOk="0" h="1646" w="1848">
                <a:moveTo>
                  <a:pt x="944" y="0"/>
                </a:moveTo>
                <a:cubicBezTo>
                  <a:pt x="944" y="0"/>
                  <a:pt x="944" y="0"/>
                  <a:pt x="944" y="0"/>
                </a:cubicBezTo>
                <a:cubicBezTo>
                  <a:pt x="698" y="79"/>
                  <a:pt x="698" y="79"/>
                  <a:pt x="698" y="79"/>
                </a:cubicBezTo>
                <a:cubicBezTo>
                  <a:pt x="0" y="304"/>
                  <a:pt x="0" y="304"/>
                  <a:pt x="0" y="304"/>
                </a:cubicBezTo>
                <a:cubicBezTo>
                  <a:pt x="288" y="1058"/>
                  <a:pt x="1003" y="1604"/>
                  <a:pt x="1848" y="1646"/>
                </a:cubicBezTo>
                <a:cubicBezTo>
                  <a:pt x="1848" y="654"/>
                  <a:pt x="1848" y="654"/>
                  <a:pt x="1848" y="654"/>
                </a:cubicBezTo>
                <a:cubicBezTo>
                  <a:pt x="1441" y="616"/>
                  <a:pt x="1100" y="357"/>
                  <a:pt x="944" y="0"/>
                </a:cubicBezTo>
                <a:close/>
              </a:path>
            </a:pathLst>
          </a:cu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Quattrocento Sans"/>
              <a:ea typeface="Quattrocento Sans"/>
              <a:cs typeface="Quattrocento Sans"/>
              <a:sym typeface="Quattrocento Sans"/>
            </a:endParaRPr>
          </a:p>
        </p:txBody>
      </p:sp>
      <p:sp>
        <p:nvSpPr>
          <p:cNvPr id="308" name="Google Shape;308;p6"/>
          <p:cNvSpPr/>
          <p:nvPr/>
        </p:nvSpPr>
        <p:spPr>
          <a:xfrm>
            <a:off x="2816385" y="4098782"/>
            <a:ext cx="1817853" cy="1622637"/>
          </a:xfrm>
          <a:custGeom>
            <a:rect b="b" l="l" r="r" t="t"/>
            <a:pathLst>
              <a:path extrusionOk="0" h="1646" w="1844">
                <a:moveTo>
                  <a:pt x="902" y="0"/>
                </a:moveTo>
                <a:cubicBezTo>
                  <a:pt x="902" y="0"/>
                  <a:pt x="902" y="0"/>
                  <a:pt x="902" y="0"/>
                </a:cubicBezTo>
                <a:cubicBezTo>
                  <a:pt x="746" y="357"/>
                  <a:pt x="406" y="615"/>
                  <a:pt x="0" y="655"/>
                </a:cubicBezTo>
                <a:cubicBezTo>
                  <a:pt x="0" y="1646"/>
                  <a:pt x="0" y="1646"/>
                  <a:pt x="0" y="1646"/>
                </a:cubicBezTo>
                <a:cubicBezTo>
                  <a:pt x="844" y="1603"/>
                  <a:pt x="1556" y="1058"/>
                  <a:pt x="1844" y="306"/>
                </a:cubicBezTo>
                <a:cubicBezTo>
                  <a:pt x="1147" y="79"/>
                  <a:pt x="1147" y="79"/>
                  <a:pt x="1147" y="79"/>
                </a:cubicBezTo>
                <a:lnTo>
                  <a:pt x="902" y="0"/>
                </a:lnTo>
                <a:close/>
              </a:path>
            </a:pathLst>
          </a:cu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Quattrocento Sans"/>
              <a:ea typeface="Quattrocento Sans"/>
              <a:cs typeface="Quattrocento Sans"/>
              <a:sym typeface="Quattrocento Sans"/>
            </a:endParaRPr>
          </a:p>
        </p:txBody>
      </p:sp>
      <p:sp>
        <p:nvSpPr>
          <p:cNvPr id="309" name="Google Shape;309;p6"/>
          <p:cNvSpPr/>
          <p:nvPr/>
        </p:nvSpPr>
        <p:spPr>
          <a:xfrm>
            <a:off x="3429775" y="2067357"/>
            <a:ext cx="1345662" cy="2137793"/>
          </a:xfrm>
          <a:custGeom>
            <a:rect b="b" l="l" r="r" t="t"/>
            <a:pathLst>
              <a:path extrusionOk="0" h="2168" w="1365">
                <a:moveTo>
                  <a:pt x="584" y="0"/>
                </a:moveTo>
                <a:cubicBezTo>
                  <a:pt x="152" y="592"/>
                  <a:pt x="152" y="592"/>
                  <a:pt x="152" y="592"/>
                </a:cubicBezTo>
                <a:cubicBezTo>
                  <a:pt x="0" y="799"/>
                  <a:pt x="0" y="799"/>
                  <a:pt x="0" y="799"/>
                </a:cubicBezTo>
                <a:cubicBezTo>
                  <a:pt x="230" y="1000"/>
                  <a:pt x="376" y="1295"/>
                  <a:pt x="376" y="1624"/>
                </a:cubicBezTo>
                <a:cubicBezTo>
                  <a:pt x="376" y="1705"/>
                  <a:pt x="367" y="1784"/>
                  <a:pt x="350" y="1860"/>
                </a:cubicBezTo>
                <a:cubicBezTo>
                  <a:pt x="351" y="1859"/>
                  <a:pt x="351" y="1859"/>
                  <a:pt x="351" y="1859"/>
                </a:cubicBezTo>
                <a:cubicBezTo>
                  <a:pt x="596" y="1940"/>
                  <a:pt x="596" y="1940"/>
                  <a:pt x="596" y="1940"/>
                </a:cubicBezTo>
                <a:cubicBezTo>
                  <a:pt x="1293" y="2168"/>
                  <a:pt x="1293" y="2168"/>
                  <a:pt x="1293" y="2168"/>
                </a:cubicBezTo>
                <a:cubicBezTo>
                  <a:pt x="1293" y="2168"/>
                  <a:pt x="1293" y="2168"/>
                  <a:pt x="1293" y="2168"/>
                </a:cubicBezTo>
                <a:cubicBezTo>
                  <a:pt x="1340" y="1995"/>
                  <a:pt x="1365" y="1812"/>
                  <a:pt x="1365" y="1624"/>
                </a:cubicBezTo>
                <a:cubicBezTo>
                  <a:pt x="1365" y="968"/>
                  <a:pt x="1060" y="382"/>
                  <a:pt x="584" y="0"/>
                </a:cubicBezTo>
                <a:close/>
              </a:path>
            </a:pathLst>
          </a:cu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Quattrocento Sans"/>
              <a:ea typeface="Quattrocento Sans"/>
              <a:cs typeface="Quattrocento Sans"/>
              <a:sym typeface="Quattrocento Sans"/>
            </a:endParaRPr>
          </a:p>
        </p:txBody>
      </p:sp>
      <p:sp>
        <p:nvSpPr>
          <p:cNvPr id="310" name="Google Shape;310;p6"/>
          <p:cNvSpPr/>
          <p:nvPr/>
        </p:nvSpPr>
        <p:spPr>
          <a:xfrm>
            <a:off x="649811" y="2068608"/>
            <a:ext cx="1346913" cy="2137375"/>
          </a:xfrm>
          <a:custGeom>
            <a:rect b="b" l="l" r="r" t="t"/>
            <a:pathLst>
              <a:path extrusionOk="0" h="2168" w="1366">
                <a:moveTo>
                  <a:pt x="1366" y="798"/>
                </a:moveTo>
                <a:cubicBezTo>
                  <a:pt x="1366" y="798"/>
                  <a:pt x="1366" y="798"/>
                  <a:pt x="1366" y="798"/>
                </a:cubicBezTo>
                <a:cubicBezTo>
                  <a:pt x="1213" y="591"/>
                  <a:pt x="1213" y="591"/>
                  <a:pt x="1213" y="591"/>
                </a:cubicBezTo>
                <a:cubicBezTo>
                  <a:pt x="779" y="0"/>
                  <a:pt x="779" y="0"/>
                  <a:pt x="779" y="0"/>
                </a:cubicBezTo>
                <a:cubicBezTo>
                  <a:pt x="304" y="383"/>
                  <a:pt x="0" y="968"/>
                  <a:pt x="0" y="1623"/>
                </a:cubicBezTo>
                <a:cubicBezTo>
                  <a:pt x="0" y="1812"/>
                  <a:pt x="25" y="1994"/>
                  <a:pt x="72" y="2168"/>
                </a:cubicBezTo>
                <a:cubicBezTo>
                  <a:pt x="770" y="1941"/>
                  <a:pt x="770" y="1941"/>
                  <a:pt x="770" y="1941"/>
                </a:cubicBezTo>
                <a:cubicBezTo>
                  <a:pt x="1015" y="1861"/>
                  <a:pt x="1015" y="1861"/>
                  <a:pt x="1015" y="1861"/>
                </a:cubicBezTo>
                <a:cubicBezTo>
                  <a:pt x="1015" y="1861"/>
                  <a:pt x="1015" y="1861"/>
                  <a:pt x="1015" y="1861"/>
                </a:cubicBezTo>
                <a:cubicBezTo>
                  <a:pt x="998" y="1785"/>
                  <a:pt x="989" y="1705"/>
                  <a:pt x="989" y="1623"/>
                </a:cubicBezTo>
                <a:cubicBezTo>
                  <a:pt x="989" y="1294"/>
                  <a:pt x="1135" y="999"/>
                  <a:pt x="1366" y="798"/>
                </a:cubicBezTo>
                <a:close/>
              </a:path>
            </a:pathLst>
          </a:cu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Quattrocento Sans"/>
              <a:ea typeface="Quattrocento Sans"/>
              <a:cs typeface="Quattrocento Sans"/>
              <a:sym typeface="Quattrocento Sans"/>
            </a:endParaRPr>
          </a:p>
        </p:txBody>
      </p:sp>
      <p:sp>
        <p:nvSpPr>
          <p:cNvPr id="311" name="Google Shape;311;p6"/>
          <p:cNvSpPr/>
          <p:nvPr/>
        </p:nvSpPr>
        <p:spPr>
          <a:xfrm>
            <a:off x="1371863" y="2334738"/>
            <a:ext cx="2675890" cy="2664211"/>
          </a:xfrm>
          <a:custGeom>
            <a:rect b="b" l="l" r="r" t="t"/>
            <a:pathLst>
              <a:path extrusionOk="0" h="2702" w="2714">
                <a:moveTo>
                  <a:pt x="481" y="321"/>
                </a:moveTo>
                <a:cubicBezTo>
                  <a:pt x="187" y="569"/>
                  <a:pt x="0" y="940"/>
                  <a:pt x="0" y="1353"/>
                </a:cubicBezTo>
                <a:cubicBezTo>
                  <a:pt x="0" y="1463"/>
                  <a:pt x="13" y="1569"/>
                  <a:pt x="38" y="1671"/>
                </a:cubicBezTo>
                <a:cubicBezTo>
                  <a:pt x="283" y="1591"/>
                  <a:pt x="283" y="1591"/>
                  <a:pt x="283" y="1591"/>
                </a:cubicBezTo>
                <a:cubicBezTo>
                  <a:pt x="283" y="1591"/>
                  <a:pt x="283" y="1591"/>
                  <a:pt x="283" y="1591"/>
                </a:cubicBezTo>
                <a:cubicBezTo>
                  <a:pt x="266" y="1515"/>
                  <a:pt x="257" y="1435"/>
                  <a:pt x="257" y="1353"/>
                </a:cubicBezTo>
                <a:cubicBezTo>
                  <a:pt x="257" y="1024"/>
                  <a:pt x="403" y="729"/>
                  <a:pt x="634" y="528"/>
                </a:cubicBezTo>
                <a:cubicBezTo>
                  <a:pt x="634" y="528"/>
                  <a:pt x="634" y="528"/>
                  <a:pt x="634" y="528"/>
                </a:cubicBezTo>
                <a:lnTo>
                  <a:pt x="481" y="321"/>
                </a:lnTo>
                <a:close/>
                <a:moveTo>
                  <a:pt x="2367" y="1789"/>
                </a:moveTo>
                <a:cubicBezTo>
                  <a:pt x="2367" y="1789"/>
                  <a:pt x="2367" y="1789"/>
                  <a:pt x="2367" y="1789"/>
                </a:cubicBezTo>
                <a:cubicBezTo>
                  <a:pt x="2211" y="2146"/>
                  <a:pt x="1871" y="2404"/>
                  <a:pt x="1465" y="2444"/>
                </a:cubicBezTo>
                <a:cubicBezTo>
                  <a:pt x="1465" y="2702"/>
                  <a:pt x="1465" y="2702"/>
                  <a:pt x="1465" y="2702"/>
                </a:cubicBezTo>
                <a:cubicBezTo>
                  <a:pt x="1984" y="2661"/>
                  <a:pt x="2421" y="2328"/>
                  <a:pt x="2612" y="1868"/>
                </a:cubicBezTo>
                <a:lnTo>
                  <a:pt x="2367" y="1789"/>
                </a:lnTo>
                <a:close/>
                <a:moveTo>
                  <a:pt x="2233" y="321"/>
                </a:moveTo>
                <a:cubicBezTo>
                  <a:pt x="2081" y="528"/>
                  <a:pt x="2081" y="528"/>
                  <a:pt x="2081" y="528"/>
                </a:cubicBezTo>
                <a:cubicBezTo>
                  <a:pt x="2311" y="729"/>
                  <a:pt x="2457" y="1024"/>
                  <a:pt x="2457" y="1353"/>
                </a:cubicBezTo>
                <a:cubicBezTo>
                  <a:pt x="2457" y="1434"/>
                  <a:pt x="2448" y="1513"/>
                  <a:pt x="2431" y="1589"/>
                </a:cubicBezTo>
                <a:cubicBezTo>
                  <a:pt x="2432" y="1588"/>
                  <a:pt x="2432" y="1588"/>
                  <a:pt x="2432" y="1588"/>
                </a:cubicBezTo>
                <a:cubicBezTo>
                  <a:pt x="2677" y="1669"/>
                  <a:pt x="2677" y="1669"/>
                  <a:pt x="2677" y="1669"/>
                </a:cubicBezTo>
                <a:cubicBezTo>
                  <a:pt x="2701" y="1567"/>
                  <a:pt x="2714" y="1462"/>
                  <a:pt x="2714" y="1353"/>
                </a:cubicBezTo>
                <a:cubicBezTo>
                  <a:pt x="2714" y="940"/>
                  <a:pt x="2527" y="569"/>
                  <a:pt x="2233" y="321"/>
                </a:cubicBezTo>
                <a:close/>
                <a:moveTo>
                  <a:pt x="650" y="199"/>
                </a:moveTo>
                <a:cubicBezTo>
                  <a:pt x="801" y="407"/>
                  <a:pt x="801" y="407"/>
                  <a:pt x="801" y="407"/>
                </a:cubicBezTo>
                <a:cubicBezTo>
                  <a:pt x="801" y="407"/>
                  <a:pt x="801" y="407"/>
                  <a:pt x="801" y="407"/>
                </a:cubicBezTo>
                <a:cubicBezTo>
                  <a:pt x="964" y="312"/>
                  <a:pt x="1154" y="258"/>
                  <a:pt x="1357" y="258"/>
                </a:cubicBezTo>
                <a:cubicBezTo>
                  <a:pt x="1560" y="258"/>
                  <a:pt x="1749" y="312"/>
                  <a:pt x="1912" y="407"/>
                </a:cubicBezTo>
                <a:cubicBezTo>
                  <a:pt x="1912" y="407"/>
                  <a:pt x="1912" y="407"/>
                  <a:pt x="1912" y="407"/>
                </a:cubicBezTo>
                <a:cubicBezTo>
                  <a:pt x="2064" y="199"/>
                  <a:pt x="2064" y="199"/>
                  <a:pt x="2064" y="199"/>
                </a:cubicBezTo>
                <a:cubicBezTo>
                  <a:pt x="1858" y="73"/>
                  <a:pt x="1616" y="0"/>
                  <a:pt x="1357" y="0"/>
                </a:cubicBezTo>
                <a:cubicBezTo>
                  <a:pt x="1098" y="0"/>
                  <a:pt x="856" y="73"/>
                  <a:pt x="650" y="199"/>
                </a:cubicBezTo>
                <a:close/>
                <a:moveTo>
                  <a:pt x="348" y="1790"/>
                </a:moveTo>
                <a:cubicBezTo>
                  <a:pt x="348" y="1790"/>
                  <a:pt x="348" y="1790"/>
                  <a:pt x="348" y="1790"/>
                </a:cubicBezTo>
                <a:cubicBezTo>
                  <a:pt x="102" y="1869"/>
                  <a:pt x="102" y="1869"/>
                  <a:pt x="102" y="1869"/>
                </a:cubicBezTo>
                <a:cubicBezTo>
                  <a:pt x="293" y="2329"/>
                  <a:pt x="732" y="2662"/>
                  <a:pt x="1252" y="2702"/>
                </a:cubicBezTo>
                <a:cubicBezTo>
                  <a:pt x="1252" y="2444"/>
                  <a:pt x="1252" y="2444"/>
                  <a:pt x="1252" y="2444"/>
                </a:cubicBezTo>
                <a:cubicBezTo>
                  <a:pt x="845" y="2406"/>
                  <a:pt x="504" y="2147"/>
                  <a:pt x="348" y="179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12" name="Google Shape;312;p6"/>
          <p:cNvSpPr/>
          <p:nvPr/>
        </p:nvSpPr>
        <p:spPr>
          <a:xfrm>
            <a:off x="2013825" y="1402035"/>
            <a:ext cx="1394050" cy="1130006"/>
          </a:xfrm>
          <a:custGeom>
            <a:rect b="b" l="l" r="r" t="t"/>
            <a:pathLst>
              <a:path extrusionOk="0" h="1146" w="1414">
                <a:moveTo>
                  <a:pt x="1414" y="1144"/>
                </a:moveTo>
                <a:cubicBezTo>
                  <a:pt x="1414" y="1144"/>
                  <a:pt x="1414" y="1144"/>
                  <a:pt x="1414" y="1144"/>
                </a:cubicBezTo>
                <a:cubicBezTo>
                  <a:pt x="1287" y="74"/>
                  <a:pt x="1287" y="74"/>
                  <a:pt x="1287" y="74"/>
                </a:cubicBezTo>
                <a:cubicBezTo>
                  <a:pt x="1101" y="26"/>
                  <a:pt x="906" y="0"/>
                  <a:pt x="706" y="0"/>
                </a:cubicBezTo>
                <a:cubicBezTo>
                  <a:pt x="505" y="0"/>
                  <a:pt x="310" y="26"/>
                  <a:pt x="124" y="75"/>
                </a:cubicBezTo>
                <a:cubicBezTo>
                  <a:pt x="0" y="1145"/>
                  <a:pt x="0" y="1145"/>
                  <a:pt x="0" y="1145"/>
                </a:cubicBezTo>
                <a:cubicBezTo>
                  <a:pt x="0" y="1146"/>
                  <a:pt x="0" y="1146"/>
                  <a:pt x="0" y="1146"/>
                </a:cubicBezTo>
                <a:cubicBezTo>
                  <a:pt x="206" y="1019"/>
                  <a:pt x="449" y="946"/>
                  <a:pt x="708" y="946"/>
                </a:cubicBezTo>
                <a:cubicBezTo>
                  <a:pt x="967" y="946"/>
                  <a:pt x="1208" y="1019"/>
                  <a:pt x="1414" y="1144"/>
                </a:cubicBezTo>
                <a:close/>
              </a:path>
            </a:pathLst>
          </a:custGeom>
          <a:solidFill>
            <a:srgbClr val="FFFFFF"/>
          </a:solidFill>
          <a:ln>
            <a:noFill/>
          </a:ln>
          <a:effectLst>
            <a:outerShdw blurRad="38100" rotWithShape="0" algn="t" dir="5400000" dist="381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13" name="Google Shape;313;p6"/>
          <p:cNvSpPr/>
          <p:nvPr/>
        </p:nvSpPr>
        <p:spPr>
          <a:xfrm>
            <a:off x="955567" y="4173447"/>
            <a:ext cx="1651417" cy="1606368"/>
          </a:xfrm>
          <a:custGeom>
            <a:rect b="b" l="l" r="r" t="t"/>
            <a:pathLst>
              <a:path extrusionOk="0" h="1629" w="1675">
                <a:moveTo>
                  <a:pt x="528" y="0"/>
                </a:moveTo>
                <a:cubicBezTo>
                  <a:pt x="524" y="4"/>
                  <a:pt x="524" y="4"/>
                  <a:pt x="524" y="4"/>
                </a:cubicBezTo>
                <a:cubicBezTo>
                  <a:pt x="0" y="947"/>
                  <a:pt x="0" y="947"/>
                  <a:pt x="0" y="947"/>
                </a:cubicBezTo>
                <a:cubicBezTo>
                  <a:pt x="247" y="1247"/>
                  <a:pt x="569" y="1484"/>
                  <a:pt x="938" y="1629"/>
                </a:cubicBezTo>
                <a:cubicBezTo>
                  <a:pt x="1672" y="837"/>
                  <a:pt x="1672" y="837"/>
                  <a:pt x="1672" y="837"/>
                </a:cubicBezTo>
                <a:cubicBezTo>
                  <a:pt x="1675" y="833"/>
                  <a:pt x="1675" y="833"/>
                  <a:pt x="1675" y="833"/>
                </a:cubicBezTo>
                <a:cubicBezTo>
                  <a:pt x="1155" y="793"/>
                  <a:pt x="718" y="460"/>
                  <a:pt x="528" y="0"/>
                </a:cubicBezTo>
                <a:close/>
              </a:path>
            </a:pathLst>
          </a:custGeom>
          <a:solidFill>
            <a:srgbClr val="FFFFFF"/>
          </a:solidFill>
          <a:ln>
            <a:noFill/>
          </a:ln>
          <a:effectLst>
            <a:outerShdw blurRad="38100" rotWithShape="0" algn="t" dir="5400000" dist="381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14" name="Google Shape;314;p6"/>
          <p:cNvSpPr/>
          <p:nvPr/>
        </p:nvSpPr>
        <p:spPr>
          <a:xfrm>
            <a:off x="442913" y="2446945"/>
            <a:ext cx="1404061" cy="1546301"/>
          </a:xfrm>
          <a:custGeom>
            <a:rect b="b" l="l" r="r" t="t"/>
            <a:pathLst>
              <a:path extrusionOk="0" h="1568" w="1424">
                <a:moveTo>
                  <a:pt x="987" y="1568"/>
                </a:moveTo>
                <a:cubicBezTo>
                  <a:pt x="961" y="1462"/>
                  <a:pt x="946" y="1351"/>
                  <a:pt x="946" y="1237"/>
                </a:cubicBezTo>
                <a:cubicBezTo>
                  <a:pt x="946" y="825"/>
                  <a:pt x="1132" y="455"/>
                  <a:pt x="1424" y="208"/>
                </a:cubicBezTo>
                <a:cubicBezTo>
                  <a:pt x="360" y="0"/>
                  <a:pt x="360" y="0"/>
                  <a:pt x="360" y="0"/>
                </a:cubicBezTo>
                <a:cubicBezTo>
                  <a:pt x="360" y="0"/>
                  <a:pt x="360" y="0"/>
                  <a:pt x="360" y="0"/>
                </a:cubicBezTo>
                <a:cubicBezTo>
                  <a:pt x="153" y="321"/>
                  <a:pt x="24" y="697"/>
                  <a:pt x="0" y="1101"/>
                </a:cubicBezTo>
                <a:cubicBezTo>
                  <a:pt x="979" y="1556"/>
                  <a:pt x="979" y="1556"/>
                  <a:pt x="979" y="1556"/>
                </a:cubicBezTo>
                <a:lnTo>
                  <a:pt x="987" y="1568"/>
                </a:lnTo>
                <a:close/>
              </a:path>
            </a:pathLst>
          </a:custGeom>
          <a:solidFill>
            <a:srgbClr val="FFFFFF"/>
          </a:solidFill>
          <a:ln>
            <a:noFill/>
          </a:ln>
          <a:effectLst>
            <a:outerShdw blurRad="38100" rotWithShape="0" algn="t" dir="5400000" dist="381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15" name="Google Shape;315;p6"/>
          <p:cNvSpPr/>
          <p:nvPr/>
        </p:nvSpPr>
        <p:spPr>
          <a:xfrm>
            <a:off x="2812213" y="4176368"/>
            <a:ext cx="1650584" cy="1603448"/>
          </a:xfrm>
          <a:custGeom>
            <a:rect b="b" l="l" r="r" t="t"/>
            <a:pathLst>
              <a:path extrusionOk="0" h="1626" w="1674">
                <a:moveTo>
                  <a:pt x="0" y="830"/>
                </a:moveTo>
                <a:cubicBezTo>
                  <a:pt x="4" y="834"/>
                  <a:pt x="4" y="834"/>
                  <a:pt x="4" y="834"/>
                </a:cubicBezTo>
                <a:cubicBezTo>
                  <a:pt x="736" y="1626"/>
                  <a:pt x="736" y="1626"/>
                  <a:pt x="736" y="1626"/>
                </a:cubicBezTo>
                <a:cubicBezTo>
                  <a:pt x="1104" y="1482"/>
                  <a:pt x="1426" y="1245"/>
                  <a:pt x="1674" y="945"/>
                </a:cubicBezTo>
                <a:cubicBezTo>
                  <a:pt x="1151" y="0"/>
                  <a:pt x="1151" y="0"/>
                  <a:pt x="1151" y="0"/>
                </a:cubicBezTo>
                <a:cubicBezTo>
                  <a:pt x="959" y="460"/>
                  <a:pt x="521" y="792"/>
                  <a:pt x="0" y="830"/>
                </a:cubicBezTo>
                <a:close/>
              </a:path>
            </a:pathLst>
          </a:custGeom>
          <a:solidFill>
            <a:srgbClr val="FFFFFF"/>
          </a:solidFill>
          <a:ln>
            <a:noFill/>
          </a:ln>
          <a:effectLst>
            <a:outerShdw blurRad="38100" rotWithShape="0" algn="t" dir="5400000" dist="381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16" name="Google Shape;316;p6"/>
          <p:cNvSpPr/>
          <p:nvPr/>
        </p:nvSpPr>
        <p:spPr>
          <a:xfrm>
            <a:off x="3574310" y="2449031"/>
            <a:ext cx="1402391" cy="1532119"/>
          </a:xfrm>
          <a:custGeom>
            <a:rect b="b" l="l" r="r" t="t"/>
            <a:pathLst>
              <a:path extrusionOk="0" h="1554" w="1422">
                <a:moveTo>
                  <a:pt x="0" y="203"/>
                </a:moveTo>
                <a:cubicBezTo>
                  <a:pt x="293" y="451"/>
                  <a:pt x="480" y="822"/>
                  <a:pt x="480" y="1235"/>
                </a:cubicBezTo>
                <a:cubicBezTo>
                  <a:pt x="480" y="1345"/>
                  <a:pt x="467" y="1452"/>
                  <a:pt x="442" y="1554"/>
                </a:cubicBezTo>
                <a:cubicBezTo>
                  <a:pt x="1422" y="1095"/>
                  <a:pt x="1422" y="1095"/>
                  <a:pt x="1422" y="1095"/>
                </a:cubicBezTo>
                <a:cubicBezTo>
                  <a:pt x="1397" y="694"/>
                  <a:pt x="1269" y="320"/>
                  <a:pt x="1063" y="0"/>
                </a:cubicBezTo>
                <a:lnTo>
                  <a:pt x="0" y="203"/>
                </a:lnTo>
                <a:close/>
              </a:path>
            </a:pathLst>
          </a:custGeom>
          <a:solidFill>
            <a:srgbClr val="FFFFFF"/>
          </a:solidFill>
          <a:ln>
            <a:noFill/>
          </a:ln>
          <a:effectLst>
            <a:outerShdw blurRad="38100" rotWithShape="0" algn="t" dir="5400000" dist="381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nvGrpSpPr>
          <p:cNvPr id="317" name="Google Shape;317;p6"/>
          <p:cNvGrpSpPr/>
          <p:nvPr/>
        </p:nvGrpSpPr>
        <p:grpSpPr>
          <a:xfrm>
            <a:off x="2538580" y="1666439"/>
            <a:ext cx="435980" cy="435980"/>
            <a:chOff x="6213475" y="500063"/>
            <a:chExt cx="371476" cy="371476"/>
          </a:xfrm>
        </p:grpSpPr>
        <p:sp>
          <p:nvSpPr>
            <p:cNvPr id="318" name="Google Shape;318;p6"/>
            <p:cNvSpPr/>
            <p:nvPr/>
          </p:nvSpPr>
          <p:spPr>
            <a:xfrm>
              <a:off x="6399213" y="685801"/>
              <a:ext cx="185738" cy="185738"/>
            </a:xfrm>
            <a:custGeom>
              <a:rect b="b" l="l" r="r" t="t"/>
              <a:pathLst>
                <a:path extrusionOk="0" h="48" w="48">
                  <a:moveTo>
                    <a:pt x="2" y="48"/>
                  </a:moveTo>
                  <a:cubicBezTo>
                    <a:pt x="1" y="48"/>
                    <a:pt x="1" y="48"/>
                    <a:pt x="1" y="47"/>
                  </a:cubicBezTo>
                  <a:cubicBezTo>
                    <a:pt x="0" y="47"/>
                    <a:pt x="0" y="46"/>
                    <a:pt x="0" y="45"/>
                  </a:cubicBezTo>
                  <a:cubicBezTo>
                    <a:pt x="4" y="31"/>
                    <a:pt x="4" y="31"/>
                    <a:pt x="4" y="31"/>
                  </a:cubicBezTo>
                  <a:cubicBezTo>
                    <a:pt x="4" y="31"/>
                    <a:pt x="4" y="31"/>
                    <a:pt x="5" y="31"/>
                  </a:cubicBezTo>
                  <a:cubicBezTo>
                    <a:pt x="35" y="1"/>
                    <a:pt x="35" y="1"/>
                    <a:pt x="35" y="1"/>
                  </a:cubicBezTo>
                  <a:cubicBezTo>
                    <a:pt x="35" y="0"/>
                    <a:pt x="37" y="0"/>
                    <a:pt x="37" y="1"/>
                  </a:cubicBezTo>
                  <a:cubicBezTo>
                    <a:pt x="47" y="11"/>
                    <a:pt x="47" y="11"/>
                    <a:pt x="47" y="11"/>
                  </a:cubicBezTo>
                  <a:cubicBezTo>
                    <a:pt x="48" y="11"/>
                    <a:pt x="48" y="13"/>
                    <a:pt x="47" y="13"/>
                  </a:cubicBezTo>
                  <a:cubicBezTo>
                    <a:pt x="17" y="43"/>
                    <a:pt x="17" y="43"/>
                    <a:pt x="17" y="43"/>
                  </a:cubicBezTo>
                  <a:cubicBezTo>
                    <a:pt x="17" y="44"/>
                    <a:pt x="17" y="44"/>
                    <a:pt x="17" y="44"/>
                  </a:cubicBezTo>
                  <a:cubicBezTo>
                    <a:pt x="3" y="48"/>
                    <a:pt x="3" y="48"/>
                    <a:pt x="3" y="48"/>
                  </a:cubicBezTo>
                  <a:cubicBezTo>
                    <a:pt x="2" y="48"/>
                    <a:pt x="2" y="48"/>
                    <a:pt x="2" y="48"/>
                  </a:cubicBezTo>
                  <a:close/>
                  <a:moveTo>
                    <a:pt x="8" y="33"/>
                  </a:moveTo>
                  <a:cubicBezTo>
                    <a:pt x="5" y="43"/>
                    <a:pt x="5" y="43"/>
                    <a:pt x="5" y="43"/>
                  </a:cubicBezTo>
                  <a:cubicBezTo>
                    <a:pt x="15" y="40"/>
                    <a:pt x="15" y="40"/>
                    <a:pt x="15" y="40"/>
                  </a:cubicBezTo>
                  <a:cubicBezTo>
                    <a:pt x="43" y="12"/>
                    <a:pt x="43" y="12"/>
                    <a:pt x="43" y="12"/>
                  </a:cubicBezTo>
                  <a:cubicBezTo>
                    <a:pt x="36" y="5"/>
                    <a:pt x="36" y="5"/>
                    <a:pt x="36" y="5"/>
                  </a:cubicBezTo>
                  <a:lnTo>
                    <a:pt x="8" y="33"/>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19" name="Google Shape;319;p6"/>
            <p:cNvSpPr/>
            <p:nvPr/>
          </p:nvSpPr>
          <p:spPr>
            <a:xfrm>
              <a:off x="6503988" y="720726"/>
              <a:ext cx="46038" cy="46038"/>
            </a:xfrm>
            <a:custGeom>
              <a:rect b="b" l="l" r="r" t="t"/>
              <a:pathLst>
                <a:path extrusionOk="0" h="29" w="29">
                  <a:moveTo>
                    <a:pt x="24" y="29"/>
                  </a:moveTo>
                  <a:lnTo>
                    <a:pt x="0" y="5"/>
                  </a:lnTo>
                  <a:lnTo>
                    <a:pt x="5" y="0"/>
                  </a:lnTo>
                  <a:lnTo>
                    <a:pt x="29" y="24"/>
                  </a:lnTo>
                  <a:lnTo>
                    <a:pt x="24" y="29"/>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0" name="Google Shape;320;p6"/>
            <p:cNvSpPr/>
            <p:nvPr/>
          </p:nvSpPr>
          <p:spPr>
            <a:xfrm>
              <a:off x="6415088" y="801688"/>
              <a:ext cx="53975" cy="53975"/>
            </a:xfrm>
            <a:custGeom>
              <a:rect b="b" l="l" r="r" t="t"/>
              <a:pathLst>
                <a:path extrusionOk="0" h="14" w="14">
                  <a:moveTo>
                    <a:pt x="12" y="14"/>
                  </a:moveTo>
                  <a:cubicBezTo>
                    <a:pt x="11" y="14"/>
                    <a:pt x="11" y="14"/>
                    <a:pt x="11" y="13"/>
                  </a:cubicBezTo>
                  <a:cubicBezTo>
                    <a:pt x="1" y="3"/>
                    <a:pt x="1" y="3"/>
                    <a:pt x="1" y="3"/>
                  </a:cubicBezTo>
                  <a:cubicBezTo>
                    <a:pt x="0" y="3"/>
                    <a:pt x="0" y="1"/>
                    <a:pt x="1" y="1"/>
                  </a:cubicBezTo>
                  <a:cubicBezTo>
                    <a:pt x="1" y="0"/>
                    <a:pt x="3" y="0"/>
                    <a:pt x="3" y="1"/>
                  </a:cubicBezTo>
                  <a:cubicBezTo>
                    <a:pt x="13" y="11"/>
                    <a:pt x="13" y="11"/>
                    <a:pt x="13" y="11"/>
                  </a:cubicBezTo>
                  <a:cubicBezTo>
                    <a:pt x="14" y="11"/>
                    <a:pt x="14" y="13"/>
                    <a:pt x="13" y="13"/>
                  </a:cubicBezTo>
                  <a:cubicBezTo>
                    <a:pt x="13" y="14"/>
                    <a:pt x="13" y="14"/>
                    <a:pt x="12" y="1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1" name="Google Shape;321;p6"/>
            <p:cNvSpPr/>
            <p:nvPr/>
          </p:nvSpPr>
          <p:spPr>
            <a:xfrm>
              <a:off x="6345238" y="655638"/>
              <a:ext cx="77788" cy="14288"/>
            </a:xfrm>
            <a:custGeom>
              <a:rect b="b" l="l" r="r" t="t"/>
              <a:pathLst>
                <a:path extrusionOk="0" h="4" w="20">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2" name="Google Shape;322;p6"/>
            <p:cNvSpPr/>
            <p:nvPr/>
          </p:nvSpPr>
          <p:spPr>
            <a:xfrm>
              <a:off x="6345238" y="717551"/>
              <a:ext cx="77788" cy="14288"/>
            </a:xfrm>
            <a:custGeom>
              <a:rect b="b" l="l" r="r" t="t"/>
              <a:pathLst>
                <a:path extrusionOk="0" h="4" w="20">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3" name="Google Shape;323;p6"/>
            <p:cNvSpPr/>
            <p:nvPr/>
          </p:nvSpPr>
          <p:spPr>
            <a:xfrm>
              <a:off x="6259513" y="623888"/>
              <a:ext cx="77788" cy="53975"/>
            </a:xfrm>
            <a:custGeom>
              <a:rect b="b" l="l" r="r" t="t"/>
              <a:pathLst>
                <a:path extrusionOk="0" h="14" w="20">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4" name="Google Shape;324;p6"/>
            <p:cNvSpPr/>
            <p:nvPr/>
          </p:nvSpPr>
          <p:spPr>
            <a:xfrm>
              <a:off x="6259513" y="685801"/>
              <a:ext cx="77788" cy="53975"/>
            </a:xfrm>
            <a:custGeom>
              <a:rect b="b" l="l" r="r" t="t"/>
              <a:pathLst>
                <a:path extrusionOk="0" h="14" w="20">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5" name="Google Shape;325;p6"/>
            <p:cNvSpPr/>
            <p:nvPr/>
          </p:nvSpPr>
          <p:spPr>
            <a:xfrm>
              <a:off x="6213475" y="500063"/>
              <a:ext cx="263525" cy="341313"/>
            </a:xfrm>
            <a:custGeom>
              <a:rect b="b" l="l" r="r" t="t"/>
              <a:pathLst>
                <a:path extrusionOk="0" h="88" w="68">
                  <a:moveTo>
                    <a:pt x="36" y="88"/>
                  </a:moveTo>
                  <a:cubicBezTo>
                    <a:pt x="2" y="88"/>
                    <a:pt x="2" y="88"/>
                    <a:pt x="2" y="88"/>
                  </a:cubicBezTo>
                  <a:cubicBezTo>
                    <a:pt x="1" y="88"/>
                    <a:pt x="0" y="87"/>
                    <a:pt x="0" y="86"/>
                  </a:cubicBezTo>
                  <a:cubicBezTo>
                    <a:pt x="0" y="2"/>
                    <a:pt x="0" y="2"/>
                    <a:pt x="0" y="2"/>
                  </a:cubicBezTo>
                  <a:cubicBezTo>
                    <a:pt x="0" y="1"/>
                    <a:pt x="1" y="0"/>
                    <a:pt x="2" y="0"/>
                  </a:cubicBezTo>
                  <a:cubicBezTo>
                    <a:pt x="46" y="0"/>
                    <a:pt x="46" y="0"/>
                    <a:pt x="46" y="0"/>
                  </a:cubicBezTo>
                  <a:cubicBezTo>
                    <a:pt x="47" y="0"/>
                    <a:pt x="47" y="0"/>
                    <a:pt x="47" y="1"/>
                  </a:cubicBezTo>
                  <a:cubicBezTo>
                    <a:pt x="67" y="21"/>
                    <a:pt x="67" y="21"/>
                    <a:pt x="67" y="21"/>
                  </a:cubicBezTo>
                  <a:cubicBezTo>
                    <a:pt x="68" y="21"/>
                    <a:pt x="68" y="21"/>
                    <a:pt x="68" y="22"/>
                  </a:cubicBezTo>
                  <a:cubicBezTo>
                    <a:pt x="68" y="52"/>
                    <a:pt x="68" y="52"/>
                    <a:pt x="68" y="52"/>
                  </a:cubicBezTo>
                  <a:cubicBezTo>
                    <a:pt x="68" y="53"/>
                    <a:pt x="67" y="54"/>
                    <a:pt x="66" y="54"/>
                  </a:cubicBezTo>
                  <a:cubicBezTo>
                    <a:pt x="65" y="54"/>
                    <a:pt x="64" y="53"/>
                    <a:pt x="64" y="52"/>
                  </a:cubicBezTo>
                  <a:cubicBezTo>
                    <a:pt x="64" y="23"/>
                    <a:pt x="64" y="23"/>
                    <a:pt x="64" y="23"/>
                  </a:cubicBezTo>
                  <a:cubicBezTo>
                    <a:pt x="45" y="4"/>
                    <a:pt x="45" y="4"/>
                    <a:pt x="45" y="4"/>
                  </a:cubicBezTo>
                  <a:cubicBezTo>
                    <a:pt x="4" y="4"/>
                    <a:pt x="4" y="4"/>
                    <a:pt x="4" y="4"/>
                  </a:cubicBezTo>
                  <a:cubicBezTo>
                    <a:pt x="4" y="84"/>
                    <a:pt x="4" y="84"/>
                    <a:pt x="4" y="84"/>
                  </a:cubicBezTo>
                  <a:cubicBezTo>
                    <a:pt x="36" y="84"/>
                    <a:pt x="36" y="84"/>
                    <a:pt x="36" y="84"/>
                  </a:cubicBezTo>
                  <a:cubicBezTo>
                    <a:pt x="37" y="84"/>
                    <a:pt x="38" y="85"/>
                    <a:pt x="38" y="86"/>
                  </a:cubicBezTo>
                  <a:cubicBezTo>
                    <a:pt x="38" y="87"/>
                    <a:pt x="37" y="88"/>
                    <a:pt x="36" y="8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6" name="Google Shape;326;p6"/>
            <p:cNvSpPr/>
            <p:nvPr/>
          </p:nvSpPr>
          <p:spPr>
            <a:xfrm>
              <a:off x="6383338" y="500063"/>
              <a:ext cx="93663" cy="93663"/>
            </a:xfrm>
            <a:custGeom>
              <a:rect b="b" l="l" r="r" t="t"/>
              <a:pathLst>
                <a:path extrusionOk="0" h="24" w="24">
                  <a:moveTo>
                    <a:pt x="22" y="24"/>
                  </a:moveTo>
                  <a:cubicBezTo>
                    <a:pt x="2" y="24"/>
                    <a:pt x="2" y="24"/>
                    <a:pt x="2" y="24"/>
                  </a:cubicBezTo>
                  <a:cubicBezTo>
                    <a:pt x="1" y="24"/>
                    <a:pt x="0" y="23"/>
                    <a:pt x="0" y="22"/>
                  </a:cubicBezTo>
                  <a:cubicBezTo>
                    <a:pt x="0" y="2"/>
                    <a:pt x="0" y="2"/>
                    <a:pt x="0" y="2"/>
                  </a:cubicBezTo>
                  <a:cubicBezTo>
                    <a:pt x="0" y="1"/>
                    <a:pt x="1" y="0"/>
                    <a:pt x="2" y="0"/>
                  </a:cubicBezTo>
                  <a:cubicBezTo>
                    <a:pt x="3" y="0"/>
                    <a:pt x="4" y="1"/>
                    <a:pt x="4" y="2"/>
                  </a:cubicBezTo>
                  <a:cubicBezTo>
                    <a:pt x="4" y="20"/>
                    <a:pt x="4" y="20"/>
                    <a:pt x="4" y="20"/>
                  </a:cubicBezTo>
                  <a:cubicBezTo>
                    <a:pt x="22" y="20"/>
                    <a:pt x="22" y="20"/>
                    <a:pt x="22" y="20"/>
                  </a:cubicBezTo>
                  <a:cubicBezTo>
                    <a:pt x="23" y="20"/>
                    <a:pt x="24" y="21"/>
                    <a:pt x="24" y="22"/>
                  </a:cubicBezTo>
                  <a:cubicBezTo>
                    <a:pt x="24" y="23"/>
                    <a:pt x="23" y="24"/>
                    <a:pt x="22" y="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grpSp>
        <p:nvGrpSpPr>
          <p:cNvPr id="327" name="Google Shape;327;p6"/>
          <p:cNvGrpSpPr/>
          <p:nvPr/>
        </p:nvGrpSpPr>
        <p:grpSpPr>
          <a:xfrm>
            <a:off x="783158" y="2868376"/>
            <a:ext cx="455358" cy="435982"/>
            <a:chOff x="4848225" y="962026"/>
            <a:chExt cx="373063" cy="357188"/>
          </a:xfrm>
        </p:grpSpPr>
        <p:sp>
          <p:nvSpPr>
            <p:cNvPr id="328" name="Google Shape;328;p6"/>
            <p:cNvSpPr/>
            <p:nvPr/>
          </p:nvSpPr>
          <p:spPr>
            <a:xfrm>
              <a:off x="4881563" y="1009651"/>
              <a:ext cx="309563" cy="309563"/>
            </a:xfrm>
            <a:custGeom>
              <a:rect b="b" l="l" r="r" t="t"/>
              <a:pathLst>
                <a:path extrusionOk="0" h="80" w="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4"/>
                  </a:moveTo>
                  <a:cubicBezTo>
                    <a:pt x="20" y="4"/>
                    <a:pt x="4" y="20"/>
                    <a:pt x="4" y="40"/>
                  </a:cubicBezTo>
                  <a:cubicBezTo>
                    <a:pt x="4" y="60"/>
                    <a:pt x="20" y="76"/>
                    <a:pt x="40" y="76"/>
                  </a:cubicBezTo>
                  <a:cubicBezTo>
                    <a:pt x="60" y="76"/>
                    <a:pt x="76" y="60"/>
                    <a:pt x="76" y="40"/>
                  </a:cubicBezTo>
                  <a:cubicBezTo>
                    <a:pt x="76" y="20"/>
                    <a:pt x="60" y="4"/>
                    <a:pt x="40"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29" name="Google Shape;329;p6"/>
            <p:cNvSpPr/>
            <p:nvPr/>
          </p:nvSpPr>
          <p:spPr>
            <a:xfrm>
              <a:off x="4921250" y="1276351"/>
              <a:ext cx="41275" cy="42863"/>
            </a:xfrm>
            <a:custGeom>
              <a:rect b="b" l="l" r="r" t="t"/>
              <a:pathLst>
                <a:path extrusionOk="0" h="11" w="11">
                  <a:moveTo>
                    <a:pt x="2" y="11"/>
                  </a:moveTo>
                  <a:cubicBezTo>
                    <a:pt x="1" y="11"/>
                    <a:pt x="1" y="11"/>
                    <a:pt x="0" y="10"/>
                  </a:cubicBezTo>
                  <a:cubicBezTo>
                    <a:pt x="0" y="10"/>
                    <a:pt x="0" y="8"/>
                    <a:pt x="0" y="8"/>
                  </a:cubicBezTo>
                  <a:cubicBezTo>
                    <a:pt x="7" y="1"/>
                    <a:pt x="7" y="1"/>
                    <a:pt x="7" y="1"/>
                  </a:cubicBezTo>
                  <a:cubicBezTo>
                    <a:pt x="8" y="0"/>
                    <a:pt x="9" y="0"/>
                    <a:pt x="10" y="1"/>
                  </a:cubicBezTo>
                  <a:cubicBezTo>
                    <a:pt x="11" y="2"/>
                    <a:pt x="11" y="3"/>
                    <a:pt x="10" y="4"/>
                  </a:cubicBezTo>
                  <a:cubicBezTo>
                    <a:pt x="3" y="10"/>
                    <a:pt x="3" y="10"/>
                    <a:pt x="3" y="10"/>
                  </a:cubicBezTo>
                  <a:cubicBezTo>
                    <a:pt x="3" y="11"/>
                    <a:pt x="2" y="11"/>
                    <a:pt x="2" y="1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0" name="Google Shape;330;p6"/>
            <p:cNvSpPr/>
            <p:nvPr/>
          </p:nvSpPr>
          <p:spPr>
            <a:xfrm>
              <a:off x="5110163" y="1276351"/>
              <a:ext cx="42863" cy="42863"/>
            </a:xfrm>
            <a:custGeom>
              <a:rect b="b" l="l" r="r" t="t"/>
              <a:pathLst>
                <a:path extrusionOk="0" h="11" w="11">
                  <a:moveTo>
                    <a:pt x="9" y="11"/>
                  </a:moveTo>
                  <a:cubicBezTo>
                    <a:pt x="8" y="11"/>
                    <a:pt x="8" y="11"/>
                    <a:pt x="7" y="10"/>
                  </a:cubicBezTo>
                  <a:cubicBezTo>
                    <a:pt x="1" y="4"/>
                    <a:pt x="1" y="4"/>
                    <a:pt x="1" y="4"/>
                  </a:cubicBezTo>
                  <a:cubicBezTo>
                    <a:pt x="0" y="3"/>
                    <a:pt x="0" y="2"/>
                    <a:pt x="1" y="1"/>
                  </a:cubicBezTo>
                  <a:cubicBezTo>
                    <a:pt x="1" y="0"/>
                    <a:pt x="3" y="0"/>
                    <a:pt x="4" y="1"/>
                  </a:cubicBezTo>
                  <a:cubicBezTo>
                    <a:pt x="10" y="8"/>
                    <a:pt x="10" y="8"/>
                    <a:pt x="10" y="8"/>
                  </a:cubicBezTo>
                  <a:cubicBezTo>
                    <a:pt x="11" y="8"/>
                    <a:pt x="11" y="10"/>
                    <a:pt x="10" y="10"/>
                  </a:cubicBezTo>
                  <a:cubicBezTo>
                    <a:pt x="10" y="11"/>
                    <a:pt x="9" y="11"/>
                    <a:pt x="9" y="1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1" name="Google Shape;331;p6"/>
            <p:cNvSpPr/>
            <p:nvPr/>
          </p:nvSpPr>
          <p:spPr>
            <a:xfrm>
              <a:off x="4975225" y="1071563"/>
              <a:ext cx="76200" cy="107950"/>
            </a:xfrm>
            <a:custGeom>
              <a:rect b="b" l="l" r="r" t="t"/>
              <a:pathLst>
                <a:path extrusionOk="0" h="28" w="20">
                  <a:moveTo>
                    <a:pt x="18" y="28"/>
                  </a:moveTo>
                  <a:cubicBezTo>
                    <a:pt x="2" y="28"/>
                    <a:pt x="2" y="28"/>
                    <a:pt x="2" y="28"/>
                  </a:cubicBezTo>
                  <a:cubicBezTo>
                    <a:pt x="1" y="28"/>
                    <a:pt x="0" y="27"/>
                    <a:pt x="0" y="26"/>
                  </a:cubicBezTo>
                  <a:cubicBezTo>
                    <a:pt x="0" y="25"/>
                    <a:pt x="1" y="24"/>
                    <a:pt x="2" y="24"/>
                  </a:cubicBezTo>
                  <a:cubicBezTo>
                    <a:pt x="16" y="24"/>
                    <a:pt x="16" y="24"/>
                    <a:pt x="16" y="24"/>
                  </a:cubicBezTo>
                  <a:cubicBezTo>
                    <a:pt x="16" y="2"/>
                    <a:pt x="16" y="2"/>
                    <a:pt x="16" y="2"/>
                  </a:cubicBezTo>
                  <a:cubicBezTo>
                    <a:pt x="16" y="1"/>
                    <a:pt x="17" y="0"/>
                    <a:pt x="18" y="0"/>
                  </a:cubicBezTo>
                  <a:cubicBezTo>
                    <a:pt x="19" y="0"/>
                    <a:pt x="20" y="1"/>
                    <a:pt x="20" y="2"/>
                  </a:cubicBezTo>
                  <a:cubicBezTo>
                    <a:pt x="20" y="26"/>
                    <a:pt x="20" y="26"/>
                    <a:pt x="20" y="26"/>
                  </a:cubicBezTo>
                  <a:cubicBezTo>
                    <a:pt x="20" y="27"/>
                    <a:pt x="19" y="28"/>
                    <a:pt x="18" y="2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2" name="Google Shape;332;p6"/>
            <p:cNvSpPr/>
            <p:nvPr/>
          </p:nvSpPr>
          <p:spPr>
            <a:xfrm>
              <a:off x="4848225" y="962026"/>
              <a:ext cx="127000" cy="123825"/>
            </a:xfrm>
            <a:custGeom>
              <a:rect b="b" l="l" r="r" t="t"/>
              <a:pathLst>
                <a:path extrusionOk="0" h="32" w="33">
                  <a:moveTo>
                    <a:pt x="9" y="32"/>
                  </a:moveTo>
                  <a:cubicBezTo>
                    <a:pt x="8" y="32"/>
                    <a:pt x="8" y="32"/>
                    <a:pt x="7" y="31"/>
                  </a:cubicBezTo>
                  <a:cubicBezTo>
                    <a:pt x="0" y="24"/>
                    <a:pt x="0" y="14"/>
                    <a:pt x="7" y="7"/>
                  </a:cubicBezTo>
                  <a:cubicBezTo>
                    <a:pt x="14" y="0"/>
                    <a:pt x="25" y="0"/>
                    <a:pt x="32" y="7"/>
                  </a:cubicBezTo>
                  <a:cubicBezTo>
                    <a:pt x="33" y="7"/>
                    <a:pt x="33" y="9"/>
                    <a:pt x="32" y="9"/>
                  </a:cubicBezTo>
                  <a:cubicBezTo>
                    <a:pt x="31" y="10"/>
                    <a:pt x="30" y="10"/>
                    <a:pt x="29" y="9"/>
                  </a:cubicBezTo>
                  <a:cubicBezTo>
                    <a:pt x="24" y="4"/>
                    <a:pt x="15" y="4"/>
                    <a:pt x="10" y="9"/>
                  </a:cubicBezTo>
                  <a:cubicBezTo>
                    <a:pt x="5" y="15"/>
                    <a:pt x="5" y="23"/>
                    <a:pt x="10" y="29"/>
                  </a:cubicBezTo>
                  <a:cubicBezTo>
                    <a:pt x="11" y="29"/>
                    <a:pt x="11" y="31"/>
                    <a:pt x="10" y="31"/>
                  </a:cubicBezTo>
                  <a:cubicBezTo>
                    <a:pt x="10" y="32"/>
                    <a:pt x="9" y="32"/>
                    <a:pt x="9" y="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3" name="Google Shape;333;p6"/>
            <p:cNvSpPr/>
            <p:nvPr/>
          </p:nvSpPr>
          <p:spPr>
            <a:xfrm>
              <a:off x="5099050" y="962026"/>
              <a:ext cx="122238" cy="123825"/>
            </a:xfrm>
            <a:custGeom>
              <a:rect b="b" l="l" r="r" t="t"/>
              <a:pathLst>
                <a:path extrusionOk="0" h="32" w="32">
                  <a:moveTo>
                    <a:pt x="24" y="32"/>
                  </a:moveTo>
                  <a:cubicBezTo>
                    <a:pt x="23" y="32"/>
                    <a:pt x="23" y="32"/>
                    <a:pt x="22" y="31"/>
                  </a:cubicBezTo>
                  <a:cubicBezTo>
                    <a:pt x="22" y="31"/>
                    <a:pt x="22" y="29"/>
                    <a:pt x="22" y="29"/>
                  </a:cubicBezTo>
                  <a:cubicBezTo>
                    <a:pt x="28" y="23"/>
                    <a:pt x="28" y="15"/>
                    <a:pt x="22" y="9"/>
                  </a:cubicBezTo>
                  <a:cubicBezTo>
                    <a:pt x="17" y="4"/>
                    <a:pt x="8" y="4"/>
                    <a:pt x="3" y="9"/>
                  </a:cubicBezTo>
                  <a:cubicBezTo>
                    <a:pt x="2" y="10"/>
                    <a:pt x="1" y="10"/>
                    <a:pt x="0" y="9"/>
                  </a:cubicBezTo>
                  <a:cubicBezTo>
                    <a:pt x="0" y="9"/>
                    <a:pt x="0" y="7"/>
                    <a:pt x="0" y="7"/>
                  </a:cubicBezTo>
                  <a:cubicBezTo>
                    <a:pt x="7" y="0"/>
                    <a:pt x="18" y="0"/>
                    <a:pt x="25" y="7"/>
                  </a:cubicBezTo>
                  <a:cubicBezTo>
                    <a:pt x="32" y="14"/>
                    <a:pt x="32" y="24"/>
                    <a:pt x="25" y="31"/>
                  </a:cubicBezTo>
                  <a:cubicBezTo>
                    <a:pt x="25" y="32"/>
                    <a:pt x="24" y="32"/>
                    <a:pt x="24" y="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grpSp>
        <p:nvGrpSpPr>
          <p:cNvPr id="334" name="Google Shape;334;p6"/>
          <p:cNvGrpSpPr/>
          <p:nvPr/>
        </p:nvGrpSpPr>
        <p:grpSpPr>
          <a:xfrm>
            <a:off x="4182120" y="2940937"/>
            <a:ext cx="494008" cy="305186"/>
            <a:chOff x="7788275" y="1312863"/>
            <a:chExt cx="357188" cy="220663"/>
          </a:xfrm>
        </p:grpSpPr>
        <p:sp>
          <p:nvSpPr>
            <p:cNvPr id="335" name="Google Shape;335;p6"/>
            <p:cNvSpPr/>
            <p:nvPr/>
          </p:nvSpPr>
          <p:spPr>
            <a:xfrm>
              <a:off x="7812088" y="1344613"/>
              <a:ext cx="92075" cy="93663"/>
            </a:xfrm>
            <a:custGeom>
              <a:rect b="b" l="l" r="r" t="t"/>
              <a:pathLst>
                <a:path extrusionOk="0" h="24" w="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6" name="Google Shape;336;p6"/>
            <p:cNvSpPr/>
            <p:nvPr/>
          </p:nvSpPr>
          <p:spPr>
            <a:xfrm>
              <a:off x="7788275" y="1422400"/>
              <a:ext cx="128588" cy="79375"/>
            </a:xfrm>
            <a:custGeom>
              <a:rect b="b" l="l" r="r" t="t"/>
              <a:pathLst>
                <a:path extrusionOk="0" h="20" w="33">
                  <a:moveTo>
                    <a:pt x="24" y="20"/>
                  </a:moveTo>
                  <a:cubicBezTo>
                    <a:pt x="2" y="20"/>
                    <a:pt x="2" y="20"/>
                    <a:pt x="2" y="20"/>
                  </a:cubicBezTo>
                  <a:cubicBezTo>
                    <a:pt x="1" y="20"/>
                    <a:pt x="0" y="19"/>
                    <a:pt x="0" y="18"/>
                  </a:cubicBezTo>
                  <a:cubicBezTo>
                    <a:pt x="0" y="8"/>
                    <a:pt x="8" y="0"/>
                    <a:pt x="18" y="0"/>
                  </a:cubicBezTo>
                  <a:cubicBezTo>
                    <a:pt x="24" y="0"/>
                    <a:pt x="29" y="3"/>
                    <a:pt x="33" y="7"/>
                  </a:cubicBezTo>
                  <a:cubicBezTo>
                    <a:pt x="33" y="8"/>
                    <a:pt x="33" y="9"/>
                    <a:pt x="32" y="10"/>
                  </a:cubicBezTo>
                  <a:cubicBezTo>
                    <a:pt x="31" y="11"/>
                    <a:pt x="30" y="11"/>
                    <a:pt x="29" y="10"/>
                  </a:cubicBezTo>
                  <a:cubicBezTo>
                    <a:pt x="27" y="6"/>
                    <a:pt x="22" y="4"/>
                    <a:pt x="18" y="4"/>
                  </a:cubicBezTo>
                  <a:cubicBezTo>
                    <a:pt x="11" y="4"/>
                    <a:pt x="5" y="9"/>
                    <a:pt x="4" y="16"/>
                  </a:cubicBezTo>
                  <a:cubicBezTo>
                    <a:pt x="24" y="16"/>
                    <a:pt x="24" y="16"/>
                    <a:pt x="24" y="16"/>
                  </a:cubicBezTo>
                  <a:cubicBezTo>
                    <a:pt x="25" y="16"/>
                    <a:pt x="26" y="17"/>
                    <a:pt x="26" y="18"/>
                  </a:cubicBezTo>
                  <a:cubicBezTo>
                    <a:pt x="26" y="19"/>
                    <a:pt x="25" y="20"/>
                    <a:pt x="24" y="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7" name="Google Shape;337;p6"/>
            <p:cNvSpPr/>
            <p:nvPr/>
          </p:nvSpPr>
          <p:spPr>
            <a:xfrm>
              <a:off x="8027988" y="1344613"/>
              <a:ext cx="93663" cy="93663"/>
            </a:xfrm>
            <a:custGeom>
              <a:rect b="b" l="l" r="r" t="t"/>
              <a:pathLst>
                <a:path extrusionOk="0" h="24" w="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8" name="Google Shape;338;p6"/>
            <p:cNvSpPr/>
            <p:nvPr/>
          </p:nvSpPr>
          <p:spPr>
            <a:xfrm>
              <a:off x="8016875" y="1422400"/>
              <a:ext cx="128588" cy="79375"/>
            </a:xfrm>
            <a:custGeom>
              <a:rect b="b" l="l" r="r" t="t"/>
              <a:pathLst>
                <a:path extrusionOk="0" h="20" w="33">
                  <a:moveTo>
                    <a:pt x="31" y="20"/>
                  </a:moveTo>
                  <a:cubicBezTo>
                    <a:pt x="9" y="20"/>
                    <a:pt x="9" y="20"/>
                    <a:pt x="9" y="20"/>
                  </a:cubicBezTo>
                  <a:cubicBezTo>
                    <a:pt x="8" y="20"/>
                    <a:pt x="7" y="19"/>
                    <a:pt x="7" y="18"/>
                  </a:cubicBezTo>
                  <a:cubicBezTo>
                    <a:pt x="7" y="17"/>
                    <a:pt x="8" y="16"/>
                    <a:pt x="9" y="16"/>
                  </a:cubicBezTo>
                  <a:cubicBezTo>
                    <a:pt x="29" y="16"/>
                    <a:pt x="29" y="16"/>
                    <a:pt x="29" y="16"/>
                  </a:cubicBezTo>
                  <a:cubicBezTo>
                    <a:pt x="28" y="9"/>
                    <a:pt x="22" y="4"/>
                    <a:pt x="15" y="4"/>
                  </a:cubicBezTo>
                  <a:cubicBezTo>
                    <a:pt x="11" y="4"/>
                    <a:pt x="6" y="6"/>
                    <a:pt x="4" y="10"/>
                  </a:cubicBezTo>
                  <a:cubicBezTo>
                    <a:pt x="3" y="11"/>
                    <a:pt x="2" y="11"/>
                    <a:pt x="1" y="10"/>
                  </a:cubicBezTo>
                  <a:cubicBezTo>
                    <a:pt x="0" y="9"/>
                    <a:pt x="0" y="8"/>
                    <a:pt x="0" y="7"/>
                  </a:cubicBezTo>
                  <a:cubicBezTo>
                    <a:pt x="4" y="3"/>
                    <a:pt x="9" y="0"/>
                    <a:pt x="15" y="0"/>
                  </a:cubicBezTo>
                  <a:cubicBezTo>
                    <a:pt x="25" y="0"/>
                    <a:pt x="33" y="8"/>
                    <a:pt x="33" y="18"/>
                  </a:cubicBezTo>
                  <a:cubicBezTo>
                    <a:pt x="33" y="19"/>
                    <a:pt x="32" y="20"/>
                    <a:pt x="31" y="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9" name="Google Shape;339;p6"/>
            <p:cNvSpPr/>
            <p:nvPr/>
          </p:nvSpPr>
          <p:spPr>
            <a:xfrm>
              <a:off x="7904163" y="1312863"/>
              <a:ext cx="123825" cy="130175"/>
            </a:xfrm>
            <a:custGeom>
              <a:rect b="b" l="l" r="r" t="t"/>
              <a:pathLst>
                <a:path extrusionOk="0" h="33" w="32">
                  <a:moveTo>
                    <a:pt x="16" y="33"/>
                  </a:moveTo>
                  <a:cubicBezTo>
                    <a:pt x="7" y="33"/>
                    <a:pt x="0" y="26"/>
                    <a:pt x="0" y="16"/>
                  </a:cubicBezTo>
                  <a:cubicBezTo>
                    <a:pt x="0" y="7"/>
                    <a:pt x="7" y="0"/>
                    <a:pt x="16" y="0"/>
                  </a:cubicBezTo>
                  <a:cubicBezTo>
                    <a:pt x="25" y="0"/>
                    <a:pt x="32" y="7"/>
                    <a:pt x="32" y="16"/>
                  </a:cubicBezTo>
                  <a:cubicBezTo>
                    <a:pt x="32" y="26"/>
                    <a:pt x="25" y="33"/>
                    <a:pt x="16" y="33"/>
                  </a:cubicBezTo>
                  <a:close/>
                  <a:moveTo>
                    <a:pt x="16" y="4"/>
                  </a:moveTo>
                  <a:cubicBezTo>
                    <a:pt x="9" y="4"/>
                    <a:pt x="4" y="10"/>
                    <a:pt x="4" y="16"/>
                  </a:cubicBezTo>
                  <a:cubicBezTo>
                    <a:pt x="4" y="23"/>
                    <a:pt x="9" y="29"/>
                    <a:pt x="16" y="29"/>
                  </a:cubicBezTo>
                  <a:cubicBezTo>
                    <a:pt x="23" y="29"/>
                    <a:pt x="28" y="23"/>
                    <a:pt x="28" y="16"/>
                  </a:cubicBezTo>
                  <a:cubicBezTo>
                    <a:pt x="28" y="10"/>
                    <a:pt x="23" y="4"/>
                    <a:pt x="16"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0" name="Google Shape;340;p6"/>
            <p:cNvSpPr/>
            <p:nvPr/>
          </p:nvSpPr>
          <p:spPr>
            <a:xfrm>
              <a:off x="7869238" y="1427163"/>
              <a:ext cx="193675" cy="106363"/>
            </a:xfrm>
            <a:custGeom>
              <a:rect b="b" l="l" r="r" t="t"/>
              <a:pathLst>
                <a:path extrusionOk="0" h="27" w="50">
                  <a:moveTo>
                    <a:pt x="48" y="27"/>
                  </a:moveTo>
                  <a:cubicBezTo>
                    <a:pt x="48" y="27"/>
                    <a:pt x="48" y="27"/>
                    <a:pt x="48" y="27"/>
                  </a:cubicBezTo>
                  <a:cubicBezTo>
                    <a:pt x="2" y="27"/>
                    <a:pt x="2" y="27"/>
                    <a:pt x="2" y="27"/>
                  </a:cubicBezTo>
                  <a:cubicBezTo>
                    <a:pt x="1" y="27"/>
                    <a:pt x="0" y="26"/>
                    <a:pt x="0" y="25"/>
                  </a:cubicBezTo>
                  <a:cubicBezTo>
                    <a:pt x="0" y="11"/>
                    <a:pt x="11" y="0"/>
                    <a:pt x="25" y="0"/>
                  </a:cubicBezTo>
                  <a:cubicBezTo>
                    <a:pt x="39" y="0"/>
                    <a:pt x="50" y="11"/>
                    <a:pt x="50" y="24"/>
                  </a:cubicBezTo>
                  <a:cubicBezTo>
                    <a:pt x="50" y="25"/>
                    <a:pt x="50" y="25"/>
                    <a:pt x="50" y="25"/>
                  </a:cubicBezTo>
                  <a:cubicBezTo>
                    <a:pt x="50" y="26"/>
                    <a:pt x="49" y="27"/>
                    <a:pt x="48" y="27"/>
                  </a:cubicBezTo>
                  <a:close/>
                  <a:moveTo>
                    <a:pt x="4" y="23"/>
                  </a:moveTo>
                  <a:cubicBezTo>
                    <a:pt x="46" y="23"/>
                    <a:pt x="46" y="23"/>
                    <a:pt x="46" y="23"/>
                  </a:cubicBezTo>
                  <a:cubicBezTo>
                    <a:pt x="45" y="12"/>
                    <a:pt x="36" y="4"/>
                    <a:pt x="25" y="4"/>
                  </a:cubicBezTo>
                  <a:cubicBezTo>
                    <a:pt x="14" y="4"/>
                    <a:pt x="5" y="12"/>
                    <a:pt x="4" y="2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grpSp>
        <p:nvGrpSpPr>
          <p:cNvPr id="341" name="Google Shape;341;p6"/>
          <p:cNvGrpSpPr/>
          <p:nvPr/>
        </p:nvGrpSpPr>
        <p:grpSpPr>
          <a:xfrm>
            <a:off x="3540183" y="4802131"/>
            <a:ext cx="476728" cy="435980"/>
            <a:chOff x="8607425" y="5676900"/>
            <a:chExt cx="371475" cy="339725"/>
          </a:xfrm>
        </p:grpSpPr>
        <p:sp>
          <p:nvSpPr>
            <p:cNvPr id="342" name="Google Shape;342;p6"/>
            <p:cNvSpPr/>
            <p:nvPr/>
          </p:nvSpPr>
          <p:spPr>
            <a:xfrm>
              <a:off x="8607425" y="5753100"/>
              <a:ext cx="371475" cy="263525"/>
            </a:xfrm>
            <a:custGeom>
              <a:rect b="b" l="l" r="r" t="t"/>
              <a:pathLst>
                <a:path extrusionOk="0" h="68" w="96">
                  <a:moveTo>
                    <a:pt x="94" y="68"/>
                  </a:moveTo>
                  <a:cubicBezTo>
                    <a:pt x="2" y="68"/>
                    <a:pt x="2" y="68"/>
                    <a:pt x="2" y="68"/>
                  </a:cubicBezTo>
                  <a:cubicBezTo>
                    <a:pt x="1" y="68"/>
                    <a:pt x="0" y="67"/>
                    <a:pt x="0" y="66"/>
                  </a:cubicBezTo>
                  <a:cubicBezTo>
                    <a:pt x="0" y="2"/>
                    <a:pt x="0" y="2"/>
                    <a:pt x="0" y="2"/>
                  </a:cubicBezTo>
                  <a:cubicBezTo>
                    <a:pt x="0" y="1"/>
                    <a:pt x="1" y="0"/>
                    <a:pt x="2" y="0"/>
                  </a:cubicBezTo>
                  <a:cubicBezTo>
                    <a:pt x="30" y="0"/>
                    <a:pt x="30" y="0"/>
                    <a:pt x="30" y="0"/>
                  </a:cubicBezTo>
                  <a:cubicBezTo>
                    <a:pt x="31" y="0"/>
                    <a:pt x="32" y="1"/>
                    <a:pt x="32" y="2"/>
                  </a:cubicBezTo>
                  <a:cubicBezTo>
                    <a:pt x="32" y="3"/>
                    <a:pt x="31" y="4"/>
                    <a:pt x="30" y="4"/>
                  </a:cubicBezTo>
                  <a:cubicBezTo>
                    <a:pt x="4" y="4"/>
                    <a:pt x="4" y="4"/>
                    <a:pt x="4" y="4"/>
                  </a:cubicBezTo>
                  <a:cubicBezTo>
                    <a:pt x="4" y="64"/>
                    <a:pt x="4" y="64"/>
                    <a:pt x="4" y="64"/>
                  </a:cubicBezTo>
                  <a:cubicBezTo>
                    <a:pt x="92" y="64"/>
                    <a:pt x="92" y="64"/>
                    <a:pt x="92" y="64"/>
                  </a:cubicBezTo>
                  <a:cubicBezTo>
                    <a:pt x="92" y="4"/>
                    <a:pt x="92" y="4"/>
                    <a:pt x="92" y="4"/>
                  </a:cubicBezTo>
                  <a:cubicBezTo>
                    <a:pt x="66" y="4"/>
                    <a:pt x="66" y="4"/>
                    <a:pt x="66" y="4"/>
                  </a:cubicBezTo>
                  <a:cubicBezTo>
                    <a:pt x="65" y="4"/>
                    <a:pt x="64" y="3"/>
                    <a:pt x="64" y="2"/>
                  </a:cubicBezTo>
                  <a:cubicBezTo>
                    <a:pt x="64" y="1"/>
                    <a:pt x="65" y="0"/>
                    <a:pt x="66" y="0"/>
                  </a:cubicBezTo>
                  <a:cubicBezTo>
                    <a:pt x="94" y="0"/>
                    <a:pt x="94" y="0"/>
                    <a:pt x="94" y="0"/>
                  </a:cubicBezTo>
                  <a:cubicBezTo>
                    <a:pt x="95" y="0"/>
                    <a:pt x="96" y="1"/>
                    <a:pt x="96" y="2"/>
                  </a:cubicBezTo>
                  <a:cubicBezTo>
                    <a:pt x="96" y="66"/>
                    <a:pt x="96" y="66"/>
                    <a:pt x="96" y="66"/>
                  </a:cubicBezTo>
                  <a:cubicBezTo>
                    <a:pt x="96" y="67"/>
                    <a:pt x="95" y="68"/>
                    <a:pt x="94" y="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3" name="Google Shape;343;p6"/>
            <p:cNvSpPr/>
            <p:nvPr/>
          </p:nvSpPr>
          <p:spPr>
            <a:xfrm>
              <a:off x="8607425" y="5815013"/>
              <a:ext cx="371475" cy="15875"/>
            </a:xfrm>
            <a:custGeom>
              <a:rect b="b" l="l" r="r" t="t"/>
              <a:pathLst>
                <a:path extrusionOk="0" h="4" w="96">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4" name="Google Shape;344;p6"/>
            <p:cNvSpPr/>
            <p:nvPr/>
          </p:nvSpPr>
          <p:spPr>
            <a:xfrm>
              <a:off x="8793163" y="5876925"/>
              <a:ext cx="77788" cy="15875"/>
            </a:xfrm>
            <a:custGeom>
              <a:rect b="b" l="l" r="r" t="t"/>
              <a:pathLst>
                <a:path extrusionOk="0" h="4" w="20">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5" name="Google Shape;345;p6"/>
            <p:cNvSpPr/>
            <p:nvPr/>
          </p:nvSpPr>
          <p:spPr>
            <a:xfrm>
              <a:off x="8793163" y="5907088"/>
              <a:ext cx="107950" cy="15875"/>
            </a:xfrm>
            <a:custGeom>
              <a:rect b="b" l="l" r="r" t="t"/>
              <a:pathLst>
                <a:path extrusionOk="0" h="4" w="28">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6" name="Google Shape;346;p6"/>
            <p:cNvSpPr/>
            <p:nvPr/>
          </p:nvSpPr>
          <p:spPr>
            <a:xfrm>
              <a:off x="8793163" y="5938838"/>
              <a:ext cx="93663" cy="15875"/>
            </a:xfrm>
            <a:custGeom>
              <a:rect b="b" l="l" r="r" t="t"/>
              <a:pathLst>
                <a:path extrusionOk="0" h="4" w="2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7" name="Google Shape;347;p6"/>
            <p:cNvSpPr/>
            <p:nvPr/>
          </p:nvSpPr>
          <p:spPr>
            <a:xfrm>
              <a:off x="8747125" y="5676900"/>
              <a:ext cx="92075" cy="122237"/>
            </a:xfrm>
            <a:custGeom>
              <a:rect b="b" l="l" r="r" t="t"/>
              <a:pathLst>
                <a:path extrusionOk="0" h="32" w="24">
                  <a:moveTo>
                    <a:pt x="22" y="32"/>
                  </a:moveTo>
                  <a:cubicBezTo>
                    <a:pt x="2" y="32"/>
                    <a:pt x="2" y="32"/>
                    <a:pt x="2" y="32"/>
                  </a:cubicBezTo>
                  <a:cubicBezTo>
                    <a:pt x="1" y="32"/>
                    <a:pt x="0" y="31"/>
                    <a:pt x="0" y="30"/>
                  </a:cubicBezTo>
                  <a:cubicBezTo>
                    <a:pt x="0" y="12"/>
                    <a:pt x="0" y="12"/>
                    <a:pt x="0" y="12"/>
                  </a:cubicBezTo>
                  <a:cubicBezTo>
                    <a:pt x="0" y="5"/>
                    <a:pt x="5" y="0"/>
                    <a:pt x="12" y="0"/>
                  </a:cubicBezTo>
                  <a:cubicBezTo>
                    <a:pt x="19" y="0"/>
                    <a:pt x="24" y="5"/>
                    <a:pt x="24" y="12"/>
                  </a:cubicBezTo>
                  <a:cubicBezTo>
                    <a:pt x="24" y="30"/>
                    <a:pt x="24" y="30"/>
                    <a:pt x="24" y="30"/>
                  </a:cubicBezTo>
                  <a:cubicBezTo>
                    <a:pt x="24" y="31"/>
                    <a:pt x="23" y="32"/>
                    <a:pt x="22" y="32"/>
                  </a:cubicBezTo>
                  <a:close/>
                  <a:moveTo>
                    <a:pt x="4" y="28"/>
                  </a:moveTo>
                  <a:cubicBezTo>
                    <a:pt x="20" y="28"/>
                    <a:pt x="20" y="28"/>
                    <a:pt x="20" y="28"/>
                  </a:cubicBezTo>
                  <a:cubicBezTo>
                    <a:pt x="20" y="12"/>
                    <a:pt x="20" y="12"/>
                    <a:pt x="20" y="12"/>
                  </a:cubicBezTo>
                  <a:cubicBezTo>
                    <a:pt x="20" y="8"/>
                    <a:pt x="16" y="4"/>
                    <a:pt x="12" y="4"/>
                  </a:cubicBezTo>
                  <a:cubicBezTo>
                    <a:pt x="8" y="4"/>
                    <a:pt x="4" y="8"/>
                    <a:pt x="4" y="12"/>
                  </a:cubicBezTo>
                  <a:lnTo>
                    <a:pt x="4" y="28"/>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8" name="Google Shape;348;p6"/>
            <p:cNvSpPr/>
            <p:nvPr/>
          </p:nvSpPr>
          <p:spPr>
            <a:xfrm>
              <a:off x="8685213" y="5861050"/>
              <a:ext cx="61913" cy="61912"/>
            </a:xfrm>
            <a:custGeom>
              <a:rect b="b" l="l" r="r" t="t"/>
              <a:pathLst>
                <a:path extrusionOk="0" h="16" w="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49" name="Google Shape;349;p6"/>
            <p:cNvSpPr/>
            <p:nvPr/>
          </p:nvSpPr>
          <p:spPr>
            <a:xfrm>
              <a:off x="8669338" y="5907088"/>
              <a:ext cx="93663" cy="61912"/>
            </a:xfrm>
            <a:custGeom>
              <a:rect b="b" l="l" r="r" t="t"/>
              <a:pathLst>
                <a:path extrusionOk="0" h="16" w="24">
                  <a:moveTo>
                    <a:pt x="22" y="16"/>
                  </a:moveTo>
                  <a:cubicBezTo>
                    <a:pt x="22" y="16"/>
                    <a:pt x="22" y="16"/>
                    <a:pt x="22" y="16"/>
                  </a:cubicBezTo>
                  <a:cubicBezTo>
                    <a:pt x="2" y="16"/>
                    <a:pt x="2" y="16"/>
                    <a:pt x="2" y="16"/>
                  </a:cubicBezTo>
                  <a:cubicBezTo>
                    <a:pt x="1" y="16"/>
                    <a:pt x="0" y="15"/>
                    <a:pt x="0" y="14"/>
                  </a:cubicBezTo>
                  <a:cubicBezTo>
                    <a:pt x="0" y="6"/>
                    <a:pt x="5" y="0"/>
                    <a:pt x="12" y="0"/>
                  </a:cubicBezTo>
                  <a:cubicBezTo>
                    <a:pt x="18" y="0"/>
                    <a:pt x="24" y="6"/>
                    <a:pt x="24" y="13"/>
                  </a:cubicBezTo>
                  <a:cubicBezTo>
                    <a:pt x="24" y="14"/>
                    <a:pt x="24" y="14"/>
                    <a:pt x="24" y="14"/>
                  </a:cubicBezTo>
                  <a:cubicBezTo>
                    <a:pt x="24" y="15"/>
                    <a:pt x="23" y="16"/>
                    <a:pt x="22" y="16"/>
                  </a:cubicBezTo>
                  <a:close/>
                  <a:moveTo>
                    <a:pt x="4" y="12"/>
                  </a:moveTo>
                  <a:cubicBezTo>
                    <a:pt x="20" y="12"/>
                    <a:pt x="20" y="12"/>
                    <a:pt x="20" y="12"/>
                  </a:cubicBezTo>
                  <a:cubicBezTo>
                    <a:pt x="19" y="7"/>
                    <a:pt x="16" y="4"/>
                    <a:pt x="12" y="4"/>
                  </a:cubicBezTo>
                  <a:cubicBezTo>
                    <a:pt x="8" y="4"/>
                    <a:pt x="5" y="7"/>
                    <a:pt x="4" y="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grpSp>
        <p:nvGrpSpPr>
          <p:cNvPr id="350" name="Google Shape;350;p6"/>
          <p:cNvGrpSpPr/>
          <p:nvPr/>
        </p:nvGrpSpPr>
        <p:grpSpPr>
          <a:xfrm>
            <a:off x="1468984" y="4809328"/>
            <a:ext cx="439742" cy="435982"/>
            <a:chOff x="3738563" y="4918076"/>
            <a:chExt cx="371475" cy="368299"/>
          </a:xfrm>
        </p:grpSpPr>
        <p:sp>
          <p:nvSpPr>
            <p:cNvPr id="351" name="Google Shape;351;p6"/>
            <p:cNvSpPr/>
            <p:nvPr/>
          </p:nvSpPr>
          <p:spPr>
            <a:xfrm>
              <a:off x="3746501" y="4918076"/>
              <a:ext cx="355600" cy="233362"/>
            </a:xfrm>
            <a:custGeom>
              <a:rect b="b" l="l" r="r" t="t"/>
              <a:pathLst>
                <a:path extrusionOk="0" h="60" w="92">
                  <a:moveTo>
                    <a:pt x="14" y="59"/>
                  </a:moveTo>
                  <a:cubicBezTo>
                    <a:pt x="9" y="59"/>
                    <a:pt x="3" y="57"/>
                    <a:pt x="0" y="50"/>
                  </a:cubicBezTo>
                  <a:cubicBezTo>
                    <a:pt x="0" y="49"/>
                    <a:pt x="0" y="48"/>
                    <a:pt x="0" y="48"/>
                  </a:cubicBezTo>
                  <a:cubicBezTo>
                    <a:pt x="1" y="47"/>
                    <a:pt x="1" y="47"/>
                    <a:pt x="2" y="47"/>
                  </a:cubicBezTo>
                  <a:cubicBezTo>
                    <a:pt x="7" y="47"/>
                    <a:pt x="9" y="38"/>
                    <a:pt x="12" y="29"/>
                  </a:cubicBezTo>
                  <a:cubicBezTo>
                    <a:pt x="14" y="18"/>
                    <a:pt x="17" y="7"/>
                    <a:pt x="25" y="2"/>
                  </a:cubicBezTo>
                  <a:cubicBezTo>
                    <a:pt x="31" y="0"/>
                    <a:pt x="38" y="1"/>
                    <a:pt x="46" y="5"/>
                  </a:cubicBezTo>
                  <a:cubicBezTo>
                    <a:pt x="54" y="1"/>
                    <a:pt x="61" y="0"/>
                    <a:pt x="67" y="2"/>
                  </a:cubicBezTo>
                  <a:cubicBezTo>
                    <a:pt x="75" y="7"/>
                    <a:pt x="78" y="18"/>
                    <a:pt x="80" y="29"/>
                  </a:cubicBezTo>
                  <a:cubicBezTo>
                    <a:pt x="83" y="38"/>
                    <a:pt x="85" y="47"/>
                    <a:pt x="90" y="47"/>
                  </a:cubicBezTo>
                  <a:cubicBezTo>
                    <a:pt x="91" y="47"/>
                    <a:pt x="91" y="47"/>
                    <a:pt x="92" y="48"/>
                  </a:cubicBezTo>
                  <a:cubicBezTo>
                    <a:pt x="92" y="48"/>
                    <a:pt x="92" y="49"/>
                    <a:pt x="92" y="50"/>
                  </a:cubicBezTo>
                  <a:cubicBezTo>
                    <a:pt x="88" y="58"/>
                    <a:pt x="80" y="60"/>
                    <a:pt x="75" y="59"/>
                  </a:cubicBezTo>
                  <a:cubicBezTo>
                    <a:pt x="68" y="58"/>
                    <a:pt x="64" y="53"/>
                    <a:pt x="64" y="47"/>
                  </a:cubicBezTo>
                  <a:cubicBezTo>
                    <a:pt x="64" y="46"/>
                    <a:pt x="64" y="45"/>
                    <a:pt x="66" y="45"/>
                  </a:cubicBezTo>
                  <a:cubicBezTo>
                    <a:pt x="67" y="45"/>
                    <a:pt x="68" y="46"/>
                    <a:pt x="68" y="47"/>
                  </a:cubicBezTo>
                  <a:cubicBezTo>
                    <a:pt x="68" y="51"/>
                    <a:pt x="72" y="54"/>
                    <a:pt x="76" y="55"/>
                  </a:cubicBezTo>
                  <a:cubicBezTo>
                    <a:pt x="78" y="55"/>
                    <a:pt x="83" y="56"/>
                    <a:pt x="87" y="50"/>
                  </a:cubicBezTo>
                  <a:cubicBezTo>
                    <a:pt x="81" y="48"/>
                    <a:pt x="79" y="39"/>
                    <a:pt x="77" y="30"/>
                  </a:cubicBezTo>
                  <a:cubicBezTo>
                    <a:pt x="74" y="20"/>
                    <a:pt x="72" y="9"/>
                    <a:pt x="65" y="6"/>
                  </a:cubicBezTo>
                  <a:cubicBezTo>
                    <a:pt x="61" y="4"/>
                    <a:pt x="55" y="5"/>
                    <a:pt x="47" y="9"/>
                  </a:cubicBezTo>
                  <a:cubicBezTo>
                    <a:pt x="46" y="9"/>
                    <a:pt x="46" y="9"/>
                    <a:pt x="45" y="9"/>
                  </a:cubicBezTo>
                  <a:cubicBezTo>
                    <a:pt x="37" y="5"/>
                    <a:pt x="31" y="4"/>
                    <a:pt x="27" y="6"/>
                  </a:cubicBezTo>
                  <a:cubicBezTo>
                    <a:pt x="20" y="9"/>
                    <a:pt x="18" y="20"/>
                    <a:pt x="15" y="30"/>
                  </a:cubicBezTo>
                  <a:cubicBezTo>
                    <a:pt x="13" y="39"/>
                    <a:pt x="11" y="48"/>
                    <a:pt x="5" y="50"/>
                  </a:cubicBezTo>
                  <a:cubicBezTo>
                    <a:pt x="9" y="56"/>
                    <a:pt x="14" y="55"/>
                    <a:pt x="16" y="55"/>
                  </a:cubicBezTo>
                  <a:cubicBezTo>
                    <a:pt x="20" y="54"/>
                    <a:pt x="24" y="51"/>
                    <a:pt x="24" y="47"/>
                  </a:cubicBezTo>
                  <a:cubicBezTo>
                    <a:pt x="24" y="46"/>
                    <a:pt x="25" y="45"/>
                    <a:pt x="26" y="45"/>
                  </a:cubicBezTo>
                  <a:cubicBezTo>
                    <a:pt x="28" y="45"/>
                    <a:pt x="28" y="46"/>
                    <a:pt x="28" y="47"/>
                  </a:cubicBezTo>
                  <a:cubicBezTo>
                    <a:pt x="28" y="53"/>
                    <a:pt x="24" y="58"/>
                    <a:pt x="17" y="59"/>
                  </a:cubicBezTo>
                  <a:cubicBezTo>
                    <a:pt x="16" y="59"/>
                    <a:pt x="15" y="59"/>
                    <a:pt x="14" y="5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52" name="Google Shape;352;p6"/>
            <p:cNvSpPr/>
            <p:nvPr/>
          </p:nvSpPr>
          <p:spPr>
            <a:xfrm>
              <a:off x="3824288" y="4976813"/>
              <a:ext cx="204788" cy="201612"/>
            </a:xfrm>
            <a:custGeom>
              <a:rect b="b" l="l" r="r" t="t"/>
              <a:pathLst>
                <a:path extrusionOk="0" h="52" w="53">
                  <a:moveTo>
                    <a:pt x="26" y="52"/>
                  </a:moveTo>
                  <a:cubicBezTo>
                    <a:pt x="26" y="52"/>
                    <a:pt x="26" y="52"/>
                    <a:pt x="25" y="52"/>
                  </a:cubicBezTo>
                  <a:cubicBezTo>
                    <a:pt x="17" y="49"/>
                    <a:pt x="7" y="42"/>
                    <a:pt x="4" y="32"/>
                  </a:cubicBezTo>
                  <a:cubicBezTo>
                    <a:pt x="1" y="31"/>
                    <a:pt x="0" y="28"/>
                    <a:pt x="0" y="24"/>
                  </a:cubicBezTo>
                  <a:cubicBezTo>
                    <a:pt x="0" y="22"/>
                    <a:pt x="0" y="20"/>
                    <a:pt x="1" y="19"/>
                  </a:cubicBezTo>
                  <a:cubicBezTo>
                    <a:pt x="2" y="17"/>
                    <a:pt x="3" y="17"/>
                    <a:pt x="4" y="16"/>
                  </a:cubicBezTo>
                  <a:cubicBezTo>
                    <a:pt x="6" y="9"/>
                    <a:pt x="6" y="9"/>
                    <a:pt x="6" y="9"/>
                  </a:cubicBezTo>
                  <a:cubicBezTo>
                    <a:pt x="6" y="9"/>
                    <a:pt x="7" y="8"/>
                    <a:pt x="8" y="8"/>
                  </a:cubicBezTo>
                  <a:cubicBezTo>
                    <a:pt x="20" y="8"/>
                    <a:pt x="22" y="5"/>
                    <a:pt x="23" y="2"/>
                  </a:cubicBezTo>
                  <a:cubicBezTo>
                    <a:pt x="24" y="2"/>
                    <a:pt x="24" y="1"/>
                    <a:pt x="25" y="1"/>
                  </a:cubicBezTo>
                  <a:cubicBezTo>
                    <a:pt x="25" y="0"/>
                    <a:pt x="27" y="0"/>
                    <a:pt x="27" y="1"/>
                  </a:cubicBezTo>
                  <a:cubicBezTo>
                    <a:pt x="28" y="1"/>
                    <a:pt x="28" y="2"/>
                    <a:pt x="29" y="2"/>
                  </a:cubicBezTo>
                  <a:cubicBezTo>
                    <a:pt x="30" y="5"/>
                    <a:pt x="32" y="8"/>
                    <a:pt x="44" y="8"/>
                  </a:cubicBezTo>
                  <a:cubicBezTo>
                    <a:pt x="45" y="8"/>
                    <a:pt x="46" y="9"/>
                    <a:pt x="46" y="9"/>
                  </a:cubicBezTo>
                  <a:cubicBezTo>
                    <a:pt x="48" y="16"/>
                    <a:pt x="48" y="16"/>
                    <a:pt x="48" y="16"/>
                  </a:cubicBezTo>
                  <a:cubicBezTo>
                    <a:pt x="51" y="17"/>
                    <a:pt x="53" y="20"/>
                    <a:pt x="53" y="24"/>
                  </a:cubicBezTo>
                  <a:cubicBezTo>
                    <a:pt x="53" y="28"/>
                    <a:pt x="51" y="31"/>
                    <a:pt x="48" y="32"/>
                  </a:cubicBezTo>
                  <a:cubicBezTo>
                    <a:pt x="45" y="42"/>
                    <a:pt x="35" y="49"/>
                    <a:pt x="27" y="52"/>
                  </a:cubicBezTo>
                  <a:cubicBezTo>
                    <a:pt x="26" y="52"/>
                    <a:pt x="26" y="52"/>
                    <a:pt x="26" y="52"/>
                  </a:cubicBezTo>
                  <a:close/>
                  <a:moveTo>
                    <a:pt x="10" y="12"/>
                  </a:moveTo>
                  <a:cubicBezTo>
                    <a:pt x="8" y="18"/>
                    <a:pt x="8" y="18"/>
                    <a:pt x="8" y="18"/>
                  </a:cubicBezTo>
                  <a:cubicBezTo>
                    <a:pt x="8" y="19"/>
                    <a:pt x="7" y="20"/>
                    <a:pt x="6" y="20"/>
                  </a:cubicBezTo>
                  <a:cubicBezTo>
                    <a:pt x="4" y="20"/>
                    <a:pt x="4" y="23"/>
                    <a:pt x="4" y="24"/>
                  </a:cubicBezTo>
                  <a:cubicBezTo>
                    <a:pt x="4" y="25"/>
                    <a:pt x="4" y="28"/>
                    <a:pt x="6" y="28"/>
                  </a:cubicBezTo>
                  <a:cubicBezTo>
                    <a:pt x="7" y="28"/>
                    <a:pt x="8" y="29"/>
                    <a:pt x="8" y="30"/>
                  </a:cubicBezTo>
                  <a:cubicBezTo>
                    <a:pt x="10" y="41"/>
                    <a:pt x="22" y="46"/>
                    <a:pt x="26" y="48"/>
                  </a:cubicBezTo>
                  <a:cubicBezTo>
                    <a:pt x="30" y="46"/>
                    <a:pt x="42" y="41"/>
                    <a:pt x="44" y="30"/>
                  </a:cubicBezTo>
                  <a:cubicBezTo>
                    <a:pt x="44" y="29"/>
                    <a:pt x="45" y="28"/>
                    <a:pt x="46" y="28"/>
                  </a:cubicBezTo>
                  <a:cubicBezTo>
                    <a:pt x="48" y="28"/>
                    <a:pt x="49" y="25"/>
                    <a:pt x="49" y="24"/>
                  </a:cubicBezTo>
                  <a:cubicBezTo>
                    <a:pt x="49" y="23"/>
                    <a:pt x="48" y="20"/>
                    <a:pt x="46" y="20"/>
                  </a:cubicBezTo>
                  <a:cubicBezTo>
                    <a:pt x="45" y="20"/>
                    <a:pt x="44" y="19"/>
                    <a:pt x="44" y="18"/>
                  </a:cubicBezTo>
                  <a:cubicBezTo>
                    <a:pt x="42" y="12"/>
                    <a:pt x="42" y="12"/>
                    <a:pt x="42" y="12"/>
                  </a:cubicBezTo>
                  <a:cubicBezTo>
                    <a:pt x="32" y="12"/>
                    <a:pt x="28" y="9"/>
                    <a:pt x="26" y="6"/>
                  </a:cubicBezTo>
                  <a:cubicBezTo>
                    <a:pt x="24" y="9"/>
                    <a:pt x="20" y="12"/>
                    <a:pt x="10" y="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53" name="Google Shape;353;p6"/>
            <p:cNvSpPr/>
            <p:nvPr/>
          </p:nvSpPr>
          <p:spPr>
            <a:xfrm>
              <a:off x="3738563" y="5143500"/>
              <a:ext cx="371475" cy="142875"/>
            </a:xfrm>
            <a:custGeom>
              <a:rect b="b" l="l" r="r" t="t"/>
              <a:pathLst>
                <a:path extrusionOk="0" h="37" w="96">
                  <a:moveTo>
                    <a:pt x="94" y="37"/>
                  </a:moveTo>
                  <a:cubicBezTo>
                    <a:pt x="2" y="37"/>
                    <a:pt x="2" y="37"/>
                    <a:pt x="2" y="37"/>
                  </a:cubicBezTo>
                  <a:cubicBezTo>
                    <a:pt x="1" y="37"/>
                    <a:pt x="0" y="36"/>
                    <a:pt x="0" y="35"/>
                  </a:cubicBezTo>
                  <a:cubicBezTo>
                    <a:pt x="0" y="29"/>
                    <a:pt x="0" y="29"/>
                    <a:pt x="0" y="29"/>
                  </a:cubicBezTo>
                  <a:cubicBezTo>
                    <a:pt x="0" y="16"/>
                    <a:pt x="14" y="10"/>
                    <a:pt x="29" y="4"/>
                  </a:cubicBezTo>
                  <a:cubicBezTo>
                    <a:pt x="32" y="3"/>
                    <a:pt x="35" y="1"/>
                    <a:pt x="37" y="0"/>
                  </a:cubicBezTo>
                  <a:cubicBezTo>
                    <a:pt x="38" y="0"/>
                    <a:pt x="39" y="0"/>
                    <a:pt x="40" y="1"/>
                  </a:cubicBezTo>
                  <a:cubicBezTo>
                    <a:pt x="40" y="2"/>
                    <a:pt x="40" y="3"/>
                    <a:pt x="39" y="4"/>
                  </a:cubicBezTo>
                  <a:cubicBezTo>
                    <a:pt x="36" y="5"/>
                    <a:pt x="33" y="6"/>
                    <a:pt x="31" y="7"/>
                  </a:cubicBezTo>
                  <a:cubicBezTo>
                    <a:pt x="16" y="13"/>
                    <a:pt x="4" y="18"/>
                    <a:pt x="4" y="29"/>
                  </a:cubicBezTo>
                  <a:cubicBezTo>
                    <a:pt x="4" y="33"/>
                    <a:pt x="4" y="33"/>
                    <a:pt x="4" y="33"/>
                  </a:cubicBezTo>
                  <a:cubicBezTo>
                    <a:pt x="92" y="33"/>
                    <a:pt x="92" y="33"/>
                    <a:pt x="92" y="33"/>
                  </a:cubicBezTo>
                  <a:cubicBezTo>
                    <a:pt x="92" y="29"/>
                    <a:pt x="92" y="29"/>
                    <a:pt x="92" y="29"/>
                  </a:cubicBezTo>
                  <a:cubicBezTo>
                    <a:pt x="92" y="18"/>
                    <a:pt x="80" y="13"/>
                    <a:pt x="65" y="7"/>
                  </a:cubicBezTo>
                  <a:cubicBezTo>
                    <a:pt x="63" y="6"/>
                    <a:pt x="60" y="5"/>
                    <a:pt x="57" y="4"/>
                  </a:cubicBezTo>
                  <a:cubicBezTo>
                    <a:pt x="56" y="3"/>
                    <a:pt x="56" y="2"/>
                    <a:pt x="56" y="1"/>
                  </a:cubicBezTo>
                  <a:cubicBezTo>
                    <a:pt x="57" y="0"/>
                    <a:pt x="58" y="0"/>
                    <a:pt x="59" y="0"/>
                  </a:cubicBezTo>
                  <a:cubicBezTo>
                    <a:pt x="61" y="1"/>
                    <a:pt x="64" y="3"/>
                    <a:pt x="67" y="4"/>
                  </a:cubicBezTo>
                  <a:cubicBezTo>
                    <a:pt x="82" y="10"/>
                    <a:pt x="96" y="16"/>
                    <a:pt x="96" y="29"/>
                  </a:cubicBezTo>
                  <a:cubicBezTo>
                    <a:pt x="96" y="35"/>
                    <a:pt x="96" y="35"/>
                    <a:pt x="96" y="35"/>
                  </a:cubicBezTo>
                  <a:cubicBezTo>
                    <a:pt x="96" y="36"/>
                    <a:pt x="95" y="37"/>
                    <a:pt x="94" y="3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54" name="Google Shape;354;p6"/>
            <p:cNvSpPr/>
            <p:nvPr/>
          </p:nvSpPr>
          <p:spPr>
            <a:xfrm>
              <a:off x="3816351" y="5170488"/>
              <a:ext cx="115888" cy="115887"/>
            </a:xfrm>
            <a:custGeom>
              <a:rect b="b" l="l" r="r" t="t"/>
              <a:pathLst>
                <a:path extrusionOk="0" h="30" w="30">
                  <a:moveTo>
                    <a:pt x="28" y="30"/>
                  </a:moveTo>
                  <a:cubicBezTo>
                    <a:pt x="27" y="30"/>
                    <a:pt x="26" y="29"/>
                    <a:pt x="26" y="28"/>
                  </a:cubicBezTo>
                  <a:cubicBezTo>
                    <a:pt x="26" y="23"/>
                    <a:pt x="20" y="20"/>
                    <a:pt x="14" y="17"/>
                  </a:cubicBezTo>
                  <a:cubicBezTo>
                    <a:pt x="7" y="13"/>
                    <a:pt x="0" y="9"/>
                    <a:pt x="0" y="2"/>
                  </a:cubicBezTo>
                  <a:cubicBezTo>
                    <a:pt x="0" y="1"/>
                    <a:pt x="1" y="0"/>
                    <a:pt x="2" y="0"/>
                  </a:cubicBezTo>
                  <a:cubicBezTo>
                    <a:pt x="3" y="0"/>
                    <a:pt x="4" y="1"/>
                    <a:pt x="4" y="2"/>
                  </a:cubicBezTo>
                  <a:cubicBezTo>
                    <a:pt x="4" y="7"/>
                    <a:pt x="10" y="10"/>
                    <a:pt x="16" y="13"/>
                  </a:cubicBezTo>
                  <a:cubicBezTo>
                    <a:pt x="23" y="17"/>
                    <a:pt x="30" y="21"/>
                    <a:pt x="30" y="28"/>
                  </a:cubicBezTo>
                  <a:cubicBezTo>
                    <a:pt x="30" y="29"/>
                    <a:pt x="29" y="30"/>
                    <a:pt x="28" y="3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55" name="Google Shape;355;p6"/>
            <p:cNvSpPr/>
            <p:nvPr/>
          </p:nvSpPr>
          <p:spPr>
            <a:xfrm>
              <a:off x="3916363" y="5170488"/>
              <a:ext cx="115888" cy="115887"/>
            </a:xfrm>
            <a:custGeom>
              <a:rect b="b" l="l" r="r" t="t"/>
              <a:pathLst>
                <a:path extrusionOk="0" h="30" w="30">
                  <a:moveTo>
                    <a:pt x="2" y="30"/>
                  </a:moveTo>
                  <a:cubicBezTo>
                    <a:pt x="1" y="30"/>
                    <a:pt x="0" y="29"/>
                    <a:pt x="0" y="28"/>
                  </a:cubicBezTo>
                  <a:cubicBezTo>
                    <a:pt x="0" y="21"/>
                    <a:pt x="7" y="17"/>
                    <a:pt x="14" y="13"/>
                  </a:cubicBezTo>
                  <a:cubicBezTo>
                    <a:pt x="20" y="10"/>
                    <a:pt x="26" y="7"/>
                    <a:pt x="26" y="2"/>
                  </a:cubicBezTo>
                  <a:cubicBezTo>
                    <a:pt x="26" y="1"/>
                    <a:pt x="27" y="0"/>
                    <a:pt x="28" y="0"/>
                  </a:cubicBezTo>
                  <a:cubicBezTo>
                    <a:pt x="29" y="0"/>
                    <a:pt x="30" y="1"/>
                    <a:pt x="30" y="2"/>
                  </a:cubicBezTo>
                  <a:cubicBezTo>
                    <a:pt x="30" y="9"/>
                    <a:pt x="23" y="13"/>
                    <a:pt x="16" y="17"/>
                  </a:cubicBezTo>
                  <a:cubicBezTo>
                    <a:pt x="10" y="20"/>
                    <a:pt x="4" y="23"/>
                    <a:pt x="4" y="28"/>
                  </a:cubicBezTo>
                  <a:cubicBezTo>
                    <a:pt x="4" y="29"/>
                    <a:pt x="3" y="30"/>
                    <a:pt x="2" y="3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56" name="Google Shape;356;p6"/>
            <p:cNvSpPr/>
            <p:nvPr/>
          </p:nvSpPr>
          <p:spPr>
            <a:xfrm>
              <a:off x="3870326" y="5038725"/>
              <a:ext cx="46038" cy="23812"/>
            </a:xfrm>
            <a:custGeom>
              <a:rect b="b" l="l" r="r" t="t"/>
              <a:pathLst>
                <a:path extrusionOk="0" h="6" w="12">
                  <a:moveTo>
                    <a:pt x="10" y="6"/>
                  </a:moveTo>
                  <a:cubicBezTo>
                    <a:pt x="9" y="6"/>
                    <a:pt x="8" y="5"/>
                    <a:pt x="8" y="4"/>
                  </a:cubicBezTo>
                  <a:cubicBezTo>
                    <a:pt x="8" y="4"/>
                    <a:pt x="7" y="4"/>
                    <a:pt x="7" y="4"/>
                  </a:cubicBezTo>
                  <a:cubicBezTo>
                    <a:pt x="6" y="4"/>
                    <a:pt x="6" y="4"/>
                    <a:pt x="6" y="4"/>
                  </a:cubicBezTo>
                  <a:cubicBezTo>
                    <a:pt x="5" y="4"/>
                    <a:pt x="5" y="4"/>
                    <a:pt x="5" y="4"/>
                  </a:cubicBezTo>
                  <a:cubicBezTo>
                    <a:pt x="5" y="4"/>
                    <a:pt x="4" y="4"/>
                    <a:pt x="4" y="4"/>
                  </a:cubicBezTo>
                  <a:cubicBezTo>
                    <a:pt x="4" y="5"/>
                    <a:pt x="3" y="6"/>
                    <a:pt x="2" y="6"/>
                  </a:cubicBezTo>
                  <a:cubicBezTo>
                    <a:pt x="1" y="6"/>
                    <a:pt x="0" y="5"/>
                    <a:pt x="0" y="4"/>
                  </a:cubicBezTo>
                  <a:cubicBezTo>
                    <a:pt x="0" y="3"/>
                    <a:pt x="0" y="2"/>
                    <a:pt x="1" y="1"/>
                  </a:cubicBezTo>
                  <a:cubicBezTo>
                    <a:pt x="2" y="0"/>
                    <a:pt x="4" y="0"/>
                    <a:pt x="5" y="0"/>
                  </a:cubicBezTo>
                  <a:cubicBezTo>
                    <a:pt x="6" y="0"/>
                    <a:pt x="6" y="0"/>
                    <a:pt x="6" y="0"/>
                  </a:cubicBezTo>
                  <a:cubicBezTo>
                    <a:pt x="7" y="0"/>
                    <a:pt x="7" y="0"/>
                    <a:pt x="7" y="0"/>
                  </a:cubicBezTo>
                  <a:cubicBezTo>
                    <a:pt x="8" y="0"/>
                    <a:pt x="10" y="0"/>
                    <a:pt x="11" y="1"/>
                  </a:cubicBezTo>
                  <a:cubicBezTo>
                    <a:pt x="12" y="2"/>
                    <a:pt x="12" y="3"/>
                    <a:pt x="12" y="4"/>
                  </a:cubicBezTo>
                  <a:cubicBezTo>
                    <a:pt x="12" y="5"/>
                    <a:pt x="11" y="6"/>
                    <a:pt x="10" y="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57" name="Google Shape;357;p6"/>
            <p:cNvSpPr/>
            <p:nvPr/>
          </p:nvSpPr>
          <p:spPr>
            <a:xfrm>
              <a:off x="3932238" y="5038725"/>
              <a:ext cx="46038" cy="23812"/>
            </a:xfrm>
            <a:custGeom>
              <a:rect b="b" l="l" r="r" t="t"/>
              <a:pathLst>
                <a:path extrusionOk="0" h="6" w="12">
                  <a:moveTo>
                    <a:pt x="10" y="6"/>
                  </a:moveTo>
                  <a:cubicBezTo>
                    <a:pt x="9" y="6"/>
                    <a:pt x="8" y="5"/>
                    <a:pt x="8" y="4"/>
                  </a:cubicBezTo>
                  <a:cubicBezTo>
                    <a:pt x="8" y="4"/>
                    <a:pt x="7" y="4"/>
                    <a:pt x="7" y="4"/>
                  </a:cubicBezTo>
                  <a:cubicBezTo>
                    <a:pt x="6" y="4"/>
                    <a:pt x="6" y="4"/>
                    <a:pt x="6" y="4"/>
                  </a:cubicBezTo>
                  <a:cubicBezTo>
                    <a:pt x="5" y="4"/>
                    <a:pt x="5" y="4"/>
                    <a:pt x="5" y="4"/>
                  </a:cubicBezTo>
                  <a:cubicBezTo>
                    <a:pt x="5" y="4"/>
                    <a:pt x="4" y="4"/>
                    <a:pt x="4" y="4"/>
                  </a:cubicBezTo>
                  <a:cubicBezTo>
                    <a:pt x="4" y="5"/>
                    <a:pt x="3" y="6"/>
                    <a:pt x="2" y="6"/>
                  </a:cubicBezTo>
                  <a:cubicBezTo>
                    <a:pt x="1" y="6"/>
                    <a:pt x="0" y="5"/>
                    <a:pt x="0" y="4"/>
                  </a:cubicBezTo>
                  <a:cubicBezTo>
                    <a:pt x="0" y="3"/>
                    <a:pt x="0" y="2"/>
                    <a:pt x="1" y="1"/>
                  </a:cubicBezTo>
                  <a:cubicBezTo>
                    <a:pt x="2" y="0"/>
                    <a:pt x="4" y="0"/>
                    <a:pt x="5" y="0"/>
                  </a:cubicBezTo>
                  <a:cubicBezTo>
                    <a:pt x="6" y="0"/>
                    <a:pt x="6" y="0"/>
                    <a:pt x="6" y="0"/>
                  </a:cubicBezTo>
                  <a:cubicBezTo>
                    <a:pt x="7" y="0"/>
                    <a:pt x="7" y="0"/>
                    <a:pt x="7" y="0"/>
                  </a:cubicBezTo>
                  <a:cubicBezTo>
                    <a:pt x="8" y="0"/>
                    <a:pt x="10" y="0"/>
                    <a:pt x="11" y="1"/>
                  </a:cubicBezTo>
                  <a:cubicBezTo>
                    <a:pt x="12" y="2"/>
                    <a:pt x="12" y="3"/>
                    <a:pt x="12" y="4"/>
                  </a:cubicBezTo>
                  <a:cubicBezTo>
                    <a:pt x="12" y="5"/>
                    <a:pt x="11" y="6"/>
                    <a:pt x="10" y="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grpSp>
        <p:nvGrpSpPr>
          <p:cNvPr id="358" name="Google Shape;358;p6"/>
          <p:cNvGrpSpPr/>
          <p:nvPr/>
        </p:nvGrpSpPr>
        <p:grpSpPr>
          <a:xfrm>
            <a:off x="2141621" y="3089266"/>
            <a:ext cx="1057360" cy="1061820"/>
            <a:chOff x="1165229" y="4221163"/>
            <a:chExt cx="369885" cy="371441"/>
          </a:xfrm>
        </p:grpSpPr>
        <p:sp>
          <p:nvSpPr>
            <p:cNvPr id="359" name="Google Shape;359;p6"/>
            <p:cNvSpPr/>
            <p:nvPr/>
          </p:nvSpPr>
          <p:spPr>
            <a:xfrm>
              <a:off x="1165229" y="4406867"/>
              <a:ext cx="323851" cy="185737"/>
            </a:xfrm>
            <a:custGeom>
              <a:rect b="b" l="l" r="r" t="t"/>
              <a:pathLst>
                <a:path extrusionOk="0" h="48" w="84">
                  <a:moveTo>
                    <a:pt x="24" y="48"/>
                  </a:moveTo>
                  <a:cubicBezTo>
                    <a:pt x="11" y="48"/>
                    <a:pt x="0" y="37"/>
                    <a:pt x="0" y="24"/>
                  </a:cubicBezTo>
                  <a:cubicBezTo>
                    <a:pt x="0" y="11"/>
                    <a:pt x="11" y="0"/>
                    <a:pt x="24" y="0"/>
                  </a:cubicBezTo>
                  <a:cubicBezTo>
                    <a:pt x="34" y="0"/>
                    <a:pt x="43" y="7"/>
                    <a:pt x="47" y="16"/>
                  </a:cubicBezTo>
                  <a:cubicBezTo>
                    <a:pt x="76" y="16"/>
                    <a:pt x="76" y="16"/>
                    <a:pt x="76" y="16"/>
                  </a:cubicBezTo>
                  <a:cubicBezTo>
                    <a:pt x="77" y="16"/>
                    <a:pt x="77" y="16"/>
                    <a:pt x="77" y="17"/>
                  </a:cubicBezTo>
                  <a:cubicBezTo>
                    <a:pt x="83" y="23"/>
                    <a:pt x="83" y="23"/>
                    <a:pt x="83" y="23"/>
                  </a:cubicBezTo>
                  <a:cubicBezTo>
                    <a:pt x="84" y="23"/>
                    <a:pt x="84" y="25"/>
                    <a:pt x="83" y="25"/>
                  </a:cubicBezTo>
                  <a:cubicBezTo>
                    <a:pt x="77" y="31"/>
                    <a:pt x="77" y="31"/>
                    <a:pt x="77" y="31"/>
                  </a:cubicBezTo>
                  <a:cubicBezTo>
                    <a:pt x="77" y="32"/>
                    <a:pt x="77" y="32"/>
                    <a:pt x="76" y="32"/>
                  </a:cubicBezTo>
                  <a:cubicBezTo>
                    <a:pt x="71" y="32"/>
                    <a:pt x="71" y="32"/>
                    <a:pt x="71" y="32"/>
                  </a:cubicBezTo>
                  <a:cubicBezTo>
                    <a:pt x="67" y="35"/>
                    <a:pt x="67" y="35"/>
                    <a:pt x="67" y="35"/>
                  </a:cubicBezTo>
                  <a:cubicBezTo>
                    <a:pt x="67" y="36"/>
                    <a:pt x="65" y="36"/>
                    <a:pt x="65" y="35"/>
                  </a:cubicBezTo>
                  <a:cubicBezTo>
                    <a:pt x="61" y="32"/>
                    <a:pt x="61" y="32"/>
                    <a:pt x="61" y="32"/>
                  </a:cubicBezTo>
                  <a:cubicBezTo>
                    <a:pt x="59" y="32"/>
                    <a:pt x="59" y="32"/>
                    <a:pt x="59" y="32"/>
                  </a:cubicBezTo>
                  <a:cubicBezTo>
                    <a:pt x="55" y="35"/>
                    <a:pt x="55" y="35"/>
                    <a:pt x="55" y="35"/>
                  </a:cubicBezTo>
                  <a:cubicBezTo>
                    <a:pt x="55" y="36"/>
                    <a:pt x="53" y="36"/>
                    <a:pt x="53" y="35"/>
                  </a:cubicBezTo>
                  <a:cubicBezTo>
                    <a:pt x="49" y="32"/>
                    <a:pt x="49" y="32"/>
                    <a:pt x="49" y="32"/>
                  </a:cubicBezTo>
                  <a:cubicBezTo>
                    <a:pt x="47" y="32"/>
                    <a:pt x="47" y="32"/>
                    <a:pt x="47" y="32"/>
                  </a:cubicBezTo>
                  <a:cubicBezTo>
                    <a:pt x="43" y="41"/>
                    <a:pt x="34" y="48"/>
                    <a:pt x="24" y="48"/>
                  </a:cubicBezTo>
                  <a:close/>
                  <a:moveTo>
                    <a:pt x="24" y="4"/>
                  </a:moveTo>
                  <a:cubicBezTo>
                    <a:pt x="13" y="4"/>
                    <a:pt x="4" y="13"/>
                    <a:pt x="4" y="24"/>
                  </a:cubicBezTo>
                  <a:cubicBezTo>
                    <a:pt x="4" y="35"/>
                    <a:pt x="13" y="44"/>
                    <a:pt x="24" y="44"/>
                  </a:cubicBezTo>
                  <a:cubicBezTo>
                    <a:pt x="33" y="44"/>
                    <a:pt x="41" y="38"/>
                    <a:pt x="43" y="29"/>
                  </a:cubicBezTo>
                  <a:cubicBezTo>
                    <a:pt x="43" y="29"/>
                    <a:pt x="44" y="28"/>
                    <a:pt x="45" y="28"/>
                  </a:cubicBezTo>
                  <a:cubicBezTo>
                    <a:pt x="50" y="28"/>
                    <a:pt x="50" y="28"/>
                    <a:pt x="50" y="28"/>
                  </a:cubicBezTo>
                  <a:cubicBezTo>
                    <a:pt x="51" y="28"/>
                    <a:pt x="51" y="28"/>
                    <a:pt x="51" y="29"/>
                  </a:cubicBezTo>
                  <a:cubicBezTo>
                    <a:pt x="54" y="31"/>
                    <a:pt x="54" y="31"/>
                    <a:pt x="54" y="31"/>
                  </a:cubicBezTo>
                  <a:cubicBezTo>
                    <a:pt x="57" y="29"/>
                    <a:pt x="57" y="29"/>
                    <a:pt x="57" y="29"/>
                  </a:cubicBezTo>
                  <a:cubicBezTo>
                    <a:pt x="57" y="28"/>
                    <a:pt x="57" y="28"/>
                    <a:pt x="58" y="28"/>
                  </a:cubicBezTo>
                  <a:cubicBezTo>
                    <a:pt x="62" y="28"/>
                    <a:pt x="62" y="28"/>
                    <a:pt x="62" y="28"/>
                  </a:cubicBezTo>
                  <a:cubicBezTo>
                    <a:pt x="63" y="28"/>
                    <a:pt x="63" y="28"/>
                    <a:pt x="63" y="29"/>
                  </a:cubicBezTo>
                  <a:cubicBezTo>
                    <a:pt x="66" y="31"/>
                    <a:pt x="66" y="31"/>
                    <a:pt x="66" y="31"/>
                  </a:cubicBezTo>
                  <a:cubicBezTo>
                    <a:pt x="69" y="29"/>
                    <a:pt x="69" y="29"/>
                    <a:pt x="69" y="29"/>
                  </a:cubicBezTo>
                  <a:cubicBezTo>
                    <a:pt x="69" y="28"/>
                    <a:pt x="69" y="28"/>
                    <a:pt x="70" y="28"/>
                  </a:cubicBezTo>
                  <a:cubicBezTo>
                    <a:pt x="75" y="28"/>
                    <a:pt x="75" y="28"/>
                    <a:pt x="75" y="28"/>
                  </a:cubicBezTo>
                  <a:cubicBezTo>
                    <a:pt x="79" y="24"/>
                    <a:pt x="79" y="24"/>
                    <a:pt x="79" y="24"/>
                  </a:cubicBezTo>
                  <a:cubicBezTo>
                    <a:pt x="75" y="20"/>
                    <a:pt x="75" y="20"/>
                    <a:pt x="75" y="20"/>
                  </a:cubicBezTo>
                  <a:cubicBezTo>
                    <a:pt x="45" y="20"/>
                    <a:pt x="45" y="20"/>
                    <a:pt x="45" y="20"/>
                  </a:cubicBezTo>
                  <a:cubicBezTo>
                    <a:pt x="44" y="20"/>
                    <a:pt x="43" y="19"/>
                    <a:pt x="43" y="19"/>
                  </a:cubicBezTo>
                  <a:cubicBezTo>
                    <a:pt x="41" y="10"/>
                    <a:pt x="33" y="4"/>
                    <a:pt x="24" y="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60" name="Google Shape;360;p6"/>
            <p:cNvSpPr/>
            <p:nvPr/>
          </p:nvSpPr>
          <p:spPr>
            <a:xfrm>
              <a:off x="1195391" y="4468785"/>
              <a:ext cx="61913" cy="61913"/>
            </a:xfrm>
            <a:custGeom>
              <a:rect b="b" l="l" r="r" t="t"/>
              <a:pathLst>
                <a:path extrusionOk="0" h="16" w="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61" name="Google Shape;361;p6"/>
            <p:cNvSpPr/>
            <p:nvPr/>
          </p:nvSpPr>
          <p:spPr>
            <a:xfrm>
              <a:off x="1411292" y="4368774"/>
              <a:ext cx="31750" cy="30163"/>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62" name="Google Shape;362;p6"/>
            <p:cNvSpPr/>
            <p:nvPr/>
          </p:nvSpPr>
          <p:spPr>
            <a:xfrm>
              <a:off x="1419229" y="4383061"/>
              <a:ext cx="15875" cy="47625"/>
            </a:xfrm>
            <a:custGeom>
              <a:rect b="b" l="l" r="r" t="t"/>
              <a:pathLst>
                <a:path extrusionOk="0" h="12" w="4">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63" name="Google Shape;363;p6"/>
            <p:cNvSpPr/>
            <p:nvPr/>
          </p:nvSpPr>
          <p:spPr>
            <a:xfrm>
              <a:off x="1319214" y="4329089"/>
              <a:ext cx="215900" cy="171448"/>
            </a:xfrm>
            <a:custGeom>
              <a:rect b="b" l="l" r="r" t="t"/>
              <a:pathLst>
                <a:path extrusionOk="0" h="44" w="56">
                  <a:moveTo>
                    <a:pt x="54" y="44"/>
                  </a:moveTo>
                  <a:cubicBezTo>
                    <a:pt x="50" y="44"/>
                    <a:pt x="50" y="44"/>
                    <a:pt x="50" y="44"/>
                  </a:cubicBezTo>
                  <a:cubicBezTo>
                    <a:pt x="49" y="44"/>
                    <a:pt x="48" y="43"/>
                    <a:pt x="48" y="42"/>
                  </a:cubicBezTo>
                  <a:cubicBezTo>
                    <a:pt x="48" y="41"/>
                    <a:pt x="49" y="40"/>
                    <a:pt x="50" y="40"/>
                  </a:cubicBezTo>
                  <a:cubicBezTo>
                    <a:pt x="52" y="40"/>
                    <a:pt x="52" y="40"/>
                    <a:pt x="52" y="40"/>
                  </a:cubicBezTo>
                  <a:cubicBezTo>
                    <a:pt x="52" y="4"/>
                    <a:pt x="52" y="4"/>
                    <a:pt x="52" y="4"/>
                  </a:cubicBezTo>
                  <a:cubicBezTo>
                    <a:pt x="4" y="4"/>
                    <a:pt x="4" y="4"/>
                    <a:pt x="4" y="4"/>
                  </a:cubicBezTo>
                  <a:cubicBezTo>
                    <a:pt x="4" y="18"/>
                    <a:pt x="4" y="18"/>
                    <a:pt x="4" y="18"/>
                  </a:cubicBezTo>
                  <a:cubicBezTo>
                    <a:pt x="4" y="19"/>
                    <a:pt x="3" y="20"/>
                    <a:pt x="2" y="20"/>
                  </a:cubicBezTo>
                  <a:cubicBezTo>
                    <a:pt x="1" y="20"/>
                    <a:pt x="0" y="19"/>
                    <a:pt x="0" y="18"/>
                  </a:cubicBezTo>
                  <a:cubicBezTo>
                    <a:pt x="0" y="2"/>
                    <a:pt x="0" y="2"/>
                    <a:pt x="0" y="2"/>
                  </a:cubicBezTo>
                  <a:cubicBezTo>
                    <a:pt x="0" y="1"/>
                    <a:pt x="1" y="0"/>
                    <a:pt x="2" y="0"/>
                  </a:cubicBezTo>
                  <a:cubicBezTo>
                    <a:pt x="54" y="0"/>
                    <a:pt x="54" y="0"/>
                    <a:pt x="54" y="0"/>
                  </a:cubicBezTo>
                  <a:cubicBezTo>
                    <a:pt x="55" y="0"/>
                    <a:pt x="56" y="1"/>
                    <a:pt x="56" y="2"/>
                  </a:cubicBezTo>
                  <a:cubicBezTo>
                    <a:pt x="56" y="42"/>
                    <a:pt x="56" y="42"/>
                    <a:pt x="56" y="42"/>
                  </a:cubicBezTo>
                  <a:cubicBezTo>
                    <a:pt x="56" y="43"/>
                    <a:pt x="55" y="44"/>
                    <a:pt x="54" y="4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64" name="Google Shape;364;p6"/>
            <p:cNvSpPr/>
            <p:nvPr/>
          </p:nvSpPr>
          <p:spPr>
            <a:xfrm>
              <a:off x="1350963" y="4221163"/>
              <a:ext cx="153988" cy="123825"/>
            </a:xfrm>
            <a:custGeom>
              <a:rect b="b" l="l" r="r" t="t"/>
              <a:pathLst>
                <a:path extrusionOk="0" h="32" w="40">
                  <a:moveTo>
                    <a:pt x="38" y="32"/>
                  </a:moveTo>
                  <a:cubicBezTo>
                    <a:pt x="37" y="32"/>
                    <a:pt x="36" y="31"/>
                    <a:pt x="36" y="30"/>
                  </a:cubicBezTo>
                  <a:cubicBezTo>
                    <a:pt x="36" y="20"/>
                    <a:pt x="36" y="20"/>
                    <a:pt x="36" y="20"/>
                  </a:cubicBezTo>
                  <a:cubicBezTo>
                    <a:pt x="36" y="11"/>
                    <a:pt x="29" y="4"/>
                    <a:pt x="20" y="4"/>
                  </a:cubicBezTo>
                  <a:cubicBezTo>
                    <a:pt x="11" y="4"/>
                    <a:pt x="4" y="11"/>
                    <a:pt x="4" y="20"/>
                  </a:cubicBezTo>
                  <a:cubicBezTo>
                    <a:pt x="4" y="30"/>
                    <a:pt x="4" y="30"/>
                    <a:pt x="4" y="30"/>
                  </a:cubicBezTo>
                  <a:cubicBezTo>
                    <a:pt x="4" y="31"/>
                    <a:pt x="3" y="32"/>
                    <a:pt x="2" y="32"/>
                  </a:cubicBezTo>
                  <a:cubicBezTo>
                    <a:pt x="1" y="32"/>
                    <a:pt x="0" y="31"/>
                    <a:pt x="0" y="30"/>
                  </a:cubicBezTo>
                  <a:cubicBezTo>
                    <a:pt x="0" y="20"/>
                    <a:pt x="0" y="20"/>
                    <a:pt x="0" y="20"/>
                  </a:cubicBezTo>
                  <a:cubicBezTo>
                    <a:pt x="0" y="9"/>
                    <a:pt x="9" y="0"/>
                    <a:pt x="20" y="0"/>
                  </a:cubicBezTo>
                  <a:cubicBezTo>
                    <a:pt x="31" y="0"/>
                    <a:pt x="40" y="9"/>
                    <a:pt x="40" y="20"/>
                  </a:cubicBezTo>
                  <a:cubicBezTo>
                    <a:pt x="40" y="30"/>
                    <a:pt x="40" y="30"/>
                    <a:pt x="40" y="30"/>
                  </a:cubicBezTo>
                  <a:cubicBezTo>
                    <a:pt x="40" y="31"/>
                    <a:pt x="39" y="32"/>
                    <a:pt x="38" y="3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grpSp>
      <p:grpSp>
        <p:nvGrpSpPr>
          <p:cNvPr id="365" name="Google Shape;365;p6"/>
          <p:cNvGrpSpPr/>
          <p:nvPr/>
        </p:nvGrpSpPr>
        <p:grpSpPr>
          <a:xfrm>
            <a:off x="5757596" y="1267139"/>
            <a:ext cx="5757238" cy="4381572"/>
            <a:chOff x="5757596" y="1267139"/>
            <a:chExt cx="5757238" cy="3639588"/>
          </a:xfrm>
        </p:grpSpPr>
        <p:grpSp>
          <p:nvGrpSpPr>
            <p:cNvPr id="366" name="Google Shape;366;p6"/>
            <p:cNvGrpSpPr/>
            <p:nvPr/>
          </p:nvGrpSpPr>
          <p:grpSpPr>
            <a:xfrm>
              <a:off x="5757596" y="1267139"/>
              <a:ext cx="5737383" cy="1231106"/>
              <a:chOff x="5757596" y="1434796"/>
              <a:chExt cx="5737383" cy="1231106"/>
            </a:xfrm>
          </p:grpSpPr>
          <p:sp>
            <p:nvSpPr>
              <p:cNvPr id="367" name="Google Shape;367;p6"/>
              <p:cNvSpPr txBox="1"/>
              <p:nvPr/>
            </p:nvSpPr>
            <p:spPr>
              <a:xfrm>
                <a:off x="6547655" y="1434796"/>
                <a:ext cx="4947324" cy="1231106"/>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The existing system is more expensive as it uses a raspberry pi operating system with a cloud computing platform.</a:t>
                </a:r>
                <a:endParaRPr b="1" sz="2000">
                  <a:solidFill>
                    <a:schemeClr val="lt1"/>
                  </a:solidFill>
                  <a:latin typeface="Arial Rounded"/>
                  <a:ea typeface="Arial Rounded"/>
                  <a:cs typeface="Arial Rounded"/>
                  <a:sym typeface="Arial Rounded"/>
                </a:endParaRPr>
              </a:p>
            </p:txBody>
          </p:sp>
          <p:sp>
            <p:nvSpPr>
              <p:cNvPr id="368" name="Google Shape;368;p6"/>
              <p:cNvSpPr txBox="1"/>
              <p:nvPr/>
            </p:nvSpPr>
            <p:spPr>
              <a:xfrm>
                <a:off x="5757596" y="1448591"/>
                <a:ext cx="647613" cy="67710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1" lang="en-US" sz="4400">
                    <a:solidFill>
                      <a:schemeClr val="accent3"/>
                    </a:solidFill>
                    <a:latin typeface="Quattrocento Sans"/>
                    <a:ea typeface="Quattrocento Sans"/>
                    <a:cs typeface="Quattrocento Sans"/>
                    <a:sym typeface="Quattrocento Sans"/>
                  </a:rPr>
                  <a:t>#1</a:t>
                </a:r>
                <a:endParaRPr b="1" i="1" sz="4400">
                  <a:solidFill>
                    <a:schemeClr val="accent3"/>
                  </a:solidFill>
                  <a:latin typeface="Quattrocento Sans"/>
                  <a:ea typeface="Quattrocento Sans"/>
                  <a:cs typeface="Quattrocento Sans"/>
                  <a:sym typeface="Quattrocento Sans"/>
                </a:endParaRPr>
              </a:p>
            </p:txBody>
          </p:sp>
        </p:grpSp>
        <p:grpSp>
          <p:nvGrpSpPr>
            <p:cNvPr id="369" name="Google Shape;369;p6"/>
            <p:cNvGrpSpPr/>
            <p:nvPr/>
          </p:nvGrpSpPr>
          <p:grpSpPr>
            <a:xfrm>
              <a:off x="5757596" y="2263829"/>
              <a:ext cx="5737383" cy="857414"/>
              <a:chOff x="5757596" y="2389572"/>
              <a:chExt cx="5737383" cy="857414"/>
            </a:xfrm>
          </p:grpSpPr>
          <p:sp>
            <p:nvSpPr>
              <p:cNvPr id="370" name="Google Shape;370;p6"/>
              <p:cNvSpPr txBox="1"/>
              <p:nvPr/>
            </p:nvSpPr>
            <p:spPr>
              <a:xfrm>
                <a:off x="6547655" y="2735672"/>
                <a:ext cx="4947324" cy="51131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 It has low accuracy when compared to the proposed system.</a:t>
                </a:r>
                <a:endParaRPr b="1" sz="2000">
                  <a:solidFill>
                    <a:schemeClr val="lt1"/>
                  </a:solidFill>
                  <a:latin typeface="Arial Rounded"/>
                  <a:ea typeface="Arial Rounded"/>
                  <a:cs typeface="Arial Rounded"/>
                  <a:sym typeface="Arial Rounded"/>
                </a:endParaRPr>
              </a:p>
            </p:txBody>
          </p:sp>
          <p:sp>
            <p:nvSpPr>
              <p:cNvPr id="371" name="Google Shape;371;p6"/>
              <p:cNvSpPr txBox="1"/>
              <p:nvPr/>
            </p:nvSpPr>
            <p:spPr>
              <a:xfrm>
                <a:off x="5757596" y="2389572"/>
                <a:ext cx="647613" cy="67710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1" lang="en-US" sz="4400">
                    <a:solidFill>
                      <a:schemeClr val="accent3"/>
                    </a:solidFill>
                    <a:latin typeface="Quattrocento Sans"/>
                    <a:ea typeface="Quattrocento Sans"/>
                    <a:cs typeface="Quattrocento Sans"/>
                    <a:sym typeface="Quattrocento Sans"/>
                  </a:rPr>
                  <a:t>#2</a:t>
                </a:r>
                <a:endParaRPr b="1" i="1" sz="4400">
                  <a:solidFill>
                    <a:schemeClr val="accent3"/>
                  </a:solidFill>
                  <a:latin typeface="Quattrocento Sans"/>
                  <a:ea typeface="Quattrocento Sans"/>
                  <a:cs typeface="Quattrocento Sans"/>
                  <a:sym typeface="Quattrocento Sans"/>
                </a:endParaRPr>
              </a:p>
            </p:txBody>
          </p:sp>
        </p:grpSp>
        <p:grpSp>
          <p:nvGrpSpPr>
            <p:cNvPr id="372" name="Google Shape;372;p6"/>
            <p:cNvGrpSpPr/>
            <p:nvPr/>
          </p:nvGrpSpPr>
          <p:grpSpPr>
            <a:xfrm>
              <a:off x="5757596" y="3246724"/>
              <a:ext cx="5747310" cy="677108"/>
              <a:chOff x="5757596" y="3330553"/>
              <a:chExt cx="5747310" cy="677108"/>
            </a:xfrm>
          </p:grpSpPr>
          <p:sp>
            <p:nvSpPr>
              <p:cNvPr id="373" name="Google Shape;373;p6"/>
              <p:cNvSpPr txBox="1"/>
              <p:nvPr/>
            </p:nvSpPr>
            <p:spPr>
              <a:xfrm>
                <a:off x="6557582" y="3624499"/>
                <a:ext cx="4947324" cy="25565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It is  time consuming.</a:t>
                </a:r>
                <a:endParaRPr b="1" sz="2000">
                  <a:solidFill>
                    <a:schemeClr val="lt1"/>
                  </a:solidFill>
                  <a:latin typeface="Arial Rounded"/>
                  <a:ea typeface="Arial Rounded"/>
                  <a:cs typeface="Arial Rounded"/>
                  <a:sym typeface="Arial Rounded"/>
                </a:endParaRPr>
              </a:p>
            </p:txBody>
          </p:sp>
          <p:sp>
            <p:nvSpPr>
              <p:cNvPr id="374" name="Google Shape;374;p6"/>
              <p:cNvSpPr txBox="1"/>
              <p:nvPr/>
            </p:nvSpPr>
            <p:spPr>
              <a:xfrm>
                <a:off x="5757596" y="3330553"/>
                <a:ext cx="647613" cy="67710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1" lang="en-US" sz="4400">
                    <a:solidFill>
                      <a:schemeClr val="accent3"/>
                    </a:solidFill>
                    <a:latin typeface="Quattrocento Sans"/>
                    <a:ea typeface="Quattrocento Sans"/>
                    <a:cs typeface="Quattrocento Sans"/>
                    <a:sym typeface="Quattrocento Sans"/>
                  </a:rPr>
                  <a:t>#3</a:t>
                </a:r>
                <a:endParaRPr b="1" i="1" sz="4400">
                  <a:solidFill>
                    <a:schemeClr val="accent3"/>
                  </a:solidFill>
                  <a:latin typeface="Quattrocento Sans"/>
                  <a:ea typeface="Quattrocento Sans"/>
                  <a:cs typeface="Quattrocento Sans"/>
                  <a:sym typeface="Quattrocento Sans"/>
                </a:endParaRPr>
              </a:p>
            </p:txBody>
          </p:sp>
        </p:grpSp>
        <p:grpSp>
          <p:nvGrpSpPr>
            <p:cNvPr id="375" name="Google Shape;375;p6"/>
            <p:cNvGrpSpPr/>
            <p:nvPr/>
          </p:nvGrpSpPr>
          <p:grpSpPr>
            <a:xfrm>
              <a:off x="5757596" y="4229619"/>
              <a:ext cx="5757238" cy="677108"/>
              <a:chOff x="5757596" y="4271534"/>
              <a:chExt cx="5757238" cy="677108"/>
            </a:xfrm>
          </p:grpSpPr>
          <p:sp>
            <p:nvSpPr>
              <p:cNvPr id="376" name="Google Shape;376;p6"/>
              <p:cNvSpPr txBox="1"/>
              <p:nvPr/>
            </p:nvSpPr>
            <p:spPr>
              <a:xfrm>
                <a:off x="6567510" y="4480869"/>
                <a:ext cx="4947324" cy="25565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It is more complex process.</a:t>
                </a:r>
                <a:endParaRPr b="1" sz="2000">
                  <a:solidFill>
                    <a:schemeClr val="lt1"/>
                  </a:solidFill>
                  <a:latin typeface="Arial Rounded"/>
                  <a:ea typeface="Arial Rounded"/>
                  <a:cs typeface="Arial Rounded"/>
                  <a:sym typeface="Arial Rounded"/>
                </a:endParaRPr>
              </a:p>
            </p:txBody>
          </p:sp>
          <p:sp>
            <p:nvSpPr>
              <p:cNvPr id="377" name="Google Shape;377;p6"/>
              <p:cNvSpPr txBox="1"/>
              <p:nvPr/>
            </p:nvSpPr>
            <p:spPr>
              <a:xfrm>
                <a:off x="5757596" y="4271534"/>
                <a:ext cx="647613" cy="677108"/>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1" lang="en-US" sz="4400">
                    <a:solidFill>
                      <a:schemeClr val="accent3"/>
                    </a:solidFill>
                    <a:latin typeface="Quattrocento Sans"/>
                    <a:ea typeface="Quattrocento Sans"/>
                    <a:cs typeface="Quattrocento Sans"/>
                    <a:sym typeface="Quattrocento Sans"/>
                  </a:rPr>
                  <a:t>#4</a:t>
                </a:r>
                <a:endParaRPr b="1" i="1" sz="4400">
                  <a:solidFill>
                    <a:schemeClr val="accent3"/>
                  </a:solidFill>
                  <a:latin typeface="Quattrocento Sans"/>
                  <a:ea typeface="Quattrocento Sans"/>
                  <a:cs typeface="Quattrocento Sans"/>
                  <a:sym typeface="Quattrocento Sans"/>
                </a:endParaRPr>
              </a:p>
            </p:txBody>
          </p:sp>
        </p:grpSp>
      </p:grpSp>
      <p:cxnSp>
        <p:nvCxnSpPr>
          <p:cNvPr id="378" name="Google Shape;378;p6"/>
          <p:cNvCxnSpPr/>
          <p:nvPr/>
        </p:nvCxnSpPr>
        <p:spPr>
          <a:xfrm>
            <a:off x="6527800" y="5827347"/>
            <a:ext cx="4967179" cy="0"/>
          </a:xfrm>
          <a:prstGeom prst="straightConnector1">
            <a:avLst/>
          </a:prstGeom>
          <a:noFill/>
          <a:ln cap="rnd" cmpd="sng" w="9525">
            <a:solidFill>
              <a:schemeClr val="lt1">
                <a:alpha val="54901"/>
              </a:schemeClr>
            </a:solidFill>
            <a:prstDash val="solid"/>
            <a:round/>
            <a:headEnd len="sm" w="sm" type="none"/>
            <a:tailEnd len="sm" w="sm" type="none"/>
          </a:ln>
        </p:spPr>
      </p:cxnSp>
      <p:cxnSp>
        <p:nvCxnSpPr>
          <p:cNvPr id="379" name="Google Shape;379;p6"/>
          <p:cNvCxnSpPr/>
          <p:nvPr/>
        </p:nvCxnSpPr>
        <p:spPr>
          <a:xfrm>
            <a:off x="6547655" y="4817076"/>
            <a:ext cx="4967179" cy="0"/>
          </a:xfrm>
          <a:prstGeom prst="straightConnector1">
            <a:avLst/>
          </a:prstGeom>
          <a:noFill/>
          <a:ln cap="rnd" cmpd="sng" w="9525">
            <a:solidFill>
              <a:schemeClr val="lt1">
                <a:alpha val="54901"/>
              </a:schemeClr>
            </a:solidFill>
            <a:prstDash val="solid"/>
            <a:round/>
            <a:headEnd len="sm" w="sm" type="none"/>
            <a:tailEnd len="sm" w="sm" type="none"/>
          </a:ln>
        </p:spPr>
      </p:cxnSp>
      <p:cxnSp>
        <p:nvCxnSpPr>
          <p:cNvPr id="380" name="Google Shape;380;p6"/>
          <p:cNvCxnSpPr/>
          <p:nvPr/>
        </p:nvCxnSpPr>
        <p:spPr>
          <a:xfrm>
            <a:off x="6547655" y="3799417"/>
            <a:ext cx="4967179" cy="0"/>
          </a:xfrm>
          <a:prstGeom prst="straightConnector1">
            <a:avLst/>
          </a:prstGeom>
          <a:noFill/>
          <a:ln cap="rnd" cmpd="sng" w="9525">
            <a:solidFill>
              <a:schemeClr val="lt1">
                <a:alpha val="54901"/>
              </a:schemeClr>
            </a:solidFill>
            <a:prstDash val="solid"/>
            <a:round/>
            <a:headEnd len="sm" w="sm" type="none"/>
            <a:tailEnd len="sm" w="sm" type="none"/>
          </a:ln>
        </p:spPr>
      </p:cxnSp>
      <p:cxnSp>
        <p:nvCxnSpPr>
          <p:cNvPr id="381" name="Google Shape;381;p6"/>
          <p:cNvCxnSpPr/>
          <p:nvPr/>
        </p:nvCxnSpPr>
        <p:spPr>
          <a:xfrm>
            <a:off x="6547655" y="2749224"/>
            <a:ext cx="4967179" cy="0"/>
          </a:xfrm>
          <a:prstGeom prst="straightConnector1">
            <a:avLst/>
          </a:prstGeom>
          <a:noFill/>
          <a:ln cap="rnd" cmpd="sng" w="9525">
            <a:solidFill>
              <a:schemeClr val="lt1">
                <a:alpha val="54901"/>
              </a:schemeClr>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
          <p:cNvSpPr/>
          <p:nvPr/>
        </p:nvSpPr>
        <p:spPr>
          <a:xfrm>
            <a:off x="2647922" y="5375266"/>
            <a:ext cx="1229714" cy="713317"/>
          </a:xfrm>
          <a:prstGeom prst="parallelogram">
            <a:avLst>
              <a:gd fmla="val 50362" name="adj"/>
            </a:avLst>
          </a:pr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388" name="Google Shape;388;p7"/>
          <p:cNvSpPr/>
          <p:nvPr/>
        </p:nvSpPr>
        <p:spPr>
          <a:xfrm>
            <a:off x="3353686" y="3962369"/>
            <a:ext cx="1229714" cy="713317"/>
          </a:xfrm>
          <a:prstGeom prst="parallelogram">
            <a:avLst>
              <a:gd fmla="val 50362" name="adj"/>
            </a:avLst>
          </a:pr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389" name="Google Shape;389;p7"/>
          <p:cNvSpPr/>
          <p:nvPr/>
        </p:nvSpPr>
        <p:spPr>
          <a:xfrm>
            <a:off x="4059450" y="2549473"/>
            <a:ext cx="1229714" cy="713317"/>
          </a:xfrm>
          <a:prstGeom prst="parallelogram">
            <a:avLst>
              <a:gd fmla="val 50362" name="adj"/>
            </a:avLst>
          </a:pr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390" name="Google Shape;390;p7"/>
          <p:cNvSpPr/>
          <p:nvPr/>
        </p:nvSpPr>
        <p:spPr>
          <a:xfrm>
            <a:off x="4765214" y="1136577"/>
            <a:ext cx="1229714" cy="713317"/>
          </a:xfrm>
          <a:prstGeom prst="parallelogram">
            <a:avLst>
              <a:gd fmla="val 50362" name="adj"/>
            </a:avLst>
          </a:prstGeom>
          <a:solidFill>
            <a:srgbClr val="FFFFFF"/>
          </a:solidFill>
          <a:ln>
            <a:noFill/>
          </a:ln>
          <a:effectLst>
            <a:outerShdw blurRad="215900" sx="102000" rotWithShape="0" algn="ctr" sy="102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391" name="Google Shape;391;p7"/>
          <p:cNvSpPr txBox="1"/>
          <p:nvPr>
            <p:ph type="title"/>
          </p:nvPr>
        </p:nvSpPr>
        <p:spPr>
          <a:xfrm>
            <a:off x="442913" y="2808848"/>
            <a:ext cx="2935287" cy="18446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400"/>
              <a:buFont typeface="Quattrocento Sans"/>
              <a:buNone/>
            </a:pPr>
            <a:r>
              <a:rPr lang="en-US" sz="4400"/>
              <a:t>PROPOSED SYSTEM</a:t>
            </a:r>
            <a:endParaRPr/>
          </a:p>
        </p:txBody>
      </p:sp>
      <p:sp>
        <p:nvSpPr>
          <p:cNvPr id="392" name="Google Shape;392;p7"/>
          <p:cNvSpPr/>
          <p:nvPr/>
        </p:nvSpPr>
        <p:spPr>
          <a:xfrm flipH="1">
            <a:off x="2256508" y="0"/>
            <a:ext cx="9935491" cy="6858000"/>
          </a:xfrm>
          <a:custGeom>
            <a:rect b="b" l="l" r="r" t="t"/>
            <a:pathLst>
              <a:path extrusionOk="0" h="6858000" w="9935491">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a:gsLst>
              <a:gs pos="0">
                <a:srgbClr val="F14E79">
                  <a:alpha val="67843"/>
                </a:srgbClr>
              </a:gs>
              <a:gs pos="84000">
                <a:srgbClr val="07193A">
                  <a:alpha val="74901"/>
                </a:srgbClr>
              </a:gs>
              <a:gs pos="100000">
                <a:srgbClr val="07193A">
                  <a:alpha val="74901"/>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93" name="Google Shape;393;p7"/>
          <p:cNvSpPr txBox="1"/>
          <p:nvPr/>
        </p:nvSpPr>
        <p:spPr>
          <a:xfrm>
            <a:off x="6547655" y="1032482"/>
            <a:ext cx="4947324" cy="92333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In the proposed system, we created a palm vein identification system of authorized users using deep learning.</a:t>
            </a:r>
            <a:endParaRPr b="1" sz="2000">
              <a:solidFill>
                <a:schemeClr val="lt1"/>
              </a:solidFill>
              <a:latin typeface="Arial Rounded"/>
              <a:ea typeface="Arial Rounded"/>
              <a:cs typeface="Arial Rounded"/>
              <a:sym typeface="Arial Rounded"/>
            </a:endParaRPr>
          </a:p>
        </p:txBody>
      </p:sp>
      <p:sp>
        <p:nvSpPr>
          <p:cNvPr id="394" name="Google Shape;394;p7"/>
          <p:cNvSpPr txBox="1"/>
          <p:nvPr/>
        </p:nvSpPr>
        <p:spPr>
          <a:xfrm>
            <a:off x="5841891" y="2445378"/>
            <a:ext cx="5653088" cy="92333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This technique is much more preferred over fingerprint recognition due to its greater level of security and convenience</a:t>
            </a:r>
            <a:r>
              <a:rPr lang="en-US" sz="1800">
                <a:solidFill>
                  <a:schemeClr val="dk1"/>
                </a:solidFill>
                <a:latin typeface="Quattrocento Sans"/>
                <a:ea typeface="Quattrocento Sans"/>
                <a:cs typeface="Quattrocento Sans"/>
                <a:sym typeface="Quattrocento Sans"/>
              </a:rPr>
              <a:t>.</a:t>
            </a:r>
            <a:endParaRPr b="1" sz="1400">
              <a:solidFill>
                <a:schemeClr val="lt1"/>
              </a:solidFill>
              <a:latin typeface="Quattrocento Sans"/>
              <a:ea typeface="Quattrocento Sans"/>
              <a:cs typeface="Quattrocento Sans"/>
              <a:sym typeface="Quattrocento Sans"/>
            </a:endParaRPr>
          </a:p>
        </p:txBody>
      </p:sp>
      <p:sp>
        <p:nvSpPr>
          <p:cNvPr id="395" name="Google Shape;395;p7"/>
          <p:cNvSpPr txBox="1"/>
          <p:nvPr/>
        </p:nvSpPr>
        <p:spPr>
          <a:xfrm>
            <a:off x="4765214" y="3862931"/>
            <a:ext cx="6358852" cy="61555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Infrared (IR) light is used to illuminate the vein patterns.</a:t>
            </a:r>
            <a:endParaRPr b="1" sz="2000">
              <a:solidFill>
                <a:schemeClr val="lt1"/>
              </a:solidFill>
              <a:latin typeface="Arial Rounded"/>
              <a:ea typeface="Arial Rounded"/>
              <a:cs typeface="Arial Rounded"/>
              <a:sym typeface="Arial Rounded"/>
            </a:endParaRPr>
          </a:p>
        </p:txBody>
      </p:sp>
      <p:sp>
        <p:nvSpPr>
          <p:cNvPr id="396" name="Google Shape;396;p7"/>
          <p:cNvSpPr txBox="1"/>
          <p:nvPr/>
        </p:nvSpPr>
        <p:spPr>
          <a:xfrm>
            <a:off x="4430363" y="5117283"/>
            <a:ext cx="7064616" cy="1231106"/>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In the proposed system we are using VGG-19 model which is an advanced CNN with pre-trained layers and a great understanding of what defines an image in terms of shape, colour and structure.</a:t>
            </a:r>
            <a:endParaRPr b="1" sz="2000">
              <a:solidFill>
                <a:schemeClr val="lt1"/>
              </a:solidFill>
              <a:latin typeface="Arial Rounded"/>
              <a:ea typeface="Arial Rounded"/>
              <a:cs typeface="Arial Rounded"/>
              <a:sym typeface="Arial Rounded"/>
            </a:endParaRPr>
          </a:p>
        </p:txBody>
      </p:sp>
      <p:sp>
        <p:nvSpPr>
          <p:cNvPr id="397" name="Google Shape;397;p7"/>
          <p:cNvSpPr/>
          <p:nvPr/>
        </p:nvSpPr>
        <p:spPr>
          <a:xfrm>
            <a:off x="2431382" y="5127033"/>
            <a:ext cx="1452632" cy="842624"/>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Quattrocento Sans"/>
              <a:buNone/>
            </a:pPr>
            <a:r>
              <a:rPr b="1" i="1" lang="en-US" sz="2800" u="none" cap="none" strike="noStrike">
                <a:solidFill>
                  <a:srgbClr val="FFFFFF"/>
                </a:solidFill>
                <a:latin typeface="Quattrocento Sans"/>
                <a:ea typeface="Quattrocento Sans"/>
                <a:cs typeface="Quattrocento Sans"/>
                <a:sym typeface="Quattrocento Sans"/>
              </a:rPr>
              <a:t>#</a:t>
            </a:r>
            <a:r>
              <a:rPr b="1" i="1" lang="en-US" sz="4000" u="none" cap="none" strike="noStrike">
                <a:solidFill>
                  <a:srgbClr val="FFFFFF"/>
                </a:solidFill>
                <a:latin typeface="Quattrocento Sans"/>
                <a:ea typeface="Quattrocento Sans"/>
                <a:cs typeface="Quattrocento Sans"/>
                <a:sym typeface="Quattrocento Sans"/>
              </a:rPr>
              <a:t>4</a:t>
            </a:r>
            <a:endParaRPr/>
          </a:p>
        </p:txBody>
      </p:sp>
      <p:sp>
        <p:nvSpPr>
          <p:cNvPr id="398" name="Google Shape;398;p7"/>
          <p:cNvSpPr/>
          <p:nvPr/>
        </p:nvSpPr>
        <p:spPr>
          <a:xfrm>
            <a:off x="3137146" y="3714136"/>
            <a:ext cx="1452632" cy="842624"/>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Quattrocento Sans"/>
              <a:buNone/>
            </a:pPr>
            <a:r>
              <a:rPr b="1" i="1" lang="en-US" sz="2800" u="none" cap="none" strike="noStrike">
                <a:solidFill>
                  <a:srgbClr val="FFFFFF"/>
                </a:solidFill>
                <a:latin typeface="Quattrocento Sans"/>
                <a:ea typeface="Quattrocento Sans"/>
                <a:cs typeface="Quattrocento Sans"/>
                <a:sym typeface="Quattrocento Sans"/>
              </a:rPr>
              <a:t>#</a:t>
            </a:r>
            <a:r>
              <a:rPr b="1" i="1" lang="en-US" sz="4000" u="none" cap="none" strike="noStrike">
                <a:solidFill>
                  <a:srgbClr val="FFFFFF"/>
                </a:solidFill>
                <a:latin typeface="Quattrocento Sans"/>
                <a:ea typeface="Quattrocento Sans"/>
                <a:cs typeface="Quattrocento Sans"/>
                <a:sym typeface="Quattrocento Sans"/>
              </a:rPr>
              <a:t>3</a:t>
            </a:r>
            <a:endParaRPr/>
          </a:p>
        </p:txBody>
      </p:sp>
      <p:sp>
        <p:nvSpPr>
          <p:cNvPr id="399" name="Google Shape;399;p7"/>
          <p:cNvSpPr/>
          <p:nvPr/>
        </p:nvSpPr>
        <p:spPr>
          <a:xfrm>
            <a:off x="3842910" y="2301240"/>
            <a:ext cx="1452632" cy="842624"/>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800">
                <a:solidFill>
                  <a:schemeClr val="lt1"/>
                </a:solidFill>
                <a:latin typeface="Quattrocento Sans"/>
                <a:ea typeface="Quattrocento Sans"/>
                <a:cs typeface="Quattrocento Sans"/>
                <a:sym typeface="Quattrocento Sans"/>
              </a:rPr>
              <a:t>#</a:t>
            </a:r>
            <a:r>
              <a:rPr b="1" i="1" lang="en-US" sz="4000">
                <a:solidFill>
                  <a:schemeClr val="lt1"/>
                </a:solidFill>
                <a:latin typeface="Quattrocento Sans"/>
                <a:ea typeface="Quattrocento Sans"/>
                <a:cs typeface="Quattrocento Sans"/>
                <a:sym typeface="Quattrocento Sans"/>
              </a:rPr>
              <a:t>2</a:t>
            </a:r>
            <a:endParaRPr/>
          </a:p>
        </p:txBody>
      </p:sp>
      <p:sp>
        <p:nvSpPr>
          <p:cNvPr id="400" name="Google Shape;400;p7"/>
          <p:cNvSpPr/>
          <p:nvPr/>
        </p:nvSpPr>
        <p:spPr>
          <a:xfrm>
            <a:off x="4548674" y="888344"/>
            <a:ext cx="1452632" cy="842624"/>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800">
                <a:solidFill>
                  <a:schemeClr val="lt1"/>
                </a:solidFill>
                <a:latin typeface="Quattrocento Sans"/>
                <a:ea typeface="Quattrocento Sans"/>
                <a:cs typeface="Quattrocento Sans"/>
                <a:sym typeface="Quattrocento Sans"/>
              </a:rPr>
              <a:t>#</a:t>
            </a:r>
            <a:r>
              <a:rPr b="1" i="1" lang="en-US" sz="4000">
                <a:solidFill>
                  <a:schemeClr val="lt1"/>
                </a:solidFill>
                <a:latin typeface="Quattrocento Sans"/>
                <a:ea typeface="Quattrocento Sans"/>
                <a:cs typeface="Quattrocento Sans"/>
                <a:sym typeface="Quattrocento Sans"/>
              </a:rPr>
              <a:t>1</a:t>
            </a:r>
            <a:endParaRPr/>
          </a:p>
        </p:txBody>
      </p:sp>
      <p:grpSp>
        <p:nvGrpSpPr>
          <p:cNvPr id="401" name="Google Shape;401;p7"/>
          <p:cNvGrpSpPr/>
          <p:nvPr/>
        </p:nvGrpSpPr>
        <p:grpSpPr>
          <a:xfrm>
            <a:off x="4571795" y="2199931"/>
            <a:ext cx="6923184" cy="2641965"/>
            <a:chOff x="5504036" y="2199931"/>
            <a:chExt cx="5915712" cy="2641965"/>
          </a:xfrm>
        </p:grpSpPr>
        <p:cxnSp>
          <p:nvCxnSpPr>
            <p:cNvPr id="402" name="Google Shape;402;p7"/>
            <p:cNvCxnSpPr/>
            <p:nvPr/>
          </p:nvCxnSpPr>
          <p:spPr>
            <a:xfrm>
              <a:off x="6710156" y="2199931"/>
              <a:ext cx="4709592" cy="0"/>
            </a:xfrm>
            <a:prstGeom prst="straightConnector1">
              <a:avLst/>
            </a:prstGeom>
            <a:noFill/>
            <a:ln cap="rnd" cmpd="sng" w="9525">
              <a:solidFill>
                <a:schemeClr val="lt1">
                  <a:alpha val="54901"/>
                </a:schemeClr>
              </a:solidFill>
              <a:prstDash val="solid"/>
              <a:round/>
              <a:headEnd len="sm" w="sm" type="none"/>
              <a:tailEnd len="sm" w="sm" type="none"/>
            </a:ln>
          </p:spPr>
        </p:cxnSp>
        <p:cxnSp>
          <p:nvCxnSpPr>
            <p:cNvPr id="403" name="Google Shape;403;p7"/>
            <p:cNvCxnSpPr/>
            <p:nvPr/>
          </p:nvCxnSpPr>
          <p:spPr>
            <a:xfrm>
              <a:off x="6107096" y="3429000"/>
              <a:ext cx="5312652" cy="0"/>
            </a:xfrm>
            <a:prstGeom prst="straightConnector1">
              <a:avLst/>
            </a:prstGeom>
            <a:noFill/>
            <a:ln cap="rnd" cmpd="sng" w="9525">
              <a:solidFill>
                <a:schemeClr val="lt1">
                  <a:alpha val="54901"/>
                </a:schemeClr>
              </a:solidFill>
              <a:prstDash val="solid"/>
              <a:round/>
              <a:headEnd len="sm" w="sm" type="none"/>
              <a:tailEnd len="sm" w="sm" type="none"/>
            </a:ln>
          </p:spPr>
        </p:cxnSp>
        <p:cxnSp>
          <p:nvCxnSpPr>
            <p:cNvPr id="404" name="Google Shape;404;p7"/>
            <p:cNvCxnSpPr/>
            <p:nvPr/>
          </p:nvCxnSpPr>
          <p:spPr>
            <a:xfrm>
              <a:off x="5504036" y="4841896"/>
              <a:ext cx="5915712" cy="0"/>
            </a:xfrm>
            <a:prstGeom prst="straightConnector1">
              <a:avLst/>
            </a:prstGeom>
            <a:noFill/>
            <a:ln cap="rnd" cmpd="sng" w="9525">
              <a:solidFill>
                <a:schemeClr val="lt1">
                  <a:alpha val="54901"/>
                </a:schemeClr>
              </a:solidFill>
              <a:prstDash val="solid"/>
              <a:round/>
              <a:headEnd len="sm" w="sm" type="none"/>
              <a:tailEnd len="sm" w="sm" type="none"/>
            </a:ln>
          </p:spPr>
        </p:cxnSp>
      </p:grpSp>
      <p:grpSp>
        <p:nvGrpSpPr>
          <p:cNvPr id="405" name="Google Shape;405;p7"/>
          <p:cNvGrpSpPr/>
          <p:nvPr/>
        </p:nvGrpSpPr>
        <p:grpSpPr>
          <a:xfrm>
            <a:off x="496416" y="1419121"/>
            <a:ext cx="885272" cy="1133149"/>
            <a:chOff x="0" y="2946"/>
            <a:chExt cx="1500" cy="1920"/>
          </a:xfrm>
        </p:grpSpPr>
        <p:sp>
          <p:nvSpPr>
            <p:cNvPr id="406" name="Google Shape;406;p7"/>
            <p:cNvSpPr/>
            <p:nvPr/>
          </p:nvSpPr>
          <p:spPr>
            <a:xfrm>
              <a:off x="600" y="3788"/>
              <a:ext cx="30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7" name="Google Shape;407;p7"/>
            <p:cNvSpPr/>
            <p:nvPr/>
          </p:nvSpPr>
          <p:spPr>
            <a:xfrm>
              <a:off x="359" y="3066"/>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8" name="Google Shape;408;p7"/>
            <p:cNvSpPr/>
            <p:nvPr/>
          </p:nvSpPr>
          <p:spPr>
            <a:xfrm>
              <a:off x="239" y="3367"/>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09" name="Google Shape;409;p7"/>
            <p:cNvSpPr/>
            <p:nvPr/>
          </p:nvSpPr>
          <p:spPr>
            <a:xfrm>
              <a:off x="389" y="3247"/>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0" name="Google Shape;410;p7"/>
            <p:cNvSpPr/>
            <p:nvPr/>
          </p:nvSpPr>
          <p:spPr>
            <a:xfrm>
              <a:off x="1081" y="3066"/>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1" name="Google Shape;411;p7"/>
            <p:cNvSpPr/>
            <p:nvPr/>
          </p:nvSpPr>
          <p:spPr>
            <a:xfrm>
              <a:off x="1201" y="3367"/>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2" name="Google Shape;412;p7"/>
            <p:cNvSpPr/>
            <p:nvPr/>
          </p:nvSpPr>
          <p:spPr>
            <a:xfrm>
              <a:off x="1051" y="3247"/>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3" name="Google Shape;413;p7"/>
            <p:cNvSpPr/>
            <p:nvPr/>
          </p:nvSpPr>
          <p:spPr>
            <a:xfrm>
              <a:off x="419" y="3908"/>
              <a:ext cx="241"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4" name="Google Shape;414;p7"/>
            <p:cNvSpPr/>
            <p:nvPr/>
          </p:nvSpPr>
          <p:spPr>
            <a:xfrm>
              <a:off x="720" y="3908"/>
              <a:ext cx="361"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5" name="Google Shape;415;p7"/>
            <p:cNvSpPr/>
            <p:nvPr/>
          </p:nvSpPr>
          <p:spPr>
            <a:xfrm>
              <a:off x="419" y="4028"/>
              <a:ext cx="121"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6" name="Google Shape;416;p7"/>
            <p:cNvSpPr/>
            <p:nvPr/>
          </p:nvSpPr>
          <p:spPr>
            <a:xfrm>
              <a:off x="600" y="4028"/>
              <a:ext cx="481"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7" name="Google Shape;417;p7"/>
            <p:cNvSpPr/>
            <p:nvPr/>
          </p:nvSpPr>
          <p:spPr>
            <a:xfrm>
              <a:off x="810" y="4149"/>
              <a:ext cx="15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8" name="Google Shape;418;p7"/>
            <p:cNvSpPr/>
            <p:nvPr/>
          </p:nvSpPr>
          <p:spPr>
            <a:xfrm>
              <a:off x="479" y="4149"/>
              <a:ext cx="271"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19" name="Google Shape;419;p7"/>
            <p:cNvSpPr/>
            <p:nvPr/>
          </p:nvSpPr>
          <p:spPr>
            <a:xfrm>
              <a:off x="690" y="4269"/>
              <a:ext cx="12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0" name="Google Shape;420;p7"/>
            <p:cNvSpPr/>
            <p:nvPr/>
          </p:nvSpPr>
          <p:spPr>
            <a:xfrm>
              <a:off x="0" y="2946"/>
              <a:ext cx="1500" cy="1920"/>
            </a:xfrm>
            <a:custGeom>
              <a:rect b="b" l="l" r="r" t="t"/>
              <a:pathLst>
                <a:path extrusionOk="0" h="1920" w="150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1" name="Google Shape;421;p7"/>
            <p:cNvSpPr/>
            <p:nvPr/>
          </p:nvSpPr>
          <p:spPr>
            <a:xfrm>
              <a:off x="630" y="4599"/>
              <a:ext cx="240" cy="5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2" name="Google Shape;422;p7"/>
            <p:cNvSpPr/>
            <p:nvPr/>
          </p:nvSpPr>
          <p:spPr>
            <a:xfrm>
              <a:off x="930" y="4599"/>
              <a:ext cx="61" cy="5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3" name="Google Shape;423;p7"/>
            <p:cNvSpPr/>
            <p:nvPr/>
          </p:nvSpPr>
          <p:spPr>
            <a:xfrm>
              <a:off x="510" y="4599"/>
              <a:ext cx="60" cy="5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4" name="Google Shape;424;p7"/>
            <p:cNvSpPr/>
            <p:nvPr/>
          </p:nvSpPr>
          <p:spPr>
            <a:xfrm>
              <a:off x="1081" y="3698"/>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5" name="Google Shape;425;p7"/>
            <p:cNvSpPr/>
            <p:nvPr/>
          </p:nvSpPr>
          <p:spPr>
            <a:xfrm>
              <a:off x="722" y="3395"/>
              <a:ext cx="56" cy="12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6" name="Google Shape;426;p7"/>
            <p:cNvSpPr/>
            <p:nvPr/>
          </p:nvSpPr>
          <p:spPr>
            <a:xfrm>
              <a:off x="510" y="3215"/>
              <a:ext cx="481" cy="481"/>
            </a:xfrm>
            <a:custGeom>
              <a:rect b="b" l="l" r="r" t="t"/>
              <a:pathLst>
                <a:path extrusionOk="0" h="481" w="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27" name="Google Shape;427;p7"/>
            <p:cNvSpPr/>
            <p:nvPr/>
          </p:nvSpPr>
          <p:spPr>
            <a:xfrm>
              <a:off x="389" y="3698"/>
              <a:ext cx="60" cy="5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
          <p:cNvSpPr/>
          <p:nvPr/>
        </p:nvSpPr>
        <p:spPr>
          <a:xfrm>
            <a:off x="0" y="2977664"/>
            <a:ext cx="12204973" cy="3880337"/>
          </a:xfrm>
          <a:custGeom>
            <a:rect b="b" l="l" r="r" t="t"/>
            <a:pathLst>
              <a:path extrusionOk="0" h="3880337" w="12204973">
                <a:moveTo>
                  <a:pt x="0" y="0"/>
                </a:moveTo>
                <a:lnTo>
                  <a:pt x="37535" y="32"/>
                </a:lnTo>
                <a:cubicBezTo>
                  <a:pt x="857482" y="42746"/>
                  <a:pt x="2180070" y="1109820"/>
                  <a:pt x="3478874" y="1198586"/>
                </a:cubicBezTo>
                <a:cubicBezTo>
                  <a:pt x="5141346" y="1312206"/>
                  <a:pt x="7643709" y="780625"/>
                  <a:pt x="9453376" y="930766"/>
                </a:cubicBezTo>
                <a:cubicBezTo>
                  <a:pt x="10132002" y="987069"/>
                  <a:pt x="10925693" y="1038236"/>
                  <a:pt x="11676235" y="1127921"/>
                </a:cubicBezTo>
                <a:lnTo>
                  <a:pt x="12204973" y="1203321"/>
                </a:lnTo>
                <a:lnTo>
                  <a:pt x="12204973" y="3880337"/>
                </a:lnTo>
                <a:lnTo>
                  <a:pt x="0" y="3880337"/>
                </a:lnTo>
                <a:close/>
              </a:path>
            </a:pathLst>
          </a:custGeom>
          <a:solidFill>
            <a:srgbClr val="2856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67">
              <a:solidFill>
                <a:srgbClr val="FFFFFF"/>
              </a:solidFill>
              <a:latin typeface="Calibri"/>
              <a:ea typeface="Calibri"/>
              <a:cs typeface="Calibri"/>
              <a:sym typeface="Calibri"/>
            </a:endParaRPr>
          </a:p>
        </p:txBody>
      </p:sp>
      <p:sp>
        <p:nvSpPr>
          <p:cNvPr id="433" name="Google Shape;433;p8"/>
          <p:cNvSpPr txBox="1"/>
          <p:nvPr/>
        </p:nvSpPr>
        <p:spPr>
          <a:xfrm>
            <a:off x="1311979" y="544724"/>
            <a:ext cx="9568041"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4000">
                <a:solidFill>
                  <a:srgbClr val="1E2860"/>
                </a:solidFill>
                <a:latin typeface="Inter"/>
                <a:ea typeface="Inter"/>
                <a:cs typeface="Inter"/>
                <a:sym typeface="Inter"/>
              </a:rPr>
              <a:t>SYSTEM ARCHITECTURE</a:t>
            </a:r>
            <a:endParaRPr sz="1467">
              <a:solidFill>
                <a:srgbClr val="000000"/>
              </a:solidFill>
              <a:latin typeface="Arial"/>
              <a:ea typeface="Arial"/>
              <a:cs typeface="Arial"/>
              <a:sym typeface="Arial"/>
            </a:endParaRPr>
          </a:p>
        </p:txBody>
      </p:sp>
      <p:grpSp>
        <p:nvGrpSpPr>
          <p:cNvPr id="434" name="Google Shape;434;p8"/>
          <p:cNvGrpSpPr/>
          <p:nvPr/>
        </p:nvGrpSpPr>
        <p:grpSpPr>
          <a:xfrm>
            <a:off x="2214490" y="5996886"/>
            <a:ext cx="8372575" cy="471975"/>
            <a:chOff x="3443241" y="6139740"/>
            <a:chExt cx="8372575" cy="471975"/>
          </a:xfrm>
        </p:grpSpPr>
        <p:sp>
          <p:nvSpPr>
            <p:cNvPr id="435" name="Google Shape;435;p8"/>
            <p:cNvSpPr txBox="1"/>
            <p:nvPr/>
          </p:nvSpPr>
          <p:spPr>
            <a:xfrm>
              <a:off x="8299516" y="6139740"/>
              <a:ext cx="3516300" cy="471975"/>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1" sz="1867">
                <a:solidFill>
                  <a:srgbClr val="FFFFFF"/>
                </a:solidFill>
                <a:latin typeface="Inter"/>
                <a:ea typeface="Inter"/>
                <a:cs typeface="Inter"/>
                <a:sym typeface="Inter"/>
              </a:endParaRPr>
            </a:p>
          </p:txBody>
        </p:sp>
        <p:sp>
          <p:nvSpPr>
            <p:cNvPr id="436" name="Google Shape;436;p8"/>
            <p:cNvSpPr txBox="1"/>
            <p:nvPr/>
          </p:nvSpPr>
          <p:spPr>
            <a:xfrm>
              <a:off x="3443241" y="6139740"/>
              <a:ext cx="958800" cy="471975"/>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1" sz="1867">
                <a:solidFill>
                  <a:srgbClr val="FFFFFF"/>
                </a:solidFill>
                <a:latin typeface="Inter"/>
                <a:ea typeface="Inter"/>
                <a:cs typeface="Inter"/>
                <a:sym typeface="Inter"/>
              </a:endParaRPr>
            </a:p>
          </p:txBody>
        </p:sp>
      </p:grpSp>
      <p:pic>
        <p:nvPicPr>
          <p:cNvPr id="437" name="Google Shape;437;p8"/>
          <p:cNvPicPr preferRelativeResize="0"/>
          <p:nvPr/>
        </p:nvPicPr>
        <p:blipFill rotWithShape="1">
          <a:blip r:embed="rId3">
            <a:alphaModFix/>
          </a:blip>
          <a:srcRect b="0" l="0" r="0" t="0"/>
          <a:stretch/>
        </p:blipFill>
        <p:spPr>
          <a:xfrm>
            <a:off x="1891175" y="2001775"/>
            <a:ext cx="8531650" cy="386770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1194c202d8_0_61"/>
          <p:cNvSpPr/>
          <p:nvPr/>
        </p:nvSpPr>
        <p:spPr>
          <a:xfrm>
            <a:off x="2647922" y="5375266"/>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444" name="Google Shape;444;g21194c202d8_0_61"/>
          <p:cNvSpPr/>
          <p:nvPr/>
        </p:nvSpPr>
        <p:spPr>
          <a:xfrm>
            <a:off x="3353686" y="3962369"/>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445" name="Google Shape;445;g21194c202d8_0_61"/>
          <p:cNvSpPr/>
          <p:nvPr/>
        </p:nvSpPr>
        <p:spPr>
          <a:xfrm>
            <a:off x="4059450" y="2549473"/>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446" name="Google Shape;446;g21194c202d8_0_61"/>
          <p:cNvSpPr/>
          <p:nvPr/>
        </p:nvSpPr>
        <p:spPr>
          <a:xfrm>
            <a:off x="4765214" y="1136577"/>
            <a:ext cx="1229700" cy="713400"/>
          </a:xfrm>
          <a:prstGeom prst="parallelogram">
            <a:avLst>
              <a:gd fmla="val 50362" name="adj"/>
            </a:avLst>
          </a:prstGeom>
          <a:solidFill>
            <a:srgbClr val="FFFFFF"/>
          </a:solidFill>
          <a:ln>
            <a:noFill/>
          </a:ln>
          <a:effectLst>
            <a:outerShdw blurRad="215900" sx="102000" rotWithShape="0" algn="ctr" sy="102000">
              <a:srgbClr val="000000">
                <a:alpha val="168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accent2"/>
              </a:solidFill>
              <a:latin typeface="Quattrocento Sans"/>
              <a:ea typeface="Quattrocento Sans"/>
              <a:cs typeface="Quattrocento Sans"/>
              <a:sym typeface="Quattrocento Sans"/>
            </a:endParaRPr>
          </a:p>
        </p:txBody>
      </p:sp>
      <p:sp>
        <p:nvSpPr>
          <p:cNvPr id="447" name="Google Shape;447;g21194c202d8_0_61"/>
          <p:cNvSpPr txBox="1"/>
          <p:nvPr>
            <p:ph type="title"/>
          </p:nvPr>
        </p:nvSpPr>
        <p:spPr>
          <a:xfrm>
            <a:off x="442913" y="2808848"/>
            <a:ext cx="2935200" cy="184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400"/>
              <a:buFont typeface="Quattrocento Sans"/>
              <a:buNone/>
            </a:pPr>
            <a:r>
              <a:rPr lang="en-US" sz="4400"/>
              <a:t>MODULES</a:t>
            </a:r>
            <a:endParaRPr/>
          </a:p>
        </p:txBody>
      </p:sp>
      <p:sp>
        <p:nvSpPr>
          <p:cNvPr id="448" name="Google Shape;448;g21194c202d8_0_61"/>
          <p:cNvSpPr/>
          <p:nvPr/>
        </p:nvSpPr>
        <p:spPr>
          <a:xfrm flipH="1">
            <a:off x="2256508" y="0"/>
            <a:ext cx="9935491" cy="6858000"/>
          </a:xfrm>
          <a:custGeom>
            <a:rect b="b" l="l" r="r" t="t"/>
            <a:pathLst>
              <a:path extrusionOk="0" h="6858000" w="9935491">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a:gsLst>
              <a:gs pos="0">
                <a:srgbClr val="F14E79">
                  <a:alpha val="67843"/>
                </a:srgbClr>
              </a:gs>
              <a:gs pos="84000">
                <a:srgbClr val="07193A">
                  <a:alpha val="74901"/>
                </a:srgbClr>
              </a:gs>
              <a:gs pos="100000">
                <a:srgbClr val="07193A">
                  <a:alpha val="74901"/>
                </a:srgbClr>
              </a:gs>
            </a:gsLst>
            <a:lin ang="1980004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49" name="Google Shape;449;g21194c202d8_0_61"/>
          <p:cNvSpPr txBox="1"/>
          <p:nvPr/>
        </p:nvSpPr>
        <p:spPr>
          <a:xfrm>
            <a:off x="6395255" y="1184882"/>
            <a:ext cx="4947300" cy="3693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chemeClr val="lt1"/>
                </a:solidFill>
                <a:latin typeface="Arial Rounded"/>
                <a:ea typeface="Arial Rounded"/>
                <a:cs typeface="Arial Rounded"/>
                <a:sym typeface="Arial Rounded"/>
              </a:rPr>
              <a:t>Data Acquisition</a:t>
            </a:r>
            <a:endParaRPr b="1" sz="2400">
              <a:solidFill>
                <a:schemeClr val="lt1"/>
              </a:solidFill>
              <a:latin typeface="Arial Rounded"/>
              <a:ea typeface="Arial Rounded"/>
              <a:cs typeface="Arial Rounded"/>
              <a:sym typeface="Arial Rounded"/>
            </a:endParaRPr>
          </a:p>
        </p:txBody>
      </p:sp>
      <p:sp>
        <p:nvSpPr>
          <p:cNvPr id="450" name="Google Shape;450;g21194c202d8_0_61"/>
          <p:cNvSpPr txBox="1"/>
          <p:nvPr/>
        </p:nvSpPr>
        <p:spPr>
          <a:xfrm>
            <a:off x="5841891" y="2597778"/>
            <a:ext cx="5653200" cy="3693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chemeClr val="lt1"/>
                </a:solidFill>
                <a:latin typeface="Arial Rounded"/>
                <a:ea typeface="Arial Rounded"/>
                <a:cs typeface="Arial Rounded"/>
                <a:sym typeface="Arial Rounded"/>
              </a:rPr>
              <a:t>Data Pre-processing</a:t>
            </a:r>
            <a:endParaRPr b="1" sz="2400">
              <a:solidFill>
                <a:schemeClr val="lt1"/>
              </a:solidFill>
              <a:latin typeface="Quattrocento Sans"/>
              <a:ea typeface="Quattrocento Sans"/>
              <a:cs typeface="Quattrocento Sans"/>
              <a:sym typeface="Quattrocento Sans"/>
            </a:endParaRPr>
          </a:p>
        </p:txBody>
      </p:sp>
      <p:sp>
        <p:nvSpPr>
          <p:cNvPr id="451" name="Google Shape;451;g21194c202d8_0_61"/>
          <p:cNvSpPr txBox="1"/>
          <p:nvPr/>
        </p:nvSpPr>
        <p:spPr>
          <a:xfrm>
            <a:off x="5070014" y="3862931"/>
            <a:ext cx="6358800" cy="3693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chemeClr val="lt1"/>
                </a:solidFill>
                <a:latin typeface="Arial Rounded"/>
                <a:ea typeface="Arial Rounded"/>
                <a:cs typeface="Arial Rounded"/>
                <a:sym typeface="Arial Rounded"/>
              </a:rPr>
              <a:t>Model Training &amp; Testing</a:t>
            </a:r>
            <a:endParaRPr b="1" sz="2400">
              <a:solidFill>
                <a:schemeClr val="lt1"/>
              </a:solidFill>
              <a:latin typeface="Arial Rounded"/>
              <a:ea typeface="Arial Rounded"/>
              <a:cs typeface="Arial Rounded"/>
              <a:sym typeface="Arial Rounded"/>
            </a:endParaRPr>
          </a:p>
        </p:txBody>
      </p:sp>
      <p:sp>
        <p:nvSpPr>
          <p:cNvPr id="452" name="Google Shape;452;g21194c202d8_0_61"/>
          <p:cNvSpPr txBox="1"/>
          <p:nvPr/>
        </p:nvSpPr>
        <p:spPr>
          <a:xfrm>
            <a:off x="4354163" y="5498283"/>
            <a:ext cx="7064700" cy="3693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400">
                <a:solidFill>
                  <a:schemeClr val="lt1"/>
                </a:solidFill>
                <a:latin typeface="Arial Rounded"/>
                <a:ea typeface="Arial Rounded"/>
                <a:cs typeface="Arial Rounded"/>
                <a:sym typeface="Arial Rounded"/>
              </a:rPr>
              <a:t> User Identification </a:t>
            </a:r>
            <a:endParaRPr b="1" sz="2400">
              <a:solidFill>
                <a:schemeClr val="lt1"/>
              </a:solidFill>
              <a:latin typeface="Arial Rounded"/>
              <a:ea typeface="Arial Rounded"/>
              <a:cs typeface="Arial Rounded"/>
              <a:sym typeface="Arial Rounded"/>
            </a:endParaRPr>
          </a:p>
        </p:txBody>
      </p:sp>
      <p:sp>
        <p:nvSpPr>
          <p:cNvPr id="453" name="Google Shape;453;g21194c202d8_0_61"/>
          <p:cNvSpPr/>
          <p:nvPr/>
        </p:nvSpPr>
        <p:spPr>
          <a:xfrm>
            <a:off x="2431382" y="5127033"/>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Quattrocento Sans"/>
              <a:buNone/>
            </a:pPr>
            <a:r>
              <a:rPr b="1" i="1" lang="en-US" sz="2800" u="none" cap="none" strike="noStrike">
                <a:solidFill>
                  <a:srgbClr val="FFFFFF"/>
                </a:solidFill>
                <a:latin typeface="Quattrocento Sans"/>
                <a:ea typeface="Quattrocento Sans"/>
                <a:cs typeface="Quattrocento Sans"/>
                <a:sym typeface="Quattrocento Sans"/>
              </a:rPr>
              <a:t>#</a:t>
            </a:r>
            <a:r>
              <a:rPr b="1" i="1" lang="en-US" sz="4000" u="none" cap="none" strike="noStrike">
                <a:solidFill>
                  <a:srgbClr val="FFFFFF"/>
                </a:solidFill>
                <a:latin typeface="Quattrocento Sans"/>
                <a:ea typeface="Quattrocento Sans"/>
                <a:cs typeface="Quattrocento Sans"/>
                <a:sym typeface="Quattrocento Sans"/>
              </a:rPr>
              <a:t>4</a:t>
            </a:r>
            <a:endParaRPr/>
          </a:p>
        </p:txBody>
      </p:sp>
      <p:sp>
        <p:nvSpPr>
          <p:cNvPr id="454" name="Google Shape;454;g21194c202d8_0_61"/>
          <p:cNvSpPr/>
          <p:nvPr/>
        </p:nvSpPr>
        <p:spPr>
          <a:xfrm>
            <a:off x="3137146" y="3714136"/>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Quattrocento Sans"/>
              <a:buNone/>
            </a:pPr>
            <a:r>
              <a:rPr b="1" i="1" lang="en-US" sz="2800" u="none" cap="none" strike="noStrike">
                <a:solidFill>
                  <a:srgbClr val="FFFFFF"/>
                </a:solidFill>
                <a:latin typeface="Quattrocento Sans"/>
                <a:ea typeface="Quattrocento Sans"/>
                <a:cs typeface="Quattrocento Sans"/>
                <a:sym typeface="Quattrocento Sans"/>
              </a:rPr>
              <a:t>#</a:t>
            </a:r>
            <a:r>
              <a:rPr b="1" i="1" lang="en-US" sz="4000" u="none" cap="none" strike="noStrike">
                <a:solidFill>
                  <a:srgbClr val="FFFFFF"/>
                </a:solidFill>
                <a:latin typeface="Quattrocento Sans"/>
                <a:ea typeface="Quattrocento Sans"/>
                <a:cs typeface="Quattrocento Sans"/>
                <a:sym typeface="Quattrocento Sans"/>
              </a:rPr>
              <a:t>3</a:t>
            </a:r>
            <a:endParaRPr/>
          </a:p>
        </p:txBody>
      </p:sp>
      <p:sp>
        <p:nvSpPr>
          <p:cNvPr id="455" name="Google Shape;455;g21194c202d8_0_61"/>
          <p:cNvSpPr/>
          <p:nvPr/>
        </p:nvSpPr>
        <p:spPr>
          <a:xfrm>
            <a:off x="3842910" y="2301240"/>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800">
                <a:solidFill>
                  <a:schemeClr val="lt1"/>
                </a:solidFill>
                <a:latin typeface="Quattrocento Sans"/>
                <a:ea typeface="Quattrocento Sans"/>
                <a:cs typeface="Quattrocento Sans"/>
                <a:sym typeface="Quattrocento Sans"/>
              </a:rPr>
              <a:t>#</a:t>
            </a:r>
            <a:r>
              <a:rPr b="1" i="1" lang="en-US" sz="4000">
                <a:solidFill>
                  <a:schemeClr val="lt1"/>
                </a:solidFill>
                <a:latin typeface="Quattrocento Sans"/>
                <a:ea typeface="Quattrocento Sans"/>
                <a:cs typeface="Quattrocento Sans"/>
                <a:sym typeface="Quattrocento Sans"/>
              </a:rPr>
              <a:t>2</a:t>
            </a:r>
            <a:endParaRPr/>
          </a:p>
        </p:txBody>
      </p:sp>
      <p:sp>
        <p:nvSpPr>
          <p:cNvPr id="456" name="Google Shape;456;g21194c202d8_0_61"/>
          <p:cNvSpPr/>
          <p:nvPr/>
        </p:nvSpPr>
        <p:spPr>
          <a:xfrm>
            <a:off x="4548674" y="888344"/>
            <a:ext cx="1452600" cy="842700"/>
          </a:xfrm>
          <a:prstGeom prst="parallelogram">
            <a:avLst>
              <a:gd fmla="val 50362"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800">
                <a:solidFill>
                  <a:schemeClr val="lt1"/>
                </a:solidFill>
                <a:latin typeface="Quattrocento Sans"/>
                <a:ea typeface="Quattrocento Sans"/>
                <a:cs typeface="Quattrocento Sans"/>
                <a:sym typeface="Quattrocento Sans"/>
              </a:rPr>
              <a:t>#</a:t>
            </a:r>
            <a:r>
              <a:rPr b="1" i="1" lang="en-US" sz="4000">
                <a:solidFill>
                  <a:schemeClr val="lt1"/>
                </a:solidFill>
                <a:latin typeface="Quattrocento Sans"/>
                <a:ea typeface="Quattrocento Sans"/>
                <a:cs typeface="Quattrocento Sans"/>
                <a:sym typeface="Quattrocento Sans"/>
              </a:rPr>
              <a:t>1</a:t>
            </a:r>
            <a:endParaRPr/>
          </a:p>
        </p:txBody>
      </p:sp>
      <p:grpSp>
        <p:nvGrpSpPr>
          <p:cNvPr id="457" name="Google Shape;457;g21194c202d8_0_61"/>
          <p:cNvGrpSpPr/>
          <p:nvPr/>
        </p:nvGrpSpPr>
        <p:grpSpPr>
          <a:xfrm>
            <a:off x="4571771" y="2199931"/>
            <a:ext cx="6923284" cy="2641965"/>
            <a:chOff x="5504036" y="2199931"/>
            <a:chExt cx="5915820" cy="2641965"/>
          </a:xfrm>
        </p:grpSpPr>
        <p:cxnSp>
          <p:nvCxnSpPr>
            <p:cNvPr id="458" name="Google Shape;458;g21194c202d8_0_61"/>
            <p:cNvCxnSpPr/>
            <p:nvPr/>
          </p:nvCxnSpPr>
          <p:spPr>
            <a:xfrm>
              <a:off x="6710156" y="2199931"/>
              <a:ext cx="4709700" cy="0"/>
            </a:xfrm>
            <a:prstGeom prst="straightConnector1">
              <a:avLst/>
            </a:prstGeom>
            <a:noFill/>
            <a:ln cap="rnd" cmpd="sng" w="9525">
              <a:solidFill>
                <a:schemeClr val="lt1">
                  <a:alpha val="54900"/>
                </a:schemeClr>
              </a:solidFill>
              <a:prstDash val="solid"/>
              <a:round/>
              <a:headEnd len="sm" w="sm" type="none"/>
              <a:tailEnd len="sm" w="sm" type="none"/>
            </a:ln>
          </p:spPr>
        </p:cxnSp>
        <p:cxnSp>
          <p:nvCxnSpPr>
            <p:cNvPr id="459" name="Google Shape;459;g21194c202d8_0_61"/>
            <p:cNvCxnSpPr/>
            <p:nvPr/>
          </p:nvCxnSpPr>
          <p:spPr>
            <a:xfrm>
              <a:off x="6107096" y="3429000"/>
              <a:ext cx="5312700" cy="0"/>
            </a:xfrm>
            <a:prstGeom prst="straightConnector1">
              <a:avLst/>
            </a:prstGeom>
            <a:noFill/>
            <a:ln cap="rnd" cmpd="sng" w="9525">
              <a:solidFill>
                <a:schemeClr val="lt1">
                  <a:alpha val="54900"/>
                </a:schemeClr>
              </a:solidFill>
              <a:prstDash val="solid"/>
              <a:round/>
              <a:headEnd len="sm" w="sm" type="none"/>
              <a:tailEnd len="sm" w="sm" type="none"/>
            </a:ln>
          </p:spPr>
        </p:cxnSp>
        <p:cxnSp>
          <p:nvCxnSpPr>
            <p:cNvPr id="460" name="Google Shape;460;g21194c202d8_0_61"/>
            <p:cNvCxnSpPr/>
            <p:nvPr/>
          </p:nvCxnSpPr>
          <p:spPr>
            <a:xfrm>
              <a:off x="5504036" y="4841896"/>
              <a:ext cx="5915700" cy="0"/>
            </a:xfrm>
            <a:prstGeom prst="straightConnector1">
              <a:avLst/>
            </a:prstGeom>
            <a:noFill/>
            <a:ln cap="rnd" cmpd="sng" w="9525">
              <a:solidFill>
                <a:schemeClr val="lt1">
                  <a:alpha val="54900"/>
                </a:schemeClr>
              </a:solidFill>
              <a:prstDash val="solid"/>
              <a:round/>
              <a:headEnd len="sm" w="sm" type="none"/>
              <a:tailEnd len="sm" w="sm" type="none"/>
            </a:ln>
          </p:spPr>
        </p:cxnSp>
      </p:grpSp>
      <p:grpSp>
        <p:nvGrpSpPr>
          <p:cNvPr id="461" name="Google Shape;461;g21194c202d8_0_61"/>
          <p:cNvGrpSpPr/>
          <p:nvPr/>
        </p:nvGrpSpPr>
        <p:grpSpPr>
          <a:xfrm>
            <a:off x="496416" y="1419121"/>
            <a:ext cx="885272" cy="1133149"/>
            <a:chOff x="0" y="2946"/>
            <a:chExt cx="1500" cy="1920"/>
          </a:xfrm>
        </p:grpSpPr>
        <p:sp>
          <p:nvSpPr>
            <p:cNvPr id="462" name="Google Shape;462;g21194c202d8_0_61"/>
            <p:cNvSpPr/>
            <p:nvPr/>
          </p:nvSpPr>
          <p:spPr>
            <a:xfrm>
              <a:off x="600" y="3788"/>
              <a:ext cx="3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3" name="Google Shape;463;g21194c202d8_0_61"/>
            <p:cNvSpPr/>
            <p:nvPr/>
          </p:nvSpPr>
          <p:spPr>
            <a:xfrm>
              <a:off x="359" y="3066"/>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4" name="Google Shape;464;g21194c202d8_0_61"/>
            <p:cNvSpPr/>
            <p:nvPr/>
          </p:nvSpPr>
          <p:spPr>
            <a:xfrm>
              <a:off x="239" y="3367"/>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5" name="Google Shape;465;g21194c202d8_0_61"/>
            <p:cNvSpPr/>
            <p:nvPr/>
          </p:nvSpPr>
          <p:spPr>
            <a:xfrm>
              <a:off x="389" y="3247"/>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6" name="Google Shape;466;g21194c202d8_0_61"/>
            <p:cNvSpPr/>
            <p:nvPr/>
          </p:nvSpPr>
          <p:spPr>
            <a:xfrm>
              <a:off x="1081" y="3066"/>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7" name="Google Shape;467;g21194c202d8_0_61"/>
            <p:cNvSpPr/>
            <p:nvPr/>
          </p:nvSpPr>
          <p:spPr>
            <a:xfrm>
              <a:off x="1201" y="3367"/>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8" name="Google Shape;468;g21194c202d8_0_61"/>
            <p:cNvSpPr/>
            <p:nvPr/>
          </p:nvSpPr>
          <p:spPr>
            <a:xfrm>
              <a:off x="1051" y="3247"/>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69" name="Google Shape;469;g21194c202d8_0_61"/>
            <p:cNvSpPr/>
            <p:nvPr/>
          </p:nvSpPr>
          <p:spPr>
            <a:xfrm>
              <a:off x="419" y="3908"/>
              <a:ext cx="3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0" name="Google Shape;470;g21194c202d8_0_61"/>
            <p:cNvSpPr/>
            <p:nvPr/>
          </p:nvSpPr>
          <p:spPr>
            <a:xfrm>
              <a:off x="720" y="3908"/>
              <a:ext cx="3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1" name="Google Shape;471;g21194c202d8_0_61"/>
            <p:cNvSpPr/>
            <p:nvPr/>
          </p:nvSpPr>
          <p:spPr>
            <a:xfrm>
              <a:off x="419" y="4028"/>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2" name="Google Shape;472;g21194c202d8_0_61"/>
            <p:cNvSpPr/>
            <p:nvPr/>
          </p:nvSpPr>
          <p:spPr>
            <a:xfrm>
              <a:off x="600" y="4028"/>
              <a:ext cx="6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3" name="Google Shape;473;g21194c202d8_0_61"/>
            <p:cNvSpPr/>
            <p:nvPr/>
          </p:nvSpPr>
          <p:spPr>
            <a:xfrm>
              <a:off x="810" y="4149"/>
              <a:ext cx="3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4" name="Google Shape;474;g21194c202d8_0_61"/>
            <p:cNvSpPr/>
            <p:nvPr/>
          </p:nvSpPr>
          <p:spPr>
            <a:xfrm>
              <a:off x="479" y="4149"/>
              <a:ext cx="3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5" name="Google Shape;475;g21194c202d8_0_61"/>
            <p:cNvSpPr/>
            <p:nvPr/>
          </p:nvSpPr>
          <p:spPr>
            <a:xfrm>
              <a:off x="690" y="4269"/>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6" name="Google Shape;476;g21194c202d8_0_61"/>
            <p:cNvSpPr/>
            <p:nvPr/>
          </p:nvSpPr>
          <p:spPr>
            <a:xfrm>
              <a:off x="0" y="2946"/>
              <a:ext cx="1500" cy="1920"/>
            </a:xfrm>
            <a:custGeom>
              <a:rect b="b" l="l" r="r" t="t"/>
              <a:pathLst>
                <a:path extrusionOk="0" h="1920" w="150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7" name="Google Shape;477;g21194c202d8_0_61"/>
            <p:cNvSpPr/>
            <p:nvPr/>
          </p:nvSpPr>
          <p:spPr>
            <a:xfrm>
              <a:off x="630" y="4599"/>
              <a:ext cx="30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8" name="Google Shape;478;g21194c202d8_0_61"/>
            <p:cNvSpPr/>
            <p:nvPr/>
          </p:nvSpPr>
          <p:spPr>
            <a:xfrm>
              <a:off x="930" y="4599"/>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79" name="Google Shape;479;g21194c202d8_0_61"/>
            <p:cNvSpPr/>
            <p:nvPr/>
          </p:nvSpPr>
          <p:spPr>
            <a:xfrm>
              <a:off x="510" y="4599"/>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0" name="Google Shape;480;g21194c202d8_0_61"/>
            <p:cNvSpPr/>
            <p:nvPr/>
          </p:nvSpPr>
          <p:spPr>
            <a:xfrm>
              <a:off x="1081" y="3698"/>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1" name="Google Shape;481;g21194c202d8_0_61"/>
            <p:cNvSpPr/>
            <p:nvPr/>
          </p:nvSpPr>
          <p:spPr>
            <a:xfrm>
              <a:off x="722" y="3395"/>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2" name="Google Shape;482;g21194c202d8_0_61"/>
            <p:cNvSpPr/>
            <p:nvPr/>
          </p:nvSpPr>
          <p:spPr>
            <a:xfrm>
              <a:off x="510" y="3215"/>
              <a:ext cx="481" cy="481"/>
            </a:xfrm>
            <a:custGeom>
              <a:rect b="b" l="l" r="r" t="t"/>
              <a:pathLst>
                <a:path extrusionOk="0" h="481" w="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483" name="Google Shape;483;g21194c202d8_0_61"/>
            <p:cNvSpPr/>
            <p:nvPr/>
          </p:nvSpPr>
          <p:spPr>
            <a:xfrm>
              <a:off x="389" y="3698"/>
              <a:ext cx="0" cy="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50">
      <a:dk1>
        <a:srgbClr val="000000"/>
      </a:dk1>
      <a:lt1>
        <a:srgbClr val="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2020-07-28T06:43:44Z</dcterms:created>
  <dc:creator>Dhaniel</dc:creator>
</cp:coreProperties>
</file>