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76839-BB17-409C-ABCC-AB6394F7425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A8AD2-6295-4962-871E-871D4268335F}">
      <dgm:prSet phldrT="[Text]"/>
      <dgm:spPr/>
      <dgm:t>
        <a:bodyPr/>
        <a:lstStyle/>
        <a:p>
          <a:r>
            <a:rPr lang="fa-IR" dirty="0"/>
            <a:t>نوع</a:t>
          </a:r>
          <a:endParaRPr lang="en-US" dirty="0"/>
        </a:p>
      </dgm:t>
    </dgm:pt>
    <dgm:pt modelId="{6C04CFA7-C7E7-45D7-A6A2-DC5A667F737F}" type="parTrans" cxnId="{88975C3F-C106-468F-80F4-2FEAD9183E56}">
      <dgm:prSet/>
      <dgm:spPr/>
      <dgm:t>
        <a:bodyPr/>
        <a:lstStyle/>
        <a:p>
          <a:endParaRPr lang="en-US"/>
        </a:p>
      </dgm:t>
    </dgm:pt>
    <dgm:pt modelId="{F0DF0E3F-E110-4967-9C13-A7986EA7DE29}" type="sibTrans" cxnId="{88975C3F-C106-468F-80F4-2FEAD9183E56}">
      <dgm:prSet/>
      <dgm:spPr/>
      <dgm:t>
        <a:bodyPr/>
        <a:lstStyle/>
        <a:p>
          <a:endParaRPr lang="en-US"/>
        </a:p>
      </dgm:t>
    </dgm:pt>
    <dgm:pt modelId="{34965455-2E3F-4C50-A4D5-D641D262318F}">
      <dgm:prSet phldrT="[Text]"/>
      <dgm:spPr/>
      <dgm:t>
        <a:bodyPr/>
        <a:lstStyle/>
        <a:p>
          <a:r>
            <a:rPr lang="fa-IR" dirty="0"/>
            <a:t>دارای انتگرال‌گیر، مرتبه ۲ پایدار، صفر غیرکمینه‌فاز</a:t>
          </a:r>
          <a:endParaRPr lang="en-US" dirty="0"/>
        </a:p>
      </dgm:t>
    </dgm:pt>
    <dgm:pt modelId="{96504E7E-77A2-4503-90E3-640514CBE68B}" type="parTrans" cxnId="{04D04598-78A2-4C02-8747-3BB9692C3647}">
      <dgm:prSet/>
      <dgm:spPr/>
      <dgm:t>
        <a:bodyPr/>
        <a:lstStyle/>
        <a:p>
          <a:endParaRPr lang="en-US"/>
        </a:p>
      </dgm:t>
    </dgm:pt>
    <dgm:pt modelId="{AF7E9E9D-CE0B-4DD1-A634-499E54F4F45B}" type="sibTrans" cxnId="{04D04598-78A2-4C02-8747-3BB9692C3647}">
      <dgm:prSet/>
      <dgm:spPr/>
      <dgm:t>
        <a:bodyPr/>
        <a:lstStyle/>
        <a:p>
          <a:endParaRPr lang="en-US"/>
        </a:p>
      </dgm:t>
    </dgm:pt>
    <dgm:pt modelId="{7EAEA02F-649B-4290-B715-2C235D90527B}">
      <dgm:prSet phldrT="[Text]"/>
      <dgm:spPr/>
      <dgm:t>
        <a:bodyPr/>
        <a:lstStyle/>
        <a:p>
          <a:r>
            <a:rPr lang="fa-IR" dirty="0"/>
            <a:t>تیپ ۱ و ناپایدار در حلقه‌بسته</a:t>
          </a:r>
          <a:endParaRPr lang="en-US" dirty="0"/>
        </a:p>
      </dgm:t>
    </dgm:pt>
    <dgm:pt modelId="{7E41E593-ECA4-42AD-89FF-73BBD0A8334D}" type="parTrans" cxnId="{C740E844-3972-4FFF-9252-F05AAA3FDD28}">
      <dgm:prSet/>
      <dgm:spPr/>
      <dgm:t>
        <a:bodyPr/>
        <a:lstStyle/>
        <a:p>
          <a:endParaRPr lang="en-US"/>
        </a:p>
      </dgm:t>
    </dgm:pt>
    <dgm:pt modelId="{485AD03C-FD14-4AD7-884C-743DD760D7F1}" type="sibTrans" cxnId="{C740E844-3972-4FFF-9252-F05AAA3FDD28}">
      <dgm:prSet/>
      <dgm:spPr/>
      <dgm:t>
        <a:bodyPr/>
        <a:lstStyle/>
        <a:p>
          <a:endParaRPr lang="en-US"/>
        </a:p>
      </dgm:t>
    </dgm:pt>
    <dgm:pt modelId="{DF118622-8E1E-4EBC-99BC-58893641E9E7}">
      <dgm:prSet phldrT="[Text]"/>
      <dgm:spPr/>
      <dgm:t>
        <a:bodyPr/>
        <a:lstStyle/>
        <a:p>
          <a:r>
            <a:rPr lang="fa-IR" dirty="0"/>
            <a:t>مرتبه</a:t>
          </a:r>
          <a:endParaRPr lang="en-US" dirty="0"/>
        </a:p>
      </dgm:t>
    </dgm:pt>
    <dgm:pt modelId="{4176A2A7-9B0B-4A00-98A8-8C47B2E4EBAD}" type="parTrans" cxnId="{A16BF977-8FDD-4B0C-A5E8-A7F4FDABC88E}">
      <dgm:prSet/>
      <dgm:spPr/>
      <dgm:t>
        <a:bodyPr/>
        <a:lstStyle/>
        <a:p>
          <a:endParaRPr lang="en-US"/>
        </a:p>
      </dgm:t>
    </dgm:pt>
    <dgm:pt modelId="{02F2A9F0-34E7-4163-B5FC-A824D216F9FD}" type="sibTrans" cxnId="{A16BF977-8FDD-4B0C-A5E8-A7F4FDABC88E}">
      <dgm:prSet/>
      <dgm:spPr/>
      <dgm:t>
        <a:bodyPr/>
        <a:lstStyle/>
        <a:p>
          <a:endParaRPr lang="en-US"/>
        </a:p>
      </dgm:t>
    </dgm:pt>
    <dgm:pt modelId="{0BA07041-3600-4E8F-BCDB-F4009055C30B}">
      <dgm:prSet phldrT="[Text]"/>
      <dgm:spPr/>
      <dgm:t>
        <a:bodyPr/>
        <a:lstStyle/>
        <a:p>
          <a:r>
            <a:rPr lang="fa-IR" dirty="0"/>
            <a:t>3</a:t>
          </a:r>
          <a:endParaRPr lang="en-US" dirty="0"/>
        </a:p>
      </dgm:t>
    </dgm:pt>
    <dgm:pt modelId="{6D18B578-2456-4F83-A894-E37B8C02B346}" type="parTrans" cxnId="{C1426D05-E99B-45CF-A74D-2C821EB0E8F9}">
      <dgm:prSet/>
      <dgm:spPr/>
      <dgm:t>
        <a:bodyPr/>
        <a:lstStyle/>
        <a:p>
          <a:endParaRPr lang="en-US"/>
        </a:p>
      </dgm:t>
    </dgm:pt>
    <dgm:pt modelId="{8663AA22-D441-4CEA-A06D-479FE9BA57D6}" type="sibTrans" cxnId="{C1426D05-E99B-45CF-A74D-2C821EB0E8F9}">
      <dgm:prSet/>
      <dgm:spPr/>
      <dgm:t>
        <a:bodyPr/>
        <a:lstStyle/>
        <a:p>
          <a:endParaRPr lang="en-US"/>
        </a:p>
      </dgm:t>
    </dgm:pt>
    <dgm:pt modelId="{1F3A78FE-4F10-4AFE-84B4-A810D45E1545}">
      <dgm:prSet phldrT="[Text]"/>
      <dgm:spPr/>
      <dgm:t>
        <a:bodyPr/>
        <a:lstStyle/>
        <a:p>
          <a:r>
            <a:rPr lang="fa-IR" dirty="0"/>
            <a:t>میزان تاخیر</a:t>
          </a:r>
          <a:endParaRPr lang="en-US" dirty="0"/>
        </a:p>
      </dgm:t>
    </dgm:pt>
    <dgm:pt modelId="{CF1B9B00-A3CD-47D1-8B9D-5209E09B40F4}" type="parTrans" cxnId="{26AD0A89-C1FF-4305-8414-C49A9B35EEEB}">
      <dgm:prSet/>
      <dgm:spPr/>
      <dgm:t>
        <a:bodyPr/>
        <a:lstStyle/>
        <a:p>
          <a:endParaRPr lang="en-US"/>
        </a:p>
      </dgm:t>
    </dgm:pt>
    <dgm:pt modelId="{0FADFEE7-BE20-4DA4-95C4-E553E2ACF902}" type="sibTrans" cxnId="{26AD0A89-C1FF-4305-8414-C49A9B35EEEB}">
      <dgm:prSet/>
      <dgm:spPr/>
      <dgm:t>
        <a:bodyPr/>
        <a:lstStyle/>
        <a:p>
          <a:endParaRPr lang="en-US"/>
        </a:p>
      </dgm:t>
    </dgm:pt>
    <dgm:pt modelId="{861DF02F-6C5A-4172-9085-C1208AFDDFAA}">
      <dgm:prSet phldrT="[Text]"/>
      <dgm:spPr/>
      <dgm:t>
        <a:bodyPr/>
        <a:lstStyle/>
        <a:p>
          <a:r>
            <a:rPr lang="fa-IR" dirty="0"/>
            <a:t>-0.5</a:t>
          </a:r>
          <a:endParaRPr lang="en-US" dirty="0"/>
        </a:p>
      </dgm:t>
    </dgm:pt>
    <dgm:pt modelId="{109318BC-9CBD-42FC-AD88-BB0EE3881DB3}" type="parTrans" cxnId="{E4AAA20D-E7CB-49D9-8797-C1FBC4A3C699}">
      <dgm:prSet/>
      <dgm:spPr/>
      <dgm:t>
        <a:bodyPr/>
        <a:lstStyle/>
        <a:p>
          <a:endParaRPr lang="en-US"/>
        </a:p>
      </dgm:t>
    </dgm:pt>
    <dgm:pt modelId="{5C79469C-8FD7-4AAF-A221-24A0CA42EA43}" type="sibTrans" cxnId="{E4AAA20D-E7CB-49D9-8797-C1FBC4A3C699}">
      <dgm:prSet/>
      <dgm:spPr/>
      <dgm:t>
        <a:bodyPr/>
        <a:lstStyle/>
        <a:p>
          <a:endParaRPr lang="en-US"/>
        </a:p>
      </dgm:t>
    </dgm:pt>
    <dgm:pt modelId="{F3536A5D-DEFD-4DAF-A08A-2FBF2253F277}">
      <dgm:prSet/>
      <dgm:spPr/>
      <dgm:t>
        <a:bodyPr/>
        <a:lstStyle/>
        <a:p>
          <a:r>
            <a:rPr lang="fa-IR" dirty="0"/>
            <a:t>کمینه فاز بودن</a:t>
          </a:r>
          <a:endParaRPr lang="en-US" dirty="0"/>
        </a:p>
      </dgm:t>
    </dgm:pt>
    <dgm:pt modelId="{4DCF1410-64DB-4CB4-B6E3-5C08FA12874C}" type="parTrans" cxnId="{7A796C05-137E-42A6-AFCC-4A318368C0BB}">
      <dgm:prSet/>
      <dgm:spPr/>
      <dgm:t>
        <a:bodyPr/>
        <a:lstStyle/>
        <a:p>
          <a:endParaRPr lang="en-US"/>
        </a:p>
      </dgm:t>
    </dgm:pt>
    <dgm:pt modelId="{759EFF35-2CC8-411A-898D-2A2D2E23CE87}" type="sibTrans" cxnId="{7A796C05-137E-42A6-AFCC-4A318368C0BB}">
      <dgm:prSet/>
      <dgm:spPr/>
      <dgm:t>
        <a:bodyPr/>
        <a:lstStyle/>
        <a:p>
          <a:endParaRPr lang="en-US"/>
        </a:p>
      </dgm:t>
    </dgm:pt>
    <dgm:pt modelId="{766AF2D9-2B56-49C1-92D8-57E49682407E}">
      <dgm:prSet/>
      <dgm:spPr/>
      <dgm:t>
        <a:bodyPr/>
        <a:lstStyle/>
        <a:p>
          <a:r>
            <a:rPr lang="fa-IR" dirty="0"/>
            <a:t>صفر غیرکمینه‌فاز دارد</a:t>
          </a:r>
          <a:endParaRPr lang="en-US" dirty="0"/>
        </a:p>
      </dgm:t>
    </dgm:pt>
    <dgm:pt modelId="{6DFF76A5-6040-417A-9DC5-2A3CE9491F39}" type="parTrans" cxnId="{F3C78590-97F1-441B-ABC2-886F6A8DB1A9}">
      <dgm:prSet/>
      <dgm:spPr/>
    </dgm:pt>
    <dgm:pt modelId="{92E78B82-9888-4779-AB0A-507D673671A5}" type="sibTrans" cxnId="{F3C78590-97F1-441B-ABC2-886F6A8DB1A9}">
      <dgm:prSet/>
      <dgm:spPr/>
    </dgm:pt>
    <dgm:pt modelId="{F2119BCF-DAC8-4DAA-9A5E-FB8279BA601C}" type="pres">
      <dgm:prSet presAssocID="{9D576839-BB17-409C-ABCC-AB6394F7425B}" presName="linearFlow" presStyleCnt="0">
        <dgm:presLayoutVars>
          <dgm:dir/>
          <dgm:animLvl val="lvl"/>
          <dgm:resizeHandles val="exact"/>
        </dgm:presLayoutVars>
      </dgm:prSet>
      <dgm:spPr/>
    </dgm:pt>
    <dgm:pt modelId="{C12A0DEA-F8B1-4FF2-8723-D2E11F2E8E2E}" type="pres">
      <dgm:prSet presAssocID="{798A8AD2-6295-4962-871E-871D4268335F}" presName="composite" presStyleCnt="0"/>
      <dgm:spPr/>
    </dgm:pt>
    <dgm:pt modelId="{DBE668C9-FD9C-4630-925A-C7F1FECC52E3}" type="pres">
      <dgm:prSet presAssocID="{798A8AD2-6295-4962-871E-871D4268335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CA36403-DBF1-495A-AC0D-880017C7D637}" type="pres">
      <dgm:prSet presAssocID="{798A8AD2-6295-4962-871E-871D4268335F}" presName="descendantText" presStyleLbl="alignAcc1" presStyleIdx="0" presStyleCnt="4">
        <dgm:presLayoutVars>
          <dgm:bulletEnabled val="1"/>
        </dgm:presLayoutVars>
      </dgm:prSet>
      <dgm:spPr/>
    </dgm:pt>
    <dgm:pt modelId="{1AE16310-1FEF-4989-ABC7-CA7F36904F1F}" type="pres">
      <dgm:prSet presAssocID="{F0DF0E3F-E110-4967-9C13-A7986EA7DE29}" presName="sp" presStyleCnt="0"/>
      <dgm:spPr/>
    </dgm:pt>
    <dgm:pt modelId="{53A3875B-8A65-4E3C-95A4-BB93D9F38EB0}" type="pres">
      <dgm:prSet presAssocID="{DF118622-8E1E-4EBC-99BC-58893641E9E7}" presName="composite" presStyleCnt="0"/>
      <dgm:spPr/>
    </dgm:pt>
    <dgm:pt modelId="{91A60E1C-2A38-40CF-A2C1-A9FEB2E6342A}" type="pres">
      <dgm:prSet presAssocID="{DF118622-8E1E-4EBC-99BC-58893641E9E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CA01545-9961-458F-9F9D-C3F0EC446D65}" type="pres">
      <dgm:prSet presAssocID="{DF118622-8E1E-4EBC-99BC-58893641E9E7}" presName="descendantText" presStyleLbl="alignAcc1" presStyleIdx="1" presStyleCnt="4">
        <dgm:presLayoutVars>
          <dgm:bulletEnabled val="1"/>
        </dgm:presLayoutVars>
      </dgm:prSet>
      <dgm:spPr/>
    </dgm:pt>
    <dgm:pt modelId="{978B5A7C-6990-4362-A6AF-218DB232063C}" type="pres">
      <dgm:prSet presAssocID="{02F2A9F0-34E7-4163-B5FC-A824D216F9FD}" presName="sp" presStyleCnt="0"/>
      <dgm:spPr/>
    </dgm:pt>
    <dgm:pt modelId="{300477DF-7A51-4CF5-B54B-0A8093ED5936}" type="pres">
      <dgm:prSet presAssocID="{1F3A78FE-4F10-4AFE-84B4-A810D45E1545}" presName="composite" presStyleCnt="0"/>
      <dgm:spPr/>
    </dgm:pt>
    <dgm:pt modelId="{3E7B1920-8141-4240-A352-5AF1FE5B8F5E}" type="pres">
      <dgm:prSet presAssocID="{1F3A78FE-4F10-4AFE-84B4-A810D45E154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899462B-DF1C-42D2-8DC3-09AF7FB1BA19}" type="pres">
      <dgm:prSet presAssocID="{1F3A78FE-4F10-4AFE-84B4-A810D45E1545}" presName="descendantText" presStyleLbl="alignAcc1" presStyleIdx="2" presStyleCnt="4">
        <dgm:presLayoutVars>
          <dgm:bulletEnabled val="1"/>
        </dgm:presLayoutVars>
      </dgm:prSet>
      <dgm:spPr/>
    </dgm:pt>
    <dgm:pt modelId="{00D2502A-18C5-4110-ADFE-5377B37C51E6}" type="pres">
      <dgm:prSet presAssocID="{0FADFEE7-BE20-4DA4-95C4-E553E2ACF902}" presName="sp" presStyleCnt="0"/>
      <dgm:spPr/>
    </dgm:pt>
    <dgm:pt modelId="{B89B03DC-C9BE-4BE4-BAB0-B0E26F449C36}" type="pres">
      <dgm:prSet presAssocID="{F3536A5D-DEFD-4DAF-A08A-2FBF2253F277}" presName="composite" presStyleCnt="0"/>
      <dgm:spPr/>
    </dgm:pt>
    <dgm:pt modelId="{E9A838B5-147A-4B05-8BB5-C238C6712D4E}" type="pres">
      <dgm:prSet presAssocID="{F3536A5D-DEFD-4DAF-A08A-2FBF2253F27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22DCE40-82C2-44F1-A55F-FE7BBDA197A3}" type="pres">
      <dgm:prSet presAssocID="{F3536A5D-DEFD-4DAF-A08A-2FBF2253F27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BAB6802-9C09-4432-8654-3F6CB6249344}" type="presOf" srcId="{7EAEA02F-649B-4290-B715-2C235D90527B}" destId="{9CA36403-DBF1-495A-AC0D-880017C7D637}" srcOrd="0" destOrd="1" presId="urn:microsoft.com/office/officeart/2005/8/layout/chevron2"/>
    <dgm:cxn modelId="{7A796C05-137E-42A6-AFCC-4A318368C0BB}" srcId="{9D576839-BB17-409C-ABCC-AB6394F7425B}" destId="{F3536A5D-DEFD-4DAF-A08A-2FBF2253F277}" srcOrd="3" destOrd="0" parTransId="{4DCF1410-64DB-4CB4-B6E3-5C08FA12874C}" sibTransId="{759EFF35-2CC8-411A-898D-2A2D2E23CE87}"/>
    <dgm:cxn modelId="{C1426D05-E99B-45CF-A74D-2C821EB0E8F9}" srcId="{DF118622-8E1E-4EBC-99BC-58893641E9E7}" destId="{0BA07041-3600-4E8F-BCDB-F4009055C30B}" srcOrd="0" destOrd="0" parTransId="{6D18B578-2456-4F83-A894-E37B8C02B346}" sibTransId="{8663AA22-D441-4CEA-A06D-479FE9BA57D6}"/>
    <dgm:cxn modelId="{E4AAA20D-E7CB-49D9-8797-C1FBC4A3C699}" srcId="{1F3A78FE-4F10-4AFE-84B4-A810D45E1545}" destId="{861DF02F-6C5A-4172-9085-C1208AFDDFAA}" srcOrd="0" destOrd="0" parTransId="{109318BC-9CBD-42FC-AD88-BB0EE3881DB3}" sibTransId="{5C79469C-8FD7-4AAF-A221-24A0CA42EA43}"/>
    <dgm:cxn modelId="{0200FF1E-993E-4A69-B5EA-CDD360C3D37B}" type="presOf" srcId="{F3536A5D-DEFD-4DAF-A08A-2FBF2253F277}" destId="{E9A838B5-147A-4B05-8BB5-C238C6712D4E}" srcOrd="0" destOrd="0" presId="urn:microsoft.com/office/officeart/2005/8/layout/chevron2"/>
    <dgm:cxn modelId="{88975C3F-C106-468F-80F4-2FEAD9183E56}" srcId="{9D576839-BB17-409C-ABCC-AB6394F7425B}" destId="{798A8AD2-6295-4962-871E-871D4268335F}" srcOrd="0" destOrd="0" parTransId="{6C04CFA7-C7E7-45D7-A6A2-DC5A667F737F}" sibTransId="{F0DF0E3F-E110-4967-9C13-A7986EA7DE29}"/>
    <dgm:cxn modelId="{C740E844-3972-4FFF-9252-F05AAA3FDD28}" srcId="{798A8AD2-6295-4962-871E-871D4268335F}" destId="{7EAEA02F-649B-4290-B715-2C235D90527B}" srcOrd="1" destOrd="0" parTransId="{7E41E593-ECA4-42AD-89FF-73BBD0A8334D}" sibTransId="{485AD03C-FD14-4AD7-884C-743DD760D7F1}"/>
    <dgm:cxn modelId="{29AB9552-8DAC-46F0-9DE1-A6A843577D5A}" type="presOf" srcId="{766AF2D9-2B56-49C1-92D8-57E49682407E}" destId="{D22DCE40-82C2-44F1-A55F-FE7BBDA197A3}" srcOrd="0" destOrd="0" presId="urn:microsoft.com/office/officeart/2005/8/layout/chevron2"/>
    <dgm:cxn modelId="{60F3BD72-6BDF-4808-B7DA-CBFC541646EF}" type="presOf" srcId="{861DF02F-6C5A-4172-9085-C1208AFDDFAA}" destId="{7899462B-DF1C-42D2-8DC3-09AF7FB1BA19}" srcOrd="0" destOrd="0" presId="urn:microsoft.com/office/officeart/2005/8/layout/chevron2"/>
    <dgm:cxn modelId="{A16BF977-8FDD-4B0C-A5E8-A7F4FDABC88E}" srcId="{9D576839-BB17-409C-ABCC-AB6394F7425B}" destId="{DF118622-8E1E-4EBC-99BC-58893641E9E7}" srcOrd="1" destOrd="0" parTransId="{4176A2A7-9B0B-4A00-98A8-8C47B2E4EBAD}" sibTransId="{02F2A9F0-34E7-4163-B5FC-A824D216F9FD}"/>
    <dgm:cxn modelId="{26AD0A89-C1FF-4305-8414-C49A9B35EEEB}" srcId="{9D576839-BB17-409C-ABCC-AB6394F7425B}" destId="{1F3A78FE-4F10-4AFE-84B4-A810D45E1545}" srcOrd="2" destOrd="0" parTransId="{CF1B9B00-A3CD-47D1-8B9D-5209E09B40F4}" sibTransId="{0FADFEE7-BE20-4DA4-95C4-E553E2ACF902}"/>
    <dgm:cxn modelId="{F3C78590-97F1-441B-ABC2-886F6A8DB1A9}" srcId="{F3536A5D-DEFD-4DAF-A08A-2FBF2253F277}" destId="{766AF2D9-2B56-49C1-92D8-57E49682407E}" srcOrd="0" destOrd="0" parTransId="{6DFF76A5-6040-417A-9DC5-2A3CE9491F39}" sibTransId="{92E78B82-9888-4779-AB0A-507D673671A5}"/>
    <dgm:cxn modelId="{04D04598-78A2-4C02-8747-3BB9692C3647}" srcId="{798A8AD2-6295-4962-871E-871D4268335F}" destId="{34965455-2E3F-4C50-A4D5-D641D262318F}" srcOrd="0" destOrd="0" parTransId="{96504E7E-77A2-4503-90E3-640514CBE68B}" sibTransId="{AF7E9E9D-CE0B-4DD1-A634-499E54F4F45B}"/>
    <dgm:cxn modelId="{EA8326C5-1822-42B3-AB7C-397D080000D5}" type="presOf" srcId="{0BA07041-3600-4E8F-BCDB-F4009055C30B}" destId="{0CA01545-9961-458F-9F9D-C3F0EC446D65}" srcOrd="0" destOrd="0" presId="urn:microsoft.com/office/officeart/2005/8/layout/chevron2"/>
    <dgm:cxn modelId="{118B47E4-363A-4C56-B031-F5F6EBB10BF5}" type="presOf" srcId="{798A8AD2-6295-4962-871E-871D4268335F}" destId="{DBE668C9-FD9C-4630-925A-C7F1FECC52E3}" srcOrd="0" destOrd="0" presId="urn:microsoft.com/office/officeart/2005/8/layout/chevron2"/>
    <dgm:cxn modelId="{D6334DE6-5F66-4AA9-A673-4C73190DA3AC}" type="presOf" srcId="{1F3A78FE-4F10-4AFE-84B4-A810D45E1545}" destId="{3E7B1920-8141-4240-A352-5AF1FE5B8F5E}" srcOrd="0" destOrd="0" presId="urn:microsoft.com/office/officeart/2005/8/layout/chevron2"/>
    <dgm:cxn modelId="{7DE647EA-DA77-498A-B65A-21E512E56948}" type="presOf" srcId="{34965455-2E3F-4C50-A4D5-D641D262318F}" destId="{9CA36403-DBF1-495A-AC0D-880017C7D637}" srcOrd="0" destOrd="0" presId="urn:microsoft.com/office/officeart/2005/8/layout/chevron2"/>
    <dgm:cxn modelId="{CC140DF1-A3CC-438F-BAD9-1BA4B5CB3677}" type="presOf" srcId="{9D576839-BB17-409C-ABCC-AB6394F7425B}" destId="{F2119BCF-DAC8-4DAA-9A5E-FB8279BA601C}" srcOrd="0" destOrd="0" presId="urn:microsoft.com/office/officeart/2005/8/layout/chevron2"/>
    <dgm:cxn modelId="{8EDE04F6-0AA4-40B0-8E38-FD9893C2BEAE}" type="presOf" srcId="{DF118622-8E1E-4EBC-99BC-58893641E9E7}" destId="{91A60E1C-2A38-40CF-A2C1-A9FEB2E6342A}" srcOrd="0" destOrd="0" presId="urn:microsoft.com/office/officeart/2005/8/layout/chevron2"/>
    <dgm:cxn modelId="{1A928225-D55A-43BF-B7CC-A8073336D301}" type="presParOf" srcId="{F2119BCF-DAC8-4DAA-9A5E-FB8279BA601C}" destId="{C12A0DEA-F8B1-4FF2-8723-D2E11F2E8E2E}" srcOrd="0" destOrd="0" presId="urn:microsoft.com/office/officeart/2005/8/layout/chevron2"/>
    <dgm:cxn modelId="{FD5A01B7-3409-4900-9CF3-90ECCB79C9E3}" type="presParOf" srcId="{C12A0DEA-F8B1-4FF2-8723-D2E11F2E8E2E}" destId="{DBE668C9-FD9C-4630-925A-C7F1FECC52E3}" srcOrd="0" destOrd="0" presId="urn:microsoft.com/office/officeart/2005/8/layout/chevron2"/>
    <dgm:cxn modelId="{23C12D71-82E1-4A3C-80FF-3A7BAEB8CF23}" type="presParOf" srcId="{C12A0DEA-F8B1-4FF2-8723-D2E11F2E8E2E}" destId="{9CA36403-DBF1-495A-AC0D-880017C7D637}" srcOrd="1" destOrd="0" presId="urn:microsoft.com/office/officeart/2005/8/layout/chevron2"/>
    <dgm:cxn modelId="{0F533A7F-6B36-4202-914B-14A32740DA2E}" type="presParOf" srcId="{F2119BCF-DAC8-4DAA-9A5E-FB8279BA601C}" destId="{1AE16310-1FEF-4989-ABC7-CA7F36904F1F}" srcOrd="1" destOrd="0" presId="urn:microsoft.com/office/officeart/2005/8/layout/chevron2"/>
    <dgm:cxn modelId="{8752AC2D-5285-485C-AF4E-19935C8C191F}" type="presParOf" srcId="{F2119BCF-DAC8-4DAA-9A5E-FB8279BA601C}" destId="{53A3875B-8A65-4E3C-95A4-BB93D9F38EB0}" srcOrd="2" destOrd="0" presId="urn:microsoft.com/office/officeart/2005/8/layout/chevron2"/>
    <dgm:cxn modelId="{C1BEE1AF-653C-4153-B14F-E94DDE6C7740}" type="presParOf" srcId="{53A3875B-8A65-4E3C-95A4-BB93D9F38EB0}" destId="{91A60E1C-2A38-40CF-A2C1-A9FEB2E6342A}" srcOrd="0" destOrd="0" presId="urn:microsoft.com/office/officeart/2005/8/layout/chevron2"/>
    <dgm:cxn modelId="{3EDCB3F2-37C4-40D6-B136-1A4911CF8321}" type="presParOf" srcId="{53A3875B-8A65-4E3C-95A4-BB93D9F38EB0}" destId="{0CA01545-9961-458F-9F9D-C3F0EC446D65}" srcOrd="1" destOrd="0" presId="urn:microsoft.com/office/officeart/2005/8/layout/chevron2"/>
    <dgm:cxn modelId="{21C8B2B8-18F5-4D8F-ABDF-32ED8806C755}" type="presParOf" srcId="{F2119BCF-DAC8-4DAA-9A5E-FB8279BA601C}" destId="{978B5A7C-6990-4362-A6AF-218DB232063C}" srcOrd="3" destOrd="0" presId="urn:microsoft.com/office/officeart/2005/8/layout/chevron2"/>
    <dgm:cxn modelId="{7AAED909-1399-486F-B92D-DD9357C05C51}" type="presParOf" srcId="{F2119BCF-DAC8-4DAA-9A5E-FB8279BA601C}" destId="{300477DF-7A51-4CF5-B54B-0A8093ED5936}" srcOrd="4" destOrd="0" presId="urn:microsoft.com/office/officeart/2005/8/layout/chevron2"/>
    <dgm:cxn modelId="{32F83C9B-99AC-4543-A2FA-F14877C99146}" type="presParOf" srcId="{300477DF-7A51-4CF5-B54B-0A8093ED5936}" destId="{3E7B1920-8141-4240-A352-5AF1FE5B8F5E}" srcOrd="0" destOrd="0" presId="urn:microsoft.com/office/officeart/2005/8/layout/chevron2"/>
    <dgm:cxn modelId="{A67438EA-EE65-422D-9F61-E14D22D478B1}" type="presParOf" srcId="{300477DF-7A51-4CF5-B54B-0A8093ED5936}" destId="{7899462B-DF1C-42D2-8DC3-09AF7FB1BA19}" srcOrd="1" destOrd="0" presId="urn:microsoft.com/office/officeart/2005/8/layout/chevron2"/>
    <dgm:cxn modelId="{28FAF5C0-B76A-4F3E-A297-A0513643CE0A}" type="presParOf" srcId="{F2119BCF-DAC8-4DAA-9A5E-FB8279BA601C}" destId="{00D2502A-18C5-4110-ADFE-5377B37C51E6}" srcOrd="5" destOrd="0" presId="urn:microsoft.com/office/officeart/2005/8/layout/chevron2"/>
    <dgm:cxn modelId="{E2FA1F8E-7CE0-450D-9238-BEB7A64BCE96}" type="presParOf" srcId="{F2119BCF-DAC8-4DAA-9A5E-FB8279BA601C}" destId="{B89B03DC-C9BE-4BE4-BAB0-B0E26F449C36}" srcOrd="6" destOrd="0" presId="urn:microsoft.com/office/officeart/2005/8/layout/chevron2"/>
    <dgm:cxn modelId="{8DC29697-FF99-44AA-8719-E076D41F9B54}" type="presParOf" srcId="{B89B03DC-C9BE-4BE4-BAB0-B0E26F449C36}" destId="{E9A838B5-147A-4B05-8BB5-C238C6712D4E}" srcOrd="0" destOrd="0" presId="urn:microsoft.com/office/officeart/2005/8/layout/chevron2"/>
    <dgm:cxn modelId="{F8156510-779F-46FB-912A-9F3731338135}" type="presParOf" srcId="{B89B03DC-C9BE-4BE4-BAB0-B0E26F449C36}" destId="{D22DCE40-82C2-44F1-A55F-FE7BBDA197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668C9-FD9C-4630-925A-C7F1FECC52E3}">
      <dsp:nvSpPr>
        <dsp:cNvPr id="0" name=""/>
        <dsp:cNvSpPr/>
      </dsp:nvSpPr>
      <dsp:spPr>
        <a:xfrm rot="5400000">
          <a:off x="-219321" y="219477"/>
          <a:ext cx="1462145" cy="1023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/>
            <a:t>نوع</a:t>
          </a:r>
          <a:endParaRPr lang="en-US" sz="1700" kern="1200" dirty="0"/>
        </a:p>
      </dsp:txBody>
      <dsp:txXfrm rot="-5400000">
        <a:off x="2" y="511906"/>
        <a:ext cx="1023501" cy="438644"/>
      </dsp:txXfrm>
    </dsp:sp>
    <dsp:sp modelId="{9CA36403-DBF1-495A-AC0D-880017C7D637}">
      <dsp:nvSpPr>
        <dsp:cNvPr id="0" name=""/>
        <dsp:cNvSpPr/>
      </dsp:nvSpPr>
      <dsp:spPr>
        <a:xfrm rot="5400000">
          <a:off x="3162341" y="-2138683"/>
          <a:ext cx="950394" cy="5228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100" kern="1200" dirty="0"/>
            <a:t>دارای انتگرال‌گیر، مرتبه ۲ پایدار، صفر غیرکمینه‌فاز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100" kern="1200" dirty="0"/>
            <a:t>تیپ ۱ و ناپایدار در حلقه‌بسته</a:t>
          </a:r>
          <a:endParaRPr lang="en-US" sz="2100" kern="1200" dirty="0"/>
        </a:p>
      </dsp:txBody>
      <dsp:txXfrm rot="-5400000">
        <a:off x="1023502" y="46550"/>
        <a:ext cx="5181679" cy="857606"/>
      </dsp:txXfrm>
    </dsp:sp>
    <dsp:sp modelId="{91A60E1C-2A38-40CF-A2C1-A9FEB2E6342A}">
      <dsp:nvSpPr>
        <dsp:cNvPr id="0" name=""/>
        <dsp:cNvSpPr/>
      </dsp:nvSpPr>
      <dsp:spPr>
        <a:xfrm rot="5400000">
          <a:off x="-219321" y="1536979"/>
          <a:ext cx="1462145" cy="1023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/>
            <a:t>مرتبه</a:t>
          </a:r>
          <a:endParaRPr lang="en-US" sz="1700" kern="1200" dirty="0"/>
        </a:p>
      </dsp:txBody>
      <dsp:txXfrm rot="-5400000">
        <a:off x="2" y="1829408"/>
        <a:ext cx="1023501" cy="438644"/>
      </dsp:txXfrm>
    </dsp:sp>
    <dsp:sp modelId="{0CA01545-9961-458F-9F9D-C3F0EC446D65}">
      <dsp:nvSpPr>
        <dsp:cNvPr id="0" name=""/>
        <dsp:cNvSpPr/>
      </dsp:nvSpPr>
      <dsp:spPr>
        <a:xfrm rot="5400000">
          <a:off x="3162341" y="-821181"/>
          <a:ext cx="950394" cy="5228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100" kern="1200" dirty="0"/>
            <a:t>3</a:t>
          </a:r>
          <a:endParaRPr lang="en-US" sz="2100" kern="1200" dirty="0"/>
        </a:p>
      </dsp:txBody>
      <dsp:txXfrm rot="-5400000">
        <a:off x="1023502" y="1364052"/>
        <a:ext cx="5181679" cy="857606"/>
      </dsp:txXfrm>
    </dsp:sp>
    <dsp:sp modelId="{3E7B1920-8141-4240-A352-5AF1FE5B8F5E}">
      <dsp:nvSpPr>
        <dsp:cNvPr id="0" name=""/>
        <dsp:cNvSpPr/>
      </dsp:nvSpPr>
      <dsp:spPr>
        <a:xfrm rot="5400000">
          <a:off x="-219321" y="2854480"/>
          <a:ext cx="1462145" cy="1023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/>
            <a:t>میزان تاخیر</a:t>
          </a:r>
          <a:endParaRPr lang="en-US" sz="1700" kern="1200" dirty="0"/>
        </a:p>
      </dsp:txBody>
      <dsp:txXfrm rot="-5400000">
        <a:off x="2" y="3146909"/>
        <a:ext cx="1023501" cy="438644"/>
      </dsp:txXfrm>
    </dsp:sp>
    <dsp:sp modelId="{7899462B-DF1C-42D2-8DC3-09AF7FB1BA19}">
      <dsp:nvSpPr>
        <dsp:cNvPr id="0" name=""/>
        <dsp:cNvSpPr/>
      </dsp:nvSpPr>
      <dsp:spPr>
        <a:xfrm rot="5400000">
          <a:off x="3162341" y="496319"/>
          <a:ext cx="950394" cy="5228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100" kern="1200" dirty="0"/>
            <a:t>-0.5</a:t>
          </a:r>
          <a:endParaRPr lang="en-US" sz="2100" kern="1200" dirty="0"/>
        </a:p>
      </dsp:txBody>
      <dsp:txXfrm rot="-5400000">
        <a:off x="1023502" y="2681552"/>
        <a:ext cx="5181679" cy="857606"/>
      </dsp:txXfrm>
    </dsp:sp>
    <dsp:sp modelId="{E9A838B5-147A-4B05-8BB5-C238C6712D4E}">
      <dsp:nvSpPr>
        <dsp:cNvPr id="0" name=""/>
        <dsp:cNvSpPr/>
      </dsp:nvSpPr>
      <dsp:spPr>
        <a:xfrm rot="5400000">
          <a:off x="-219321" y="4171982"/>
          <a:ext cx="1462145" cy="1023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700" kern="1200" dirty="0"/>
            <a:t>کمینه فاز بودن</a:t>
          </a:r>
          <a:endParaRPr lang="en-US" sz="1700" kern="1200" dirty="0"/>
        </a:p>
      </dsp:txBody>
      <dsp:txXfrm rot="-5400000">
        <a:off x="2" y="4464411"/>
        <a:ext cx="1023501" cy="438644"/>
      </dsp:txXfrm>
    </dsp:sp>
    <dsp:sp modelId="{D22DCE40-82C2-44F1-A55F-FE7BBDA197A3}">
      <dsp:nvSpPr>
        <dsp:cNvPr id="0" name=""/>
        <dsp:cNvSpPr/>
      </dsp:nvSpPr>
      <dsp:spPr>
        <a:xfrm rot="5400000">
          <a:off x="3162341" y="1813821"/>
          <a:ext cx="950394" cy="5228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2100" kern="1200" dirty="0"/>
            <a:t>صفر غیرکمینه‌فاز دارد</a:t>
          </a:r>
          <a:endParaRPr lang="en-US" sz="2100" kern="1200" dirty="0"/>
        </a:p>
      </dsp:txBody>
      <dsp:txXfrm rot="-5400000">
        <a:off x="1023502" y="3999054"/>
        <a:ext cx="5181679" cy="85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D98E22-BF88-4240-9125-FEFA14AC1D0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4AB6635-F076-4440-86B3-4CA5B494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AF3D-A5ED-4545-8C38-6795DF95D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پروژه پایانی سیستم‌های کنترل خطی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7CF7-1317-47F1-AF49-DEDCDBB07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2800" dirty="0"/>
              <a:t>آنائیس گل‌بوداغیانس ۴۰۱۲۲۱۱۳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23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E5F00-F372-41AF-84D0-347F021E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1" y="2332954"/>
            <a:ext cx="4378817" cy="3296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C48A6-D12E-4B77-A299-4E92122C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45" y="650514"/>
            <a:ext cx="2510307" cy="1682440"/>
          </a:xfrm>
          <a:prstGeom prst="rect">
            <a:avLst/>
          </a:prstGeom>
        </p:spPr>
      </p:pic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FF62B0B0-C9CA-4C59-A587-7508BAAE953D}"/>
              </a:ext>
            </a:extLst>
          </p:cNvPr>
          <p:cNvSpPr/>
          <p:nvPr/>
        </p:nvSpPr>
        <p:spPr>
          <a:xfrm>
            <a:off x="3057525" y="91559"/>
            <a:ext cx="1133475" cy="9334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پس‌فاز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E6825-9D46-4415-AE9A-B1F48965F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937" y="2332954"/>
            <a:ext cx="4404575" cy="3316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6658C0-3336-437F-9322-A833D716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611" y="650514"/>
            <a:ext cx="2828450" cy="1682440"/>
          </a:xfrm>
          <a:prstGeom prst="rect">
            <a:avLst/>
          </a:prstGeom>
        </p:spPr>
      </p:pic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C17AB710-88EE-44D4-B494-9849724AEFA1}"/>
              </a:ext>
            </a:extLst>
          </p:cNvPr>
          <p:cNvSpPr/>
          <p:nvPr/>
        </p:nvSpPr>
        <p:spPr>
          <a:xfrm>
            <a:off x="8577698" y="91559"/>
            <a:ext cx="1133475" cy="9334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پیش‌فاز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4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4CD93-1816-4C57-8C5E-936EDD53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78" y="1419424"/>
            <a:ext cx="1638442" cy="975445"/>
          </a:xfrm>
          <a:prstGeom prst="rect">
            <a:avLst/>
          </a:prstGeom>
        </p:spPr>
      </p:pic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67E90763-0BE1-4A9F-A46D-761444444E8A}"/>
              </a:ext>
            </a:extLst>
          </p:cNvPr>
          <p:cNvSpPr/>
          <p:nvPr/>
        </p:nvSpPr>
        <p:spPr>
          <a:xfrm>
            <a:off x="2786061" y="684256"/>
            <a:ext cx="1133475" cy="9334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اصلاحیه پس‌فاز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84890-0E5C-41A2-A206-E5BEB3D8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33" y="2773921"/>
            <a:ext cx="4430332" cy="3316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E8BAC-BC51-4FDB-BEA6-2CB9584B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480" y="2773921"/>
            <a:ext cx="4456090" cy="334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5FCA1-4473-464D-8D2A-BFD0A167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84256"/>
            <a:ext cx="3086100" cy="1873704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89D8E36-7B92-49E6-83E4-A024ED16BE72}"/>
              </a:ext>
            </a:extLst>
          </p:cNvPr>
          <p:cNvSpPr/>
          <p:nvPr/>
        </p:nvSpPr>
        <p:spPr>
          <a:xfrm>
            <a:off x="8702496" y="59292"/>
            <a:ext cx="1698804" cy="15694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/>
              <a:t>کل کنترلر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5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674A-B918-4C76-B51A-04C6B705D95F}"/>
              </a:ext>
            </a:extLst>
          </p:cNvPr>
          <p:cNvSpPr txBox="1"/>
          <p:nvPr/>
        </p:nvSpPr>
        <p:spPr>
          <a:xfrm>
            <a:off x="4305300" y="333375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طراحی کنترلر (سوال ۷)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006CB-463C-4625-A979-EE78F2F0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47458"/>
            <a:ext cx="4396886" cy="190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12344-5B44-440D-8100-A1092C45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34" y="3152775"/>
            <a:ext cx="4378817" cy="3290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2C418-218C-4148-B19C-9E5032AE2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28" y="1117913"/>
            <a:ext cx="4301544" cy="53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D85B5-B326-4314-AB0E-E98A7521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5" y="798490"/>
            <a:ext cx="7212169" cy="5261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646C0-A525-4CA9-AEDE-433D71B05377}"/>
              </a:ext>
            </a:extLst>
          </p:cNvPr>
          <p:cNvSpPr txBox="1"/>
          <p:nvPr/>
        </p:nvSpPr>
        <p:spPr>
          <a:xfrm>
            <a:off x="3743325" y="133350"/>
            <a:ext cx="512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/>
              <a:t>نتیجه کنترلر </a:t>
            </a:r>
            <a:r>
              <a:rPr lang="en-US" sz="2800" dirty="0"/>
              <a:t>PID </a:t>
            </a:r>
          </a:p>
        </p:txBody>
      </p:sp>
    </p:spTree>
    <p:extLst>
      <p:ext uri="{BB962C8B-B14F-4D97-AF65-F5344CB8AC3E}">
        <p14:creationId xmlns:p14="http://schemas.microsoft.com/office/powerpoint/2010/main" val="348831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02B583-BE52-43C1-8E9A-7480E8D26284}"/>
              </a:ext>
            </a:extLst>
          </p:cNvPr>
          <p:cNvSpPr txBox="1"/>
          <p:nvPr/>
        </p:nvSpPr>
        <p:spPr>
          <a:xfrm>
            <a:off x="3881437" y="171450"/>
            <a:ext cx="442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/>
              <a:t>حساسیت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AC457-DC1E-4537-871D-D95B3C91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1" y="756226"/>
            <a:ext cx="3076784" cy="2532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A44B9-9EB8-40ED-B6B1-764ED79A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41" y="3429000"/>
            <a:ext cx="3778250" cy="286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1F7E7-0BB2-4864-A88D-3E8211F4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87" y="1434116"/>
            <a:ext cx="4404575" cy="4713668"/>
          </a:xfrm>
          <a:prstGeom prst="rect">
            <a:avLst/>
          </a:prstGeom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A40B2DC-F79D-41C5-8E2C-7304D5E73206}"/>
              </a:ext>
            </a:extLst>
          </p:cNvPr>
          <p:cNvSpPr/>
          <p:nvPr/>
        </p:nvSpPr>
        <p:spPr>
          <a:xfrm>
            <a:off x="7839077" y="685800"/>
            <a:ext cx="1609723" cy="7905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= -5.8</a:t>
            </a:r>
          </a:p>
        </p:txBody>
      </p:sp>
    </p:spTree>
    <p:extLst>
      <p:ext uri="{BB962C8B-B14F-4D97-AF65-F5344CB8AC3E}">
        <p14:creationId xmlns:p14="http://schemas.microsoft.com/office/powerpoint/2010/main" val="13074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35325-BF66-4480-9026-472F20A6AAFC}"/>
              </a:ext>
            </a:extLst>
          </p:cNvPr>
          <p:cNvSpPr/>
          <p:nvPr/>
        </p:nvSpPr>
        <p:spPr>
          <a:xfrm>
            <a:off x="4129087" y="228600"/>
            <a:ext cx="393382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000" dirty="0"/>
              <a:t>پاسخ به شیب و پله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8510A-82D3-4077-ADB3-FF48CAF5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12" y="1672912"/>
            <a:ext cx="4404575" cy="1416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0CBE2-5EDB-4DC6-BEA6-57504674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81" y="3181350"/>
            <a:ext cx="4507606" cy="319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11DF6-0A85-4873-BF1F-C05CEED7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40" y="1672912"/>
            <a:ext cx="4481848" cy="1493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68ECE-DE2D-48D3-9B5E-4E3000328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82" y="3166861"/>
            <a:ext cx="45076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F642-7BE2-4B28-BF4F-DA116A47A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سپاس از توجه شما!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B4AA-39B8-4215-B6B2-369F8434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CCCE-9084-40D1-A073-4D6D0D52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/>
              <a:t>مقدمه</a:t>
            </a:r>
          </a:p>
          <a:p>
            <a:pPr algn="r" rtl="1"/>
            <a:r>
              <a:rPr lang="fa-IR" sz="3200" dirty="0"/>
              <a:t>بخش اول: شناسایی سیستم (سوال ۱ تا ۳)</a:t>
            </a:r>
          </a:p>
          <a:p>
            <a:pPr algn="r" rtl="1"/>
            <a:r>
              <a:rPr lang="fa-IR" sz="3200" dirty="0"/>
              <a:t>بخش دوم: تحلیل پایداری (سوال ۴ و ۵)</a:t>
            </a:r>
          </a:p>
          <a:p>
            <a:pPr algn="r" rtl="1"/>
            <a:r>
              <a:rPr lang="fa-IR" sz="3200" dirty="0"/>
              <a:t>بخش سوم: طراحی کنترلر (سوال ۶ و ۷)</a:t>
            </a:r>
          </a:p>
        </p:txBody>
      </p:sp>
    </p:spTree>
    <p:extLst>
      <p:ext uri="{BB962C8B-B14F-4D97-AF65-F5344CB8AC3E}">
        <p14:creationId xmlns:p14="http://schemas.microsoft.com/office/powerpoint/2010/main" val="20967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E17B-1F45-496B-8FA8-63EC673E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000" dirty="0"/>
              <a:t>مقدمه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9D43-4E3F-4D90-9105-79F1FA0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/>
              <a:t>شناسایی سیستم</a:t>
            </a:r>
          </a:p>
          <a:p>
            <a:pPr algn="r" rtl="1"/>
            <a:r>
              <a:rPr lang="fa-IR" sz="4000" dirty="0"/>
              <a:t>اهمیت تحلیل پایداری</a:t>
            </a:r>
          </a:p>
          <a:p>
            <a:pPr algn="r" rtl="1"/>
            <a:r>
              <a:rPr lang="fa-IR" sz="4000" dirty="0"/>
              <a:t>ارائه کنترلر معقول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FB3D9-5D16-4043-B584-F5536AB2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1" y="2829080"/>
            <a:ext cx="3575306" cy="2383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276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06B6EA-C76A-486A-9AEB-3A38F1809C96}"/>
              </a:ext>
            </a:extLst>
          </p:cNvPr>
          <p:cNvSpPr txBox="1"/>
          <p:nvPr/>
        </p:nvSpPr>
        <p:spPr>
          <a:xfrm>
            <a:off x="6096000" y="304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/>
              <a:t>رسم بودی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4B0C-CEE5-4CA5-94DF-A14F293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55" y="1604025"/>
            <a:ext cx="4875995" cy="364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07666-4047-4F72-9411-1243214C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20" y="1479928"/>
            <a:ext cx="3248025" cy="39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0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F729-3F1C-47FA-8DAD-467C569E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/>
              <a:t>شناسایی سیستم</a:t>
            </a:r>
            <a:endParaRPr lang="en-US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1E58B5-5C51-42B3-9F3F-3E4C0334F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61848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86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081FF-35F8-4683-AFDF-5D8D211EAB3D}"/>
              </a:ext>
            </a:extLst>
          </p:cNvPr>
          <p:cNvSpPr txBox="1"/>
          <p:nvPr/>
        </p:nvSpPr>
        <p:spPr>
          <a:xfrm>
            <a:off x="3995737" y="228600"/>
            <a:ext cx="420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dirty="0"/>
              <a:t>برازش تابع تبدیل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CC9EE-CD3F-487B-B02F-522F4767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59" y="1060156"/>
            <a:ext cx="6075192" cy="1745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DED8B-4DAB-44E9-919C-E41E993F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12" y="3196375"/>
            <a:ext cx="4404575" cy="3322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D5D6F-D679-4969-B1E6-40A382AE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00" y="1137225"/>
            <a:ext cx="3388493" cy="17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4B6A6-6DC7-48A5-B66B-98A3B966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15" y="1466807"/>
            <a:ext cx="7365769" cy="1962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E6D1F-9068-499C-959B-59869023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15" y="3894561"/>
            <a:ext cx="2225560" cy="138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2AD42-5059-4776-85AC-0AD717E4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295" y="3894561"/>
            <a:ext cx="3202713" cy="1384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DDC39-7BBA-4F9B-9A11-E58846263F1C}"/>
              </a:ext>
            </a:extLst>
          </p:cNvPr>
          <p:cNvSpPr txBox="1"/>
          <p:nvPr/>
        </p:nvSpPr>
        <p:spPr>
          <a:xfrm>
            <a:off x="4638675" y="354915"/>
            <a:ext cx="543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پایداری با راث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93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FC224-6938-4D9B-B4E6-AC1DB21A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25" y="4133850"/>
            <a:ext cx="3618749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694A6-849C-416B-8F01-E605C9DD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84" y="696843"/>
            <a:ext cx="4430332" cy="3296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0AE95-F07F-46BD-9088-4272741D7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09" y="696843"/>
            <a:ext cx="4430332" cy="3296992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82E34B2-6641-4257-A1D7-3BEE2D8CFAB5}"/>
              </a:ext>
            </a:extLst>
          </p:cNvPr>
          <p:cNvSpPr/>
          <p:nvPr/>
        </p:nvSpPr>
        <p:spPr>
          <a:xfrm>
            <a:off x="1181100" y="4538662"/>
            <a:ext cx="1857375" cy="15716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یا حتی </a:t>
            </a:r>
            <a:r>
              <a:rPr lang="en-US" dirty="0"/>
              <a:t>PID!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C0AFD-9072-448D-A67C-047F33D9AFD5}"/>
              </a:ext>
            </a:extLst>
          </p:cNvPr>
          <p:cNvSpPr txBox="1"/>
          <p:nvPr/>
        </p:nvSpPr>
        <p:spPr>
          <a:xfrm>
            <a:off x="3514724" y="-11043"/>
            <a:ext cx="516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000" dirty="0">
                <a:solidFill>
                  <a:schemeClr val="bg1"/>
                </a:solidFill>
              </a:rPr>
              <a:t>طراحی کنترلر برای پایداری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E6D2EE-EFE5-46FB-86EE-D47D39C7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7" y="1007479"/>
            <a:ext cx="3800524" cy="114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C407E-B0E0-49A9-8065-17984361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7" y="2334415"/>
            <a:ext cx="4378817" cy="3316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78C78-0A8C-4CD8-8DE3-F4377AFC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537" y="4509239"/>
            <a:ext cx="2421727" cy="2048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705DE-909F-45B6-ABDB-5A8EA05C256D}"/>
              </a:ext>
            </a:extLst>
          </p:cNvPr>
          <p:cNvSpPr txBox="1"/>
          <p:nvPr/>
        </p:nvSpPr>
        <p:spPr>
          <a:xfrm>
            <a:off x="3467100" y="30024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/>
              <a:t>طراحی کنترلر برای سیستم زیر!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0BC2A-AF36-48B0-BD83-992E3E877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898" y="1547193"/>
            <a:ext cx="4598427" cy="1198875"/>
          </a:xfrm>
          <a:prstGeom prst="rect">
            <a:avLst/>
          </a:prstGeom>
        </p:spPr>
      </p:pic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BE4AC430-E73D-4978-8988-950424058981}"/>
              </a:ext>
            </a:extLst>
          </p:cNvPr>
          <p:cNvSpPr/>
          <p:nvPr/>
        </p:nvSpPr>
        <p:spPr>
          <a:xfrm>
            <a:off x="8143875" y="1007479"/>
            <a:ext cx="1809750" cy="62865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اصلاح خطا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DF51DA-D7DA-478B-9113-F2D7B881E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945" y="2746068"/>
            <a:ext cx="4228630" cy="3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3">
      <a:majorFont>
        <a:latin typeface="Century Gothic"/>
        <a:ea typeface=""/>
        <a:cs typeface="B Nazanin"/>
      </a:majorFont>
      <a:minorFont>
        <a:latin typeface="Century Gothic"/>
        <a:ea typeface=""/>
        <a:cs typeface="B Nazani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137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پروژه پایانی سیستم‌های کنترل خطی</vt:lpstr>
      <vt:lpstr>فهرست مطالب</vt:lpstr>
      <vt:lpstr>مقدمه</vt:lpstr>
      <vt:lpstr>PowerPoint Presentation</vt:lpstr>
      <vt:lpstr>شناسایی سیستم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سپاس از توجه شما!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پایانی سیستم‌های کنترل خطی</dc:title>
  <dc:creator>anaiesgol@gmail.com</dc:creator>
  <cp:lastModifiedBy>anaiesgol@gmail.com</cp:lastModifiedBy>
  <cp:revision>9</cp:revision>
  <dcterms:created xsi:type="dcterms:W3CDTF">2025-02-05T14:51:51Z</dcterms:created>
  <dcterms:modified xsi:type="dcterms:W3CDTF">2025-02-05T16:07:14Z</dcterms:modified>
</cp:coreProperties>
</file>