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7F9A-CCDD-4264-A356-223DDB6B6B2D}" type="datetimeFigureOut">
              <a:rPr lang="fr-FR" smtClean="0"/>
              <a:t>16/04/2015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99ED-A4C7-4D5E-9F7C-174957CFCC1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7819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83568" y="18864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ARBRE BINAIRE DE DECISION N°1 : Espèces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83568" y="18864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ARBRE BINAIRE DE DECISION N°2 : Année bissextile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info.sio2.be/delphi/4/images/biss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4752528" cy="3391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83568" y="18864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ARBRE BINAIRE DE DECISION N°3 : Qui est-ce ?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7904" y="1124744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Homme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2348880"/>
            <a:ext cx="1296144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Lunettes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3573016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Brun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4725144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Gilles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112" y="2348880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Robe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8224" y="3573016"/>
            <a:ext cx="158417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Maquillage 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7704" y="4725144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Albert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4" y="3573016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Edouard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0032" y="3573016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Sophie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0192" y="4581128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Carine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12360" y="4581128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</a:rPr>
              <a:t>Elise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>
            <a:stCxn id="4" idx="2"/>
            <a:endCxn id="5" idx="0"/>
          </p:cNvCxnSpPr>
          <p:nvPr/>
        </p:nvCxnSpPr>
        <p:spPr>
          <a:xfrm flipH="1">
            <a:off x="2627784" y="1628800"/>
            <a:ext cx="16921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4" idx="2"/>
            <a:endCxn id="9" idx="0"/>
          </p:cNvCxnSpPr>
          <p:nvPr/>
        </p:nvCxnSpPr>
        <p:spPr>
          <a:xfrm>
            <a:off x="4319972" y="1628800"/>
            <a:ext cx="18722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2"/>
            <a:endCxn id="7" idx="0"/>
          </p:cNvCxnSpPr>
          <p:nvPr/>
        </p:nvCxnSpPr>
        <p:spPr>
          <a:xfrm flipH="1">
            <a:off x="1655676" y="2852936"/>
            <a:ext cx="9721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2"/>
            <a:endCxn id="12" idx="0"/>
          </p:cNvCxnSpPr>
          <p:nvPr/>
        </p:nvCxnSpPr>
        <p:spPr>
          <a:xfrm>
            <a:off x="2627784" y="2852936"/>
            <a:ext cx="9721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7" idx="2"/>
            <a:endCxn id="8" idx="0"/>
          </p:cNvCxnSpPr>
          <p:nvPr/>
        </p:nvCxnSpPr>
        <p:spPr>
          <a:xfrm flipH="1">
            <a:off x="863588" y="4077072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2"/>
            <a:endCxn id="11" idx="0"/>
          </p:cNvCxnSpPr>
          <p:nvPr/>
        </p:nvCxnSpPr>
        <p:spPr>
          <a:xfrm>
            <a:off x="1655676" y="4077072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2"/>
            <a:endCxn id="10" idx="0"/>
          </p:cNvCxnSpPr>
          <p:nvPr/>
        </p:nvCxnSpPr>
        <p:spPr>
          <a:xfrm>
            <a:off x="6192180" y="2852936"/>
            <a:ext cx="11881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9" idx="2"/>
            <a:endCxn id="13" idx="0"/>
          </p:cNvCxnSpPr>
          <p:nvPr/>
        </p:nvCxnSpPr>
        <p:spPr>
          <a:xfrm flipH="1">
            <a:off x="5472100" y="2852936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0" idx="2"/>
            <a:endCxn id="15" idx="0"/>
          </p:cNvCxnSpPr>
          <p:nvPr/>
        </p:nvCxnSpPr>
        <p:spPr>
          <a:xfrm>
            <a:off x="7380312" y="4077072"/>
            <a:ext cx="10441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0" idx="2"/>
            <a:endCxn id="14" idx="0"/>
          </p:cNvCxnSpPr>
          <p:nvPr/>
        </p:nvCxnSpPr>
        <p:spPr>
          <a:xfrm flipH="1">
            <a:off x="6912260" y="4077072"/>
            <a:ext cx="4680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77180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Vrai</a:t>
            </a:r>
            <a:endParaRPr lang="fr-FR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364088" y="17008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Faux</a:t>
            </a:r>
            <a:endParaRPr lang="fr-FR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1403648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Vrai</a:t>
            </a:r>
            <a:endParaRPr lang="fr-FR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39552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Vrai</a:t>
            </a:r>
            <a:endParaRPr lang="fr-FR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5148064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Vrai</a:t>
            </a:r>
            <a:endParaRPr lang="fr-FR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6444208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Vrai</a:t>
            </a:r>
            <a:endParaRPr lang="fr-FR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3275856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Faux</a:t>
            </a:r>
            <a:endParaRPr lang="fr-FR" i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2267744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Faux</a:t>
            </a:r>
            <a:endParaRPr lang="fr-FR" i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20272" y="29249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Faux</a:t>
            </a:r>
            <a:endParaRPr lang="fr-FR" i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8172400" y="41490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Faux</a:t>
            </a:r>
            <a:endParaRPr lang="fr-FR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Siana</dc:creator>
  <cp:lastModifiedBy>Siana</cp:lastModifiedBy>
  <cp:revision>2</cp:revision>
  <dcterms:created xsi:type="dcterms:W3CDTF">2015-04-16T17:41:14Z</dcterms:created>
  <dcterms:modified xsi:type="dcterms:W3CDTF">2015-04-16T17:57:14Z</dcterms:modified>
</cp:coreProperties>
</file>