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71" r:id="rId5"/>
    <p:sldId id="272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4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017E-92A8-4AED-A34F-098966B49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9F76D-27AD-42E0-8A4A-4D9DC6299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5A8C9-50B0-4644-A198-C43BF014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C034A-B987-4834-A21D-35AD6EDB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A9E13-552F-4224-B305-251C3C03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0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304E-2BAA-466F-88C0-F6E4208C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BA0AE-A836-4F4C-AC35-40F18574B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CE058-2C40-405D-9DB0-578C0E12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D02B8-AC8F-47E6-AEE9-F15CB830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098F8-B9A8-46D8-B901-E7F4425F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B399B-2BAA-44B4-8ECD-D3AE064CB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17D56-034D-4ED2-9DDA-D5C333238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62C83-D0CE-4DE5-962B-280FEF00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7550B-3CC6-4AF0-A8BD-1D7209C2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9446-0A03-472A-9478-C37A4F55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04EB-8763-4659-A9B5-09998A72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7430-83C2-429F-92DD-A191E17DD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F4BA-C656-455A-96BE-957447F6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345CD-5A15-47B7-8236-81087E68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8F6F0-A94A-4DA7-8798-1D95E4FF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3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B72D-7DF4-40EF-8B26-22AA4E8D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8C752-8671-46B6-8A9A-EA0D1E59C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A8DB5-1283-4AAE-8F05-591CF1C1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D1299-788C-4EA3-B4B2-D05BCFFC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A0D0-6D21-45E2-A49B-30B37AE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1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C282-E194-4D00-81E5-08404741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2B5D8-0762-40A6-98D2-C6E3D4D69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A15F6-06FC-4E95-A266-96003787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54E0D-99F4-4A2E-92E3-53A07680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4BE75-FDBB-4417-AC88-352946A5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90492-64E5-4281-A08D-7E1E4828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ADA1-8792-4019-A65B-9FE2B555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4A410-BEC5-4A96-9940-87788B1A1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73408-C2EF-4FFB-A9D7-8A7D6BD93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7222C-6A3C-440C-99ED-E9EE68E88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DD0B1-89A4-4613-B295-58AADC247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6BE66-B55F-43E9-9BCB-CD7C5C7E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24A02-C1A3-480B-ACF9-EB0DD8A3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FF0E8-5DC1-4BD2-AA46-7078FC66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BB5A-22E9-4070-9F48-0AEA9C3D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644EE-B44D-467E-9568-107576FC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7832B-9B6E-4F56-AD0D-33D319EB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F5839-803B-41A4-B7DB-88B18EA7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0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C63E3-D1CA-4E6E-BA9A-DAD64714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E8CA8-5C0F-49E9-A22F-983E4682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389D1-837B-4635-A42D-00DF4920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0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4450-BB86-4B83-A0B4-1F286A92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3A10-FC0C-4D4E-80F4-AE085A4D3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F0AAB-9368-4C81-BAF4-ADEF2428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8F9C0-CFFE-44A6-A633-87DBD011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977DC-8F02-4049-BDC0-40E232A1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3D072-2ED0-4D72-BDEC-4A36057C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7EA7-9F65-4895-846C-BEBE1204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70497-D535-4741-9573-2C40CE1FC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AB36F-59FC-4F49-8FD4-03FAE444F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ECB93-83CC-44E1-8FCA-58DFB61F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F086B-EFC1-40B7-B331-1EB15C02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685D-9110-4C25-BECF-9E488D73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7DF88-FEE3-4C8E-B7E1-DBFACBE0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F0F24-8765-445E-B8BD-8B9A5CAC7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C67BE-D68D-42DF-9ADA-CA387D5EB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22235-5F21-45EB-8B5C-9E62EA121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EEAE3-64C9-4FDD-A0CF-4B4048676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mmons.wikimedia.org/wiki/File:Magnifying_glass_icon.svg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F36-58B3-4CDD-837E-2F7C369D0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Spooky Authors</a:t>
            </a:r>
            <a:br>
              <a:rPr lang="en-US" dirty="0"/>
            </a:br>
            <a:r>
              <a:rPr lang="en-US" dirty="0"/>
              <a:t>Predictive Analysis of Natural Language</a:t>
            </a:r>
          </a:p>
        </p:txBody>
      </p:sp>
      <p:pic>
        <p:nvPicPr>
          <p:cNvPr id="5" name="Graphic 4" descr="Bats">
            <a:extLst>
              <a:ext uri="{FF2B5EF4-FFF2-40B4-BE49-F238E27FC236}">
                <a16:creationId xmlns:a16="http://schemas.microsoft.com/office/drawing/2014/main" id="{AE7E083E-601C-4572-9E8A-9C1514BAF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6827" y="2892056"/>
            <a:ext cx="3753293" cy="3753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70DE9F-080D-4358-BB77-78CA810A1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955158" y="3275188"/>
            <a:ext cx="3030281" cy="30564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6CEDEB-0BA8-4F70-8416-E180E7FCB9C8}"/>
              </a:ext>
            </a:extLst>
          </p:cNvPr>
          <p:cNvSpPr/>
          <p:nvPr/>
        </p:nvSpPr>
        <p:spPr>
          <a:xfrm>
            <a:off x="4537444" y="5135472"/>
            <a:ext cx="35211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Kali Blevins (Team Lead)</a:t>
            </a:r>
          </a:p>
          <a:p>
            <a:r>
              <a:rPr lang="en-US" dirty="0"/>
              <a:t>Anais </a:t>
            </a:r>
            <a:r>
              <a:rPr lang="en-US" dirty="0" err="1"/>
              <a:t>Dotis</a:t>
            </a:r>
            <a:r>
              <a:rPr lang="en-US" dirty="0"/>
              <a:t>-Georgiou (Tester)</a:t>
            </a:r>
          </a:p>
          <a:p>
            <a:r>
              <a:rPr lang="en-US" dirty="0"/>
              <a:t>Danny Lu (Data Engineer)</a:t>
            </a:r>
          </a:p>
          <a:p>
            <a:r>
              <a:rPr lang="en-US" dirty="0" err="1"/>
              <a:t>Bharathy</a:t>
            </a:r>
            <a:r>
              <a:rPr lang="en-US" dirty="0"/>
              <a:t> Natarajan (Scrum Master)</a:t>
            </a:r>
          </a:p>
        </p:txBody>
      </p:sp>
    </p:spTree>
    <p:extLst>
      <p:ext uri="{BB962C8B-B14F-4D97-AF65-F5344CB8AC3E}">
        <p14:creationId xmlns:p14="http://schemas.microsoft.com/office/powerpoint/2010/main" val="196927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B7A1-3CEB-49F9-942D-C4EABF0B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Scores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4AFF2-E0D5-4B82-9FC4-F665DB4FC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11" y="1690688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177219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3A848-038C-4BC0-B325-00BF15E4A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87" y="912702"/>
            <a:ext cx="4114800" cy="2743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BA160-2FD2-4C78-AAD9-4A6FC5FB0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87" y="4012015"/>
            <a:ext cx="41148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5BB39A-5EAD-4D28-8A15-5A5A9FF32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687" y="912702"/>
            <a:ext cx="4114800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95F7DB-7571-45E5-9F7C-B2046180E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686" y="4012015"/>
            <a:ext cx="4114801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263770-180B-495D-8130-7995EA9B5870}"/>
              </a:ext>
            </a:extLst>
          </p:cNvPr>
          <p:cNvSpPr txBox="1"/>
          <p:nvPr/>
        </p:nvSpPr>
        <p:spPr>
          <a:xfrm>
            <a:off x="2764466" y="228600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E74CB-1C42-4FF2-8CC4-B4767A21056B}"/>
              </a:ext>
            </a:extLst>
          </p:cNvPr>
          <p:cNvSpPr txBox="1"/>
          <p:nvPr/>
        </p:nvSpPr>
        <p:spPr>
          <a:xfrm>
            <a:off x="8060366" y="228600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280028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77C6A-39A1-4709-A026-EE3F44815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46" y="685800"/>
            <a:ext cx="4114801" cy="27432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9D8F32-BAFF-4B28-B967-0A3268846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46" y="3566337"/>
            <a:ext cx="4114801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A95056-A413-4558-8D5A-3FDD6ABEC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31" y="685800"/>
            <a:ext cx="4114801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6B8AEE-CBB0-4544-ACDA-FC265EC0C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31" y="3603552"/>
            <a:ext cx="411480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4D3B24-8FA5-45A7-97A4-AE90D658FFF4}"/>
              </a:ext>
            </a:extLst>
          </p:cNvPr>
          <p:cNvSpPr txBox="1"/>
          <p:nvPr/>
        </p:nvSpPr>
        <p:spPr>
          <a:xfrm>
            <a:off x="2764466" y="228600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DC554-73B9-40C0-94DC-B0CB47D97A50}"/>
              </a:ext>
            </a:extLst>
          </p:cNvPr>
          <p:cNvSpPr txBox="1"/>
          <p:nvPr/>
        </p:nvSpPr>
        <p:spPr>
          <a:xfrm>
            <a:off x="8060366" y="228600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208171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8A59A5-D2BA-45F5-BFA1-824649B6C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32" y="3583173"/>
            <a:ext cx="6400800" cy="32004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30AFD1-7095-4425-BB35-F56F43BB1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7" y="649528"/>
            <a:ext cx="6400802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39CF2D-08C3-408E-A46C-8AF4F49972D8}"/>
              </a:ext>
            </a:extLst>
          </p:cNvPr>
          <p:cNvSpPr txBox="1"/>
          <p:nvPr/>
        </p:nvSpPr>
        <p:spPr>
          <a:xfrm>
            <a:off x="3381154" y="228600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7EEC2-2EFA-4999-A523-2199E54627ED}"/>
              </a:ext>
            </a:extLst>
          </p:cNvPr>
          <p:cNvSpPr txBox="1"/>
          <p:nvPr/>
        </p:nvSpPr>
        <p:spPr>
          <a:xfrm>
            <a:off x="8219854" y="2897371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3424517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7A0AC-EC22-485E-86AD-70C77DB3A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17" y="606056"/>
            <a:ext cx="4114801" cy="2743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0C3C2-324A-462D-B2B0-FC94392D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17" y="3638031"/>
            <a:ext cx="41148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E02643-629E-48C4-8055-03B9D6835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51" y="606056"/>
            <a:ext cx="4114801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B6CAAB-362F-437E-8C8F-A51AB068D9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51" y="3638031"/>
            <a:ext cx="4114801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DB4363-816D-49C6-8145-A62E56DE986B}"/>
              </a:ext>
            </a:extLst>
          </p:cNvPr>
          <p:cNvSpPr txBox="1"/>
          <p:nvPr/>
        </p:nvSpPr>
        <p:spPr>
          <a:xfrm>
            <a:off x="2764466" y="228600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336CA-8192-4824-B159-98687F0D735E}"/>
              </a:ext>
            </a:extLst>
          </p:cNvPr>
          <p:cNvSpPr txBox="1"/>
          <p:nvPr/>
        </p:nvSpPr>
        <p:spPr>
          <a:xfrm>
            <a:off x="8060366" y="228600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789669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540402-BC21-470B-BFAE-EECDF564C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58" y="1811043"/>
            <a:ext cx="5486411" cy="365760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957571-BAC2-4B87-8C83-22A0D4729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1811044"/>
            <a:ext cx="5486411" cy="3657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FA607-0BE8-45E4-8A8F-EADABB6DFF55}"/>
              </a:ext>
            </a:extLst>
          </p:cNvPr>
          <p:cNvSpPr txBox="1"/>
          <p:nvPr/>
        </p:nvSpPr>
        <p:spPr>
          <a:xfrm>
            <a:off x="2764466" y="228600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1B13D6-8D39-4FEB-8D07-89E70DA5439E}"/>
              </a:ext>
            </a:extLst>
          </p:cNvPr>
          <p:cNvSpPr txBox="1"/>
          <p:nvPr/>
        </p:nvSpPr>
        <p:spPr>
          <a:xfrm>
            <a:off x="8060366" y="228600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156278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9B29553-48DF-4631-AAB5-F34979F1F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2" y="2103120"/>
            <a:ext cx="5303519" cy="2651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4207B3-32BD-499A-BC81-05A7493EA5C6}"/>
              </a:ext>
            </a:extLst>
          </p:cNvPr>
          <p:cNvSpPr txBox="1"/>
          <p:nvPr/>
        </p:nvSpPr>
        <p:spPr>
          <a:xfrm>
            <a:off x="2764466" y="228600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E7046-2E67-4B08-AC5F-CFC5C79CE5D0}"/>
              </a:ext>
            </a:extLst>
          </p:cNvPr>
          <p:cNvSpPr txBox="1"/>
          <p:nvPr/>
        </p:nvSpPr>
        <p:spPr>
          <a:xfrm>
            <a:off x="8033784" y="228600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3B4643-6F13-40C1-A951-5544C6245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249" y="2103120"/>
            <a:ext cx="5303520" cy="2651760"/>
          </a:xfrm>
        </p:spPr>
      </p:pic>
    </p:spTree>
    <p:extLst>
      <p:ext uri="{BB962C8B-B14F-4D97-AF65-F5344CB8AC3E}">
        <p14:creationId xmlns:p14="http://schemas.microsoft.com/office/powerpoint/2010/main" val="154582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3E84-6EE2-40C7-AA07-D5BBC787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FE37-412C-4D22-9830-556745A3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raw datasets from the Kaggle data competition 'Spooky Authors', we performed a basic natural language analysis with the aim of identifying particular authors based on a sample of their writing.</a:t>
            </a:r>
          </a:p>
        </p:txBody>
      </p:sp>
    </p:spTree>
    <p:extLst>
      <p:ext uri="{BB962C8B-B14F-4D97-AF65-F5344CB8AC3E}">
        <p14:creationId xmlns:p14="http://schemas.microsoft.com/office/powerpoint/2010/main" val="252551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5EC4-B8EA-4194-AB7F-2C9DD1A4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10FF-DE71-4F89-B0CA-5068CD71D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What are the sentiment scores for each author?</a:t>
            </a:r>
          </a:p>
          <a:p>
            <a:pPr lvl="0"/>
            <a:r>
              <a:rPr lang="en-US" dirty="0"/>
              <a:t>How does each author vary with respect to:</a:t>
            </a:r>
          </a:p>
          <a:p>
            <a:pPr lvl="1"/>
            <a:r>
              <a:rPr lang="en-US" dirty="0"/>
              <a:t>sentence length </a:t>
            </a:r>
          </a:p>
          <a:p>
            <a:pPr lvl="1"/>
            <a:r>
              <a:rPr lang="en-US" dirty="0"/>
              <a:t>word length</a:t>
            </a:r>
          </a:p>
          <a:p>
            <a:pPr lvl="1"/>
            <a:r>
              <a:rPr lang="en-US" dirty="0"/>
              <a:t>special characters usage</a:t>
            </a:r>
          </a:p>
          <a:p>
            <a:pPr lvl="1"/>
            <a:r>
              <a:rPr lang="en-US" dirty="0"/>
              <a:t>word variety</a:t>
            </a:r>
          </a:p>
          <a:p>
            <a:pPr lvl="1"/>
            <a:r>
              <a:rPr lang="en-US" dirty="0"/>
              <a:t>pronoun usage</a:t>
            </a:r>
          </a:p>
          <a:p>
            <a:pPr lvl="0"/>
            <a:r>
              <a:rPr lang="en-US" dirty="0"/>
              <a:t>Can we assign authorship to sentences?</a:t>
            </a:r>
          </a:p>
          <a:p>
            <a:pPr lvl="0"/>
            <a:r>
              <a:rPr lang="en-US" dirty="0"/>
              <a:t>How does the assigned authorship dataset compare to the provided dataset with author already assigned?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9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0553-68E9-4027-8CC8-416D2552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00B2-887B-4E3A-B6C6-D3185619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dataset by author</a:t>
            </a:r>
          </a:p>
          <a:p>
            <a:r>
              <a:rPr lang="en-US" dirty="0"/>
              <a:t>Create equal length datasets for each author in the training data</a:t>
            </a:r>
          </a:p>
          <a:p>
            <a:pPr lvl="1"/>
            <a:r>
              <a:rPr lang="en-US" dirty="0"/>
              <a:t>Count length of each author dataset</a:t>
            </a:r>
          </a:p>
          <a:p>
            <a:pPr lvl="1"/>
            <a:r>
              <a:rPr lang="en-US" dirty="0"/>
              <a:t>Randomly sample the datasets for the authors with longer datasets to subset for equal lengths</a:t>
            </a:r>
          </a:p>
          <a:p>
            <a:r>
              <a:rPr lang="en-US" dirty="0"/>
              <a:t>Remove outliers for really long passages</a:t>
            </a:r>
          </a:p>
        </p:txBody>
      </p:sp>
    </p:spTree>
    <p:extLst>
      <p:ext uri="{BB962C8B-B14F-4D97-AF65-F5344CB8AC3E}">
        <p14:creationId xmlns:p14="http://schemas.microsoft.com/office/powerpoint/2010/main" val="298883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8EDD-46CC-4CEE-B34C-D86112B8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DFD6-BD79-4F6F-BF21-6BF3B9539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91CB-CBB2-4E50-A4C6-A799D7E2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(Natural Language Toolkit)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7738-4D7D-4C1B-A10E-09B1EC98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‘NLTK is a leading platform for building Python programs to work with human language data. It provides … text processing libraries for classification, tokenization, stemming, tagging, parsing, and semantic reasoning, [and] wrappers for industrial-strength NLP libraries...’</a:t>
            </a:r>
          </a:p>
          <a:p>
            <a:r>
              <a:rPr lang="en-US" dirty="0"/>
              <a:t>Free &amp; open source</a:t>
            </a:r>
          </a:p>
          <a:p>
            <a:r>
              <a:rPr lang="en-US" dirty="0"/>
              <a:t>http://www.nltk.org/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5D17-BB2C-4862-862E-60A7600A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Sentence structure – length &amp; variety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3A848-038C-4BC0-B325-00BF15E4A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93" y="2598978"/>
            <a:ext cx="4400112" cy="29334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BA160-2FD2-4C78-AAD9-4A6FC5FB0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752060"/>
            <a:ext cx="4268978" cy="28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8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3B76-C5AD-4C5E-A790-33C3A2AB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&amp; Punctuation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77C6A-39A1-4709-A026-EE3F44815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64" y="1393160"/>
            <a:ext cx="4125432" cy="27502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17A0DB-68C7-44C5-9DD4-5C8759BD1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614" y="1336156"/>
            <a:ext cx="5497033" cy="2748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9D8F32-BAFF-4B28-B967-0A3268846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930" y="3917504"/>
            <a:ext cx="4410745" cy="294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8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EA56-694A-457C-BC58-7B4F83F5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of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7A0AC-EC22-485E-86AD-70C77DB3A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4" y="1218518"/>
            <a:ext cx="4022656" cy="26817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0C3C2-324A-462D-B2B0-FC94392D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75" y="1100083"/>
            <a:ext cx="4377960" cy="2918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1183A9-4B37-458E-A34E-983EAC0B9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027" y="3900288"/>
            <a:ext cx="4144931" cy="27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264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Spooky Authors Predictive Analysis of Natural Language</vt:lpstr>
      <vt:lpstr>Overview</vt:lpstr>
      <vt:lpstr>Questions</vt:lpstr>
      <vt:lpstr>Data Exploration &amp; Cleanup</vt:lpstr>
      <vt:lpstr>Analyses</vt:lpstr>
      <vt:lpstr>NLTK (Natural Language Toolkit)</vt:lpstr>
      <vt:lpstr>Basic Sentence structure – length &amp; variety </vt:lpstr>
      <vt:lpstr>Vocabulary &amp; Punctuation</vt:lpstr>
      <vt:lpstr>Point of View</vt:lpstr>
      <vt:lpstr>Sentiment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Spooky Authors Predictive Analysis of Natural Language</dc:title>
  <dc:creator>Kali Blevins</dc:creator>
  <cp:lastModifiedBy>Kali Blevins</cp:lastModifiedBy>
  <cp:revision>12</cp:revision>
  <dcterms:created xsi:type="dcterms:W3CDTF">2017-11-29T18:07:26Z</dcterms:created>
  <dcterms:modified xsi:type="dcterms:W3CDTF">2017-12-05T01:33:02Z</dcterms:modified>
</cp:coreProperties>
</file>