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60" d="100"/>
          <a:sy n="60" d="100"/>
        </p:scale>
        <p:origin x="91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3017E-92A8-4AED-A34F-098966B499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59F76D-27AD-42E0-8A4A-4D9DC62993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D5A8C9-50B0-4644-A198-C43BF014D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806F1-D16A-4C27-A1BB-B8B7CB5A8967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C034A-B987-4834-A21D-35AD6EDB3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A9E13-552F-4224-B305-251C3C032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A25C8-BD64-4CB4-899B-CC09C6B98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005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E304E-2BAA-466F-88C0-F6E4208C3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7BA0AE-A836-4F4C-AC35-40F18574B4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CE058-2C40-405D-9DB0-578C0E127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806F1-D16A-4C27-A1BB-B8B7CB5A8967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D02B8-AC8F-47E6-AEE9-F15CB830A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7098F8-B9A8-46D8-B901-E7F4425F2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A25C8-BD64-4CB4-899B-CC09C6B98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481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4B399B-2BAA-44B4-8ECD-D3AE064CB2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517D56-034D-4ED2-9DDA-D5C3332381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262C83-D0CE-4DE5-962B-280FEF00D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806F1-D16A-4C27-A1BB-B8B7CB5A8967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7550B-3CC6-4AF0-A8BD-1D7209C21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59446-0A03-472A-9478-C37A4F556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A25C8-BD64-4CB4-899B-CC09C6B98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758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004EB-8763-4659-A9B5-09998A72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17430-83C2-429F-92DD-A191E17DD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7F4BA-C656-455A-96BE-957447F6C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806F1-D16A-4C27-A1BB-B8B7CB5A8967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345CD-5A15-47B7-8236-81087E68C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48F6F0-A94A-4DA7-8798-1D95E4FFA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A25C8-BD64-4CB4-899B-CC09C6B98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638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1B72D-7DF4-40EF-8B26-22AA4E8D0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58C752-8671-46B6-8A9A-EA0D1E59C2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7A8DB5-1283-4AAE-8F05-591CF1C1C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806F1-D16A-4C27-A1BB-B8B7CB5A8967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0D1299-788C-4EA3-B4B2-D05BCFFC4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7A0D0-6D21-45E2-A49B-30B37AE8A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A25C8-BD64-4CB4-899B-CC09C6B98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312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AC282-E194-4D00-81E5-084047410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2B5D8-0762-40A6-98D2-C6E3D4D69B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4A15F6-06FC-4E95-A266-96003787C8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854E0D-99F4-4A2E-92E3-53A076803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806F1-D16A-4C27-A1BB-B8B7CB5A8967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54BE75-FDBB-4417-AC88-352946A55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190492-64E5-4281-A08D-7E1E48287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A25C8-BD64-4CB4-899B-CC09C6B98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78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3ADA1-8792-4019-A65B-9FE2B555D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A4A410-BEC5-4A96-9940-87788B1A1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E73408-C2EF-4FFB-A9D7-8A7D6BD933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A7222C-6A3C-440C-99ED-E9EE68E886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2DD0B1-89A4-4613-B295-58AADC2471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56BE66-B55F-43E9-9BCB-CD7C5C7EF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806F1-D16A-4C27-A1BB-B8B7CB5A8967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424A02-C1A3-480B-ACF9-EB0DD8A31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1FF0E8-5DC1-4BD2-AA46-7078FC661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A25C8-BD64-4CB4-899B-CC09C6B98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29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2BB5A-22E9-4070-9F48-0AEA9C3DC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E644EE-B44D-467E-9568-107576FC7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806F1-D16A-4C27-A1BB-B8B7CB5A8967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E7832B-9B6E-4F56-AD0D-33D319EB4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AF5839-803B-41A4-B7DB-88B18EA78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A25C8-BD64-4CB4-899B-CC09C6B98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402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6C63E3-D1CA-4E6E-BA9A-DAD64714B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806F1-D16A-4C27-A1BB-B8B7CB5A8967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DE8CA8-5C0F-49E9-A22F-983E4682A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389D1-837B-4635-A42D-00DF49205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A25C8-BD64-4CB4-899B-CC09C6B98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501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74450-BB86-4B83-A0B4-1F286A92E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33A10-FC0C-4D4E-80F4-AE085A4D3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DF0AAB-9368-4C81-BAF4-ADEF242867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48F9C0-CFFE-44A6-A633-87DBD0117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806F1-D16A-4C27-A1BB-B8B7CB5A8967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F977DC-8F02-4049-BDC0-40E232A1F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03D072-2ED0-4D72-BDEC-4A36057C9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A25C8-BD64-4CB4-899B-CC09C6B98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435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47EA7-9F65-4895-846C-BEBE12042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170497-D535-4741-9573-2C40CE1FC3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8AB36F-59FC-4F49-8FD4-03FAE444FE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2ECB93-83CC-44E1-8FCA-58DFB61FD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806F1-D16A-4C27-A1BB-B8B7CB5A8967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4F086B-EFC1-40B7-B331-1EB15C021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4685D-9110-4C25-BECF-9E488D734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A25C8-BD64-4CB4-899B-CC09C6B98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78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D7DF88-FEE3-4C8E-B7E1-DBFACBE0D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4F0F24-8765-445E-B8BD-8B9A5CAC7E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3C67BE-D68D-42DF-9ADA-CA387D5EB0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806F1-D16A-4C27-A1BB-B8B7CB5A8967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22235-5F21-45EB-8B5C-9E62EA1215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EEAE3-64C9-4FDD-A0CF-4B4048676C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A25C8-BD64-4CB4-899B-CC09C6B98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43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AAF36-58B3-4CDD-837E-2F7C369D02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Spooky Authors</a:t>
            </a:r>
            <a:br>
              <a:rPr lang="en-US" dirty="0"/>
            </a:br>
            <a:r>
              <a:rPr lang="en-US" dirty="0"/>
              <a:t>Predictive Analysis of Natural Language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E3143E-9082-4087-80B9-C722C55877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273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04645-32D9-4ECD-BF91-A6B4472AE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F1510-F1FE-4F0A-A391-53D16B9D1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Kali Blevins (Team Lead)</a:t>
            </a:r>
          </a:p>
          <a:p>
            <a:r>
              <a:rPr lang="en-US" dirty="0"/>
              <a:t>Anais </a:t>
            </a:r>
            <a:r>
              <a:rPr lang="en-US" dirty="0" err="1"/>
              <a:t>Dotis</a:t>
            </a:r>
            <a:r>
              <a:rPr lang="en-US" dirty="0"/>
              <a:t>-Georgiou (Tester)</a:t>
            </a:r>
          </a:p>
          <a:p>
            <a:r>
              <a:rPr lang="en-US" dirty="0"/>
              <a:t>Danny Lu (Data Engineer)</a:t>
            </a:r>
          </a:p>
          <a:p>
            <a:r>
              <a:rPr lang="en-US" dirty="0" err="1"/>
              <a:t>Bharathy</a:t>
            </a:r>
            <a:r>
              <a:rPr lang="en-US" dirty="0"/>
              <a:t> Natarajan (Scrum Master)</a:t>
            </a:r>
          </a:p>
        </p:txBody>
      </p:sp>
    </p:spTree>
    <p:extLst>
      <p:ext uri="{BB962C8B-B14F-4D97-AF65-F5344CB8AC3E}">
        <p14:creationId xmlns:p14="http://schemas.microsoft.com/office/powerpoint/2010/main" val="2118281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03E84-6EE2-40C7-AA07-D5BBC7875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8FE37-412C-4D22-9830-556745A37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Using the raw datasets from the Kaggle data competition 'Spooky Authors', we performed a basic natural language analysis with the aim of identifying particular authors based on a sample of their writing.</a:t>
            </a:r>
          </a:p>
        </p:txBody>
      </p:sp>
    </p:spTree>
    <p:extLst>
      <p:ext uri="{BB962C8B-B14F-4D97-AF65-F5344CB8AC3E}">
        <p14:creationId xmlns:p14="http://schemas.microsoft.com/office/powerpoint/2010/main" val="2525519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A91CB-CBB2-4E50-A4C6-A799D7E2A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NLTK (Natural Language Toolkit)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87738-4D7D-4C1B-A10E-09B1EC98B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‘NLTK is a leading platform for building Python programs to work with human language data. It provides … text processing libraries for classification, tokenization, stemming, tagging, parsing, and semantic reasoning, [and] wrappers for industrial-strength NLP libraries...’</a:t>
            </a:r>
          </a:p>
          <a:p>
            <a:r>
              <a:rPr lang="en-US" dirty="0"/>
              <a:t>Free &amp; open source</a:t>
            </a:r>
          </a:p>
          <a:p>
            <a:r>
              <a:rPr lang="en-US" dirty="0"/>
              <a:t>http://www.nltk.org/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111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127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Spooky Authors Predictive Analysis of Natural Language</vt:lpstr>
      <vt:lpstr>Team Members</vt:lpstr>
      <vt:lpstr>Overview</vt:lpstr>
      <vt:lpstr>NLTK (Natural Language Toolkit)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Spooky Authors Predictive Analysis of Natural Language</dc:title>
  <dc:creator>Kali Blevins</dc:creator>
  <cp:lastModifiedBy>Kali Blevins</cp:lastModifiedBy>
  <cp:revision>3</cp:revision>
  <dcterms:created xsi:type="dcterms:W3CDTF">2017-11-29T18:07:26Z</dcterms:created>
  <dcterms:modified xsi:type="dcterms:W3CDTF">2017-11-30T00:30:58Z</dcterms:modified>
</cp:coreProperties>
</file>