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0" r:id="rId4"/>
    <p:sldId id="259" r:id="rId5"/>
    <p:sldId id="271" r:id="rId6"/>
    <p:sldId id="273" r:id="rId7"/>
    <p:sldId id="272" r:id="rId8"/>
    <p:sldId id="274" r:id="rId9"/>
    <p:sldId id="275" r:id="rId10"/>
    <p:sldId id="279" r:id="rId11"/>
    <p:sldId id="280" r:id="rId12"/>
    <p:sldId id="276" r:id="rId13"/>
    <p:sldId id="281" r:id="rId14"/>
    <p:sldId id="277" r:id="rId15"/>
    <p:sldId id="278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Magnifying_glass_icon.svg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Authors: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7232" y="3211032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21475" y="3025323"/>
            <a:ext cx="3030281" cy="3056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CEDEB-0BA8-4F70-8416-E180E7FCB9C8}"/>
              </a:ext>
            </a:extLst>
          </p:cNvPr>
          <p:cNvSpPr/>
          <p:nvPr/>
        </p:nvSpPr>
        <p:spPr>
          <a:xfrm>
            <a:off x="4056321" y="4912242"/>
            <a:ext cx="4002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AEBFB-1A16-4DEF-9B79-EE9825E6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6" y="2131823"/>
            <a:ext cx="5486411" cy="3657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4D315-2A8E-4D8D-8544-7F7E2EE5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97233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D5FA3-6CFE-4E32-996C-3E7AEF16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64" y="233915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sentiment scores for each author?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5668C7-4353-4B89-8117-22FA47B3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120900"/>
            <a:ext cx="8102600" cy="4051300"/>
          </a:xfrm>
        </p:spPr>
      </p:pic>
    </p:spTree>
    <p:extLst>
      <p:ext uri="{BB962C8B-B14F-4D97-AF65-F5344CB8AC3E}">
        <p14:creationId xmlns:p14="http://schemas.microsoft.com/office/powerpoint/2010/main" val="32684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960-DEB0-40AC-9720-EE0FA290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6B5A59-D975-4400-A3A5-01FB1CD1C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06861"/>
              </p:ext>
            </p:extLst>
          </p:nvPr>
        </p:nvGraphicFramePr>
        <p:xfrm>
          <a:off x="653900" y="2993065"/>
          <a:ext cx="11121656" cy="29400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4928">
                  <a:extLst>
                    <a:ext uri="{9D8B030D-6E8A-4147-A177-3AD203B41FA5}">
                      <a16:colId xmlns:a16="http://schemas.microsoft.com/office/drawing/2014/main" val="3232635992"/>
                    </a:ext>
                  </a:extLst>
                </a:gridCol>
                <a:gridCol w="1653363">
                  <a:extLst>
                    <a:ext uri="{9D8B030D-6E8A-4147-A177-3AD203B41FA5}">
                      <a16:colId xmlns:a16="http://schemas.microsoft.com/office/drawing/2014/main" val="909031098"/>
                    </a:ext>
                  </a:extLst>
                </a:gridCol>
                <a:gridCol w="1780953">
                  <a:extLst>
                    <a:ext uri="{9D8B030D-6E8A-4147-A177-3AD203B41FA5}">
                      <a16:colId xmlns:a16="http://schemas.microsoft.com/office/drawing/2014/main" val="3030997802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2939355599"/>
                    </a:ext>
                  </a:extLst>
                </a:gridCol>
                <a:gridCol w="1661335">
                  <a:extLst>
                    <a:ext uri="{9D8B030D-6E8A-4147-A177-3AD203B41FA5}">
                      <a16:colId xmlns:a16="http://schemas.microsoft.com/office/drawing/2014/main" val="934262141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864717468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322435075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1875610806"/>
                    </a:ext>
                  </a:extLst>
                </a:gridCol>
              </a:tblGrid>
              <a:tr h="12587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sent_len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compound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pos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neu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neg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35935731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30.11198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58.58519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235.5922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111.2549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384.527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445.7831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91.9655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59183683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8.83E-14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4.41E-26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5.38E-103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9.95E-49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4.91E-164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2.16E-189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1.89E-40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333893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DE81D5-0EB8-4899-9A6C-1F7F74FC803A}"/>
              </a:ext>
            </a:extLst>
          </p:cNvPr>
          <p:cNvSpPr/>
          <p:nvPr/>
        </p:nvSpPr>
        <p:spPr>
          <a:xfrm>
            <a:off x="460389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217E2-5272-4E11-A840-0459ADC57961}"/>
              </a:ext>
            </a:extLst>
          </p:cNvPr>
          <p:cNvSpPr/>
          <p:nvPr/>
        </p:nvSpPr>
        <p:spPr>
          <a:xfrm>
            <a:off x="758455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EEF2-9D44-40B8-A08A-C68EDAEB3B64}"/>
              </a:ext>
            </a:extLst>
          </p:cNvPr>
          <p:cNvSpPr/>
          <p:nvPr/>
        </p:nvSpPr>
        <p:spPr>
          <a:xfrm>
            <a:off x="9051852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assign authorship to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6F7-BFB4-4F2E-9F6F-5DFA85E5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dictionary of word frequencies for each author for training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sentence in the test dataset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with the frequency with which each author uses each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each author, multiply together all the frequencies for the words in the sentence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which author has the highest number – that’s the winner!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6064C-FD69-4A74-A7B3-36399FC8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5202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75098-4536-4F26-AEA6-87B2DBC7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7" y="2827402"/>
            <a:ext cx="5423111" cy="36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1FD7F6-6EC0-473C-8C21-755A2F64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96" y="3069301"/>
            <a:ext cx="5195703" cy="2597852"/>
          </a:xfr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2AE1113-7AFD-4105-99B2-948FB48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" y="3010823"/>
            <a:ext cx="5195704" cy="2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84E60-F980-4065-8D3C-CCD5068F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" y="2942382"/>
            <a:ext cx="5222137" cy="3291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33FEC-6315-426B-AB66-8B359721B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92" y="2875710"/>
            <a:ext cx="520555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F04D1-899C-4A42-8F00-2599DDA3B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37" y="2715761"/>
            <a:ext cx="5486411" cy="365760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D95B1-5FC1-49ED-A1AB-E7E1673E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" y="271576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A617-34BE-4C6D-87CC-4DC4CCAD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all the time in the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1620-51F4-4EE0-8A87-1AD9FD61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use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97093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A02-312B-4A9B-9E73-6726DC3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A484-50EE-4343-AB5B-42F06D65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5EC4-B8EA-4194-AB7F-2C9DD1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10FF-DE71-4F89-B0CA-5068CD71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does each author vary with respect to basic sentence structure &amp; vocabulary?</a:t>
            </a:r>
          </a:p>
          <a:p>
            <a:r>
              <a:rPr lang="en-US" dirty="0"/>
              <a:t>What are the sentiment scores for each author?</a:t>
            </a:r>
          </a:p>
          <a:p>
            <a:r>
              <a:rPr lang="en-US" dirty="0"/>
              <a:t>How do we assign authorship to sentences?</a:t>
            </a:r>
          </a:p>
          <a:p>
            <a:pPr lvl="0"/>
            <a:r>
              <a:rPr lang="en-US" dirty="0"/>
              <a:t>How does the assigned authorship dataset compare to the provided dataset with author already assigned?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553-68E9-4027-8CC8-416D25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00B2-887B-4E3A-B6C6-D3185619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dataset by author</a:t>
            </a:r>
          </a:p>
          <a:p>
            <a:r>
              <a:rPr lang="en-US" dirty="0"/>
              <a:t>Create equal length datasets for each author in the training data</a:t>
            </a:r>
          </a:p>
          <a:p>
            <a:pPr lvl="1"/>
            <a:r>
              <a:rPr lang="en-US" dirty="0"/>
              <a:t>Count length of each author dataset</a:t>
            </a:r>
          </a:p>
          <a:p>
            <a:pPr lvl="1"/>
            <a:r>
              <a:rPr lang="en-US" dirty="0"/>
              <a:t>Randomly sample the datasets for the authors with longer datasets to subset for equal lengths</a:t>
            </a:r>
          </a:p>
          <a:p>
            <a:r>
              <a:rPr lang="en-US" dirty="0"/>
              <a:t>Remove outliers for really long passages</a:t>
            </a:r>
          </a:p>
        </p:txBody>
      </p:sp>
    </p:spTree>
    <p:extLst>
      <p:ext uri="{BB962C8B-B14F-4D97-AF65-F5344CB8AC3E}">
        <p14:creationId xmlns:p14="http://schemas.microsoft.com/office/powerpoint/2010/main" val="29888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68876-9234-4E01-AAB1-B2413D99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74" y="1586168"/>
            <a:ext cx="6536624" cy="5229299"/>
          </a:xfrm>
        </p:spPr>
      </p:pic>
    </p:spTree>
    <p:extLst>
      <p:ext uri="{BB962C8B-B14F-4D97-AF65-F5344CB8AC3E}">
        <p14:creationId xmlns:p14="http://schemas.microsoft.com/office/powerpoint/2010/main" val="410038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3C61-97B0-4C8A-B793-410F0E7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E74D8-C0CA-4328-9134-D25F7CA3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959344"/>
            <a:ext cx="2443721" cy="162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3AFC9-1D7B-478D-8C3C-48147298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1691165"/>
            <a:ext cx="7471154" cy="49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59209F8-2AEE-4FDA-B97F-9AC5A9E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9" y="2317746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66606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4D39E-557F-4393-8796-0BA5BB93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19" y="1990768"/>
            <a:ext cx="7409269" cy="46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793</TotalTime>
  <Words>500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Rockwell</vt:lpstr>
      <vt:lpstr>Rockwell Condensed</vt:lpstr>
      <vt:lpstr>Wingdings</vt:lpstr>
      <vt:lpstr>Wood Type</vt:lpstr>
      <vt:lpstr>Spooky Authors: Predictive Analysis of Natural Language</vt:lpstr>
      <vt:lpstr>Overview</vt:lpstr>
      <vt:lpstr>Questions</vt:lpstr>
      <vt:lpstr>NLTK (Natural Language Toolkit)</vt:lpstr>
      <vt:lpstr>Data Exploration &amp; Cleanup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What are the sentiment scores for each author?</vt:lpstr>
      <vt:lpstr>ANOVA scores</vt:lpstr>
      <vt:lpstr>How do we assign authorship to sentences?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If we had all the time in the world…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29</cp:revision>
  <dcterms:created xsi:type="dcterms:W3CDTF">2017-11-29T18:07:26Z</dcterms:created>
  <dcterms:modified xsi:type="dcterms:W3CDTF">2017-12-08T21:10:09Z</dcterms:modified>
</cp:coreProperties>
</file>