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70" r:id="rId4"/>
    <p:sldId id="259" r:id="rId5"/>
    <p:sldId id="271" r:id="rId6"/>
    <p:sldId id="273" r:id="rId7"/>
    <p:sldId id="272" r:id="rId8"/>
    <p:sldId id="274" r:id="rId9"/>
    <p:sldId id="275" r:id="rId10"/>
    <p:sldId id="279" r:id="rId11"/>
    <p:sldId id="280" r:id="rId12"/>
    <p:sldId id="276" r:id="rId13"/>
    <p:sldId id="281" r:id="rId14"/>
    <p:sldId id="277" r:id="rId15"/>
    <p:sldId id="278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5806F1-D16A-4C27-A1BB-B8B7CB5A89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Magnifying_glass_icon.svg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F36-58B3-4CDD-837E-2F7C369D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Spooky Authors:</a:t>
            </a:r>
            <a:br>
              <a:rPr lang="en-US" dirty="0"/>
            </a:br>
            <a:r>
              <a:rPr lang="en-US" dirty="0"/>
              <a:t>Predictive Analysis of Natural Language</a:t>
            </a:r>
          </a:p>
        </p:txBody>
      </p:sp>
      <p:pic>
        <p:nvPicPr>
          <p:cNvPr id="5" name="Graphic 4" descr="Bats">
            <a:extLst>
              <a:ext uri="{FF2B5EF4-FFF2-40B4-BE49-F238E27FC236}">
                <a16:creationId xmlns:a16="http://schemas.microsoft.com/office/drawing/2014/main" id="{AE7E083E-601C-4572-9E8A-9C1514BAF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7232" y="3211032"/>
            <a:ext cx="3753293" cy="3753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0DE9F-080D-4358-BB77-78CA810A1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21475" y="3025323"/>
            <a:ext cx="3030281" cy="30564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CEDEB-0BA8-4F70-8416-E180E7FCB9C8}"/>
              </a:ext>
            </a:extLst>
          </p:cNvPr>
          <p:cNvSpPr/>
          <p:nvPr/>
        </p:nvSpPr>
        <p:spPr>
          <a:xfrm>
            <a:off x="4056321" y="4912242"/>
            <a:ext cx="4002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Kali Blevins (Team Lead)</a:t>
            </a:r>
          </a:p>
          <a:p>
            <a:r>
              <a:rPr lang="en-US" dirty="0"/>
              <a:t>Anais </a:t>
            </a:r>
            <a:r>
              <a:rPr lang="en-US" dirty="0" err="1"/>
              <a:t>Dotis</a:t>
            </a:r>
            <a:r>
              <a:rPr lang="en-US" dirty="0"/>
              <a:t>-Georgiou (Tester)</a:t>
            </a:r>
          </a:p>
          <a:p>
            <a:r>
              <a:rPr lang="en-US" dirty="0"/>
              <a:t>Danny Lu (Data Engineer)</a:t>
            </a:r>
          </a:p>
          <a:p>
            <a:r>
              <a:rPr lang="en-US" dirty="0" err="1"/>
              <a:t>Bharathy</a:t>
            </a:r>
            <a:r>
              <a:rPr lang="en-US" dirty="0"/>
              <a:t> Natarajan (Scrum Master)</a:t>
            </a:r>
          </a:p>
        </p:txBody>
      </p:sp>
    </p:spTree>
    <p:extLst>
      <p:ext uri="{BB962C8B-B14F-4D97-AF65-F5344CB8AC3E}">
        <p14:creationId xmlns:p14="http://schemas.microsoft.com/office/powerpoint/2010/main" val="196927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AEBFB-1A16-4DEF-9B79-EE9825E6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66" y="2131823"/>
            <a:ext cx="5486411" cy="3657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4D315-2A8E-4D8D-8544-7F7E2EE5D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1" y="197233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D5FA3-6CFE-4E32-996C-3E7AEF16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64" y="2339159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sentiment scores for each author?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5668C7-4353-4B89-8117-22FA47B3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120900"/>
            <a:ext cx="8102600" cy="4051300"/>
          </a:xfrm>
        </p:spPr>
      </p:pic>
    </p:spTree>
    <p:extLst>
      <p:ext uri="{BB962C8B-B14F-4D97-AF65-F5344CB8AC3E}">
        <p14:creationId xmlns:p14="http://schemas.microsoft.com/office/powerpoint/2010/main" val="326840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8960-DEB0-40AC-9720-EE0FA290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scores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6B5A59-D975-4400-A3A5-01FB1CD1C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106861"/>
              </p:ext>
            </p:extLst>
          </p:nvPr>
        </p:nvGraphicFramePr>
        <p:xfrm>
          <a:off x="653900" y="2993065"/>
          <a:ext cx="11121656" cy="294005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34928">
                  <a:extLst>
                    <a:ext uri="{9D8B030D-6E8A-4147-A177-3AD203B41FA5}">
                      <a16:colId xmlns:a16="http://schemas.microsoft.com/office/drawing/2014/main" val="3232635992"/>
                    </a:ext>
                  </a:extLst>
                </a:gridCol>
                <a:gridCol w="1653363">
                  <a:extLst>
                    <a:ext uri="{9D8B030D-6E8A-4147-A177-3AD203B41FA5}">
                      <a16:colId xmlns:a16="http://schemas.microsoft.com/office/drawing/2014/main" val="909031098"/>
                    </a:ext>
                  </a:extLst>
                </a:gridCol>
                <a:gridCol w="1780953">
                  <a:extLst>
                    <a:ext uri="{9D8B030D-6E8A-4147-A177-3AD203B41FA5}">
                      <a16:colId xmlns:a16="http://schemas.microsoft.com/office/drawing/2014/main" val="3030997802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2939355599"/>
                    </a:ext>
                  </a:extLst>
                </a:gridCol>
                <a:gridCol w="1661335">
                  <a:extLst>
                    <a:ext uri="{9D8B030D-6E8A-4147-A177-3AD203B41FA5}">
                      <a16:colId xmlns:a16="http://schemas.microsoft.com/office/drawing/2014/main" val="934262141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2864717468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2322435075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1875610806"/>
                    </a:ext>
                  </a:extLst>
                </a:gridCol>
              </a:tblGrid>
              <a:tr h="125878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sent_len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word_var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word_len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compound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pos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neu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neg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35935731"/>
                  </a:ext>
                </a:extLst>
              </a:tr>
              <a:tr h="8406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30.11198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58.58519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235.5922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111.2549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384.527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445.7831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91.9655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59183683"/>
                  </a:ext>
                </a:extLst>
              </a:tr>
              <a:tr h="8406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8.83E-14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4.41E-26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5.38E-103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9.95E-49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4.91E-164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2.16E-189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1.89E-40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3338933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DE81D5-0EB8-4899-9A6C-1F7F74FC803A}"/>
              </a:ext>
            </a:extLst>
          </p:cNvPr>
          <p:cNvSpPr/>
          <p:nvPr/>
        </p:nvSpPr>
        <p:spPr>
          <a:xfrm>
            <a:off x="4603898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217E2-5272-4E11-A840-0459ADC57961}"/>
              </a:ext>
            </a:extLst>
          </p:cNvPr>
          <p:cNvSpPr/>
          <p:nvPr/>
        </p:nvSpPr>
        <p:spPr>
          <a:xfrm>
            <a:off x="7584558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EEF2-9D44-40B8-A08A-C68EDAEB3B64}"/>
              </a:ext>
            </a:extLst>
          </p:cNvPr>
          <p:cNvSpPr/>
          <p:nvPr/>
        </p:nvSpPr>
        <p:spPr>
          <a:xfrm>
            <a:off x="9051852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assign authorship to sentences?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E6F7-BFB4-4F2E-9F6F-5DFA85E5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dictionary of word frequencies for each author for training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sentence in the test dataset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table with the frequency with which each author uses each word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 each author, multiply together all the frequencies for the words in the sentence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Identify which author has the highest number – that’s the winner!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8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6064C-FD69-4A74-A7B3-36399FC8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5202"/>
            <a:ext cx="5486411" cy="3657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75098-4536-4F26-AEA6-87B2DBC75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87" y="2827402"/>
            <a:ext cx="5423111" cy="36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6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1FD7F6-6EC0-473C-8C21-755A2F64A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96" y="3069301"/>
            <a:ext cx="5195703" cy="2597852"/>
          </a:xfr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2AE1113-7AFD-4105-99B2-948FB487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2" y="3010823"/>
            <a:ext cx="5195704" cy="25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2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EC9CD-B5E1-4BDC-9D16-4EC122E0F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93" y="2669509"/>
            <a:ext cx="5486411" cy="3657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932569-1DD7-40A9-A8D5-EC5F418D4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8" y="2669509"/>
            <a:ext cx="5309858" cy="35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FF04D1-899C-4A42-8F00-2599DDA3B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37" y="2715761"/>
            <a:ext cx="5486411" cy="365760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6D95B1-5FC1-49ED-A1AB-E7E1673E3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4" y="271576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2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A617-34BE-4C6D-87CC-4DC4CCAD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all the time in the world…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1620-51F4-4EE0-8A87-1AD9FD61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use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97093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3E84-6EE2-40C7-AA07-D5BBC78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FE37-412C-4D22-9830-556745A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raw datasets from the Kaggle data competition 'Spooky Authors', we performed a basic natural language analysis with the aim of identifying particular authors based on a sample of their writing.</a:t>
            </a:r>
          </a:p>
        </p:txBody>
      </p:sp>
    </p:spTree>
    <p:extLst>
      <p:ext uri="{BB962C8B-B14F-4D97-AF65-F5344CB8AC3E}">
        <p14:creationId xmlns:p14="http://schemas.microsoft.com/office/powerpoint/2010/main" val="252551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5A02-312B-4A9B-9E73-6726DC3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A484-50EE-4343-AB5B-42F06D65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5EC4-B8EA-4194-AB7F-2C9DD1A4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10FF-DE71-4F89-B0CA-5068CD71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How does each author vary with respect to basic sentence structure &amp; vocabulary?</a:t>
            </a:r>
          </a:p>
          <a:p>
            <a:r>
              <a:rPr lang="en-US" dirty="0"/>
              <a:t>What are the sentiment scores for each author?</a:t>
            </a:r>
          </a:p>
          <a:p>
            <a:r>
              <a:rPr lang="en-US" dirty="0"/>
              <a:t>How do we assign authorship to sentences?</a:t>
            </a:r>
          </a:p>
          <a:p>
            <a:pPr lvl="0"/>
            <a:r>
              <a:rPr lang="en-US" dirty="0"/>
              <a:t>How does the assigned authorship dataset compare to the provided dataset with author already assigned?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91CB-CBB2-4E50-A4C6-A799D7E2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(Natural Language Toolkit)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7738-4D7D-4C1B-A10E-09B1EC98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‘NLTK is a leading platform for building Python programs to work with human language data. It provides … text processing libraries for classification, tokenization, stemming, tagging, parsing, and semantic reasoning, [and] wrappers for industrial-strength NLP libraries...’</a:t>
            </a:r>
          </a:p>
          <a:p>
            <a:r>
              <a:rPr lang="en-US" dirty="0"/>
              <a:t>Free &amp; open source</a:t>
            </a:r>
          </a:p>
          <a:p>
            <a:r>
              <a:rPr lang="en-US" dirty="0"/>
              <a:t>http://www.nltk.org/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553-68E9-4027-8CC8-416D255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00B2-887B-4E3A-B6C6-D3185619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dataset by author</a:t>
            </a:r>
          </a:p>
          <a:p>
            <a:r>
              <a:rPr lang="en-US" dirty="0"/>
              <a:t>Create equal length datasets for each author in the training data</a:t>
            </a:r>
          </a:p>
          <a:p>
            <a:pPr lvl="1"/>
            <a:r>
              <a:rPr lang="en-US" dirty="0"/>
              <a:t>Count length of each author dataset</a:t>
            </a:r>
          </a:p>
          <a:p>
            <a:pPr lvl="1"/>
            <a:r>
              <a:rPr lang="en-US" dirty="0"/>
              <a:t>Randomly sample the datasets for the authors with longer datasets to subset for equal lengths</a:t>
            </a:r>
          </a:p>
          <a:p>
            <a:r>
              <a:rPr lang="en-US" dirty="0"/>
              <a:t>Remove outliers for really long passages</a:t>
            </a:r>
          </a:p>
        </p:txBody>
      </p:sp>
    </p:spTree>
    <p:extLst>
      <p:ext uri="{BB962C8B-B14F-4D97-AF65-F5344CB8AC3E}">
        <p14:creationId xmlns:p14="http://schemas.microsoft.com/office/powerpoint/2010/main" val="298883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929104-7175-46E2-9003-A7AEE9B87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50" y="2317333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410038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3C61-97B0-4C8A-B793-410F0E72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4E74D8-C0CA-4328-9134-D25F7CA39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" y="1959344"/>
            <a:ext cx="2443721" cy="1629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C3AFC9-1D7B-478D-8C3C-48147298B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30" y="1691165"/>
            <a:ext cx="7471154" cy="49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59209F8-2AEE-4FDA-B97F-9AC5A9E2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69" y="2317746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66606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C16EE-40FC-422D-A41E-510CCFD5A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4" y="228068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782</TotalTime>
  <Words>500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Rockwell</vt:lpstr>
      <vt:lpstr>Rockwell Condensed</vt:lpstr>
      <vt:lpstr>Wingdings</vt:lpstr>
      <vt:lpstr>Wood Type</vt:lpstr>
      <vt:lpstr>Spooky Authors: Predictive Analysis of Natural Language</vt:lpstr>
      <vt:lpstr>Overview</vt:lpstr>
      <vt:lpstr>Questions</vt:lpstr>
      <vt:lpstr>NLTK (Natural Language Toolkit)</vt:lpstr>
      <vt:lpstr>Data Exploration &amp; Cleanup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What are the sentiment scores for each author?</vt:lpstr>
      <vt:lpstr>ANOVA scores</vt:lpstr>
      <vt:lpstr>How do we assign authorship to sentences?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If we had all the time in the world…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Authors Predictive Analysis of Natural Language</dc:title>
  <dc:creator>Kali Blevins</dc:creator>
  <cp:lastModifiedBy>Kali Blevins</cp:lastModifiedBy>
  <cp:revision>26</cp:revision>
  <dcterms:created xsi:type="dcterms:W3CDTF">2017-11-29T18:07:26Z</dcterms:created>
  <dcterms:modified xsi:type="dcterms:W3CDTF">2017-12-07T02:24:30Z</dcterms:modified>
</cp:coreProperties>
</file>