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68" r:id="rId4"/>
    <p:sldId id="258" r:id="rId5"/>
    <p:sldId id="267" r:id="rId6"/>
    <p:sldId id="269" r:id="rId7"/>
    <p:sldId id="262" r:id="rId8"/>
    <p:sldId id="270" r:id="rId9"/>
    <p:sldId id="264" r:id="rId10"/>
  </p:sldIdLst>
  <p:sldSz cx="9144000" cy="5143500" type="screen16x9"/>
  <p:notesSz cx="6858000" cy="9144000"/>
  <p:embeddedFontLst>
    <p:embeddedFont>
      <p:font typeface="Cambria" pitchFamily="18" charset="0"/>
      <p:regular r:id="rId12"/>
      <p:bold r:id="rId13"/>
      <p:italic r:id="rId14"/>
      <p:boldItalic r:id="rId15"/>
    </p:embeddedFont>
    <p:embeddedFont>
      <p:font typeface="Wingdings 2" pitchFamily="18" charset="2"/>
      <p:regular r:id="rId16"/>
    </p:embeddedFont>
    <p:embeddedFont>
      <p:font typeface="Proxima Nova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8" y="-9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578def4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578def4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578def4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578def4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578def4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578def4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578def4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578def4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578def4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578def4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578def4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8578def4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578def4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8578def4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578def4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578def4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09728"/>
            <a:ext cx="8814816" cy="18790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285751"/>
            <a:ext cx="8229600" cy="165735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114550"/>
            <a:ext cx="6560234" cy="131445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2450592"/>
            <a:ext cx="74066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373673"/>
            <a:ext cx="7772400" cy="2048256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65785"/>
            <a:ext cx="7772400" cy="1132284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961"/>
            <a:ext cx="8229600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956322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9563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9914"/>
            <a:ext cx="8229600" cy="85725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4041703"/>
            <a:ext cx="5486400" cy="68419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10314"/>
            <a:ext cx="8810846" cy="492404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12/8/2020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25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34678"/>
            <a:ext cx="8229600" cy="339471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Курсовая работа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FFFFFF"/>
                </a:solidFill>
              </a:rPr>
              <a:t>База </a:t>
            </a:r>
            <a:r>
              <a:rPr lang="ru" sz="2400" dirty="0" smtClean="0">
                <a:solidFill>
                  <a:srgbClr val="FFFFFF"/>
                </a:solidFill>
              </a:rPr>
              <a:t>данных магазина косметики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smtClean="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700325" y="3691650"/>
            <a:ext cx="6172200" cy="131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Выполнила: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студентка </a:t>
            </a:r>
            <a:r>
              <a:rPr lang="ru" sz="16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 курса, </a:t>
            </a:r>
            <a:endParaRPr lang="ru" sz="16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гр</a:t>
            </a:r>
            <a:r>
              <a:rPr lang="ru" sz="16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уппа</a:t>
            </a:r>
            <a:r>
              <a:rPr lang="ru" sz="16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 sz="16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19.Б02-пу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Мнацаканян А.А.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660464" y="143941"/>
            <a:ext cx="52867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Описание схемы базы данных</a:t>
            </a:r>
            <a:endParaRPr sz="2400"/>
          </a:p>
        </p:txBody>
      </p:sp>
      <p:pic>
        <p:nvPicPr>
          <p:cNvPr id="1026" name="Picture 2" descr="C:\Users\KQ\Desktop\курсовая\моя\Untitled Docu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5455" y="528287"/>
            <a:ext cx="3780379" cy="4615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34003" y="2777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Легкие запросы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1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dirty="0" smtClean="0"/>
              <a:t>1. Выбрать </a:t>
            </a:r>
            <a:r>
              <a:rPr lang="ru-RU" sz="1800" dirty="0" smtClean="0"/>
              <a:t>сотрудников с зарплатой от 50000 до 100000.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98" name="Picture 2" descr="C:\Users\KQ\Desktop\курсовая\моя\Screenshot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216" y="2121557"/>
            <a:ext cx="8293390" cy="1681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34003" y="2777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Легкие запросы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" sz="1800" dirty="0" smtClean="0"/>
              <a:t>2. </a:t>
            </a:r>
            <a:r>
              <a:rPr lang="ru-RU" sz="1800" dirty="0" smtClean="0"/>
              <a:t>Выбрать </a:t>
            </a:r>
            <a:r>
              <a:rPr lang="ru-RU" sz="1800" dirty="0" smtClean="0"/>
              <a:t>товар, его количество, цену и тип по названию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074" name="Picture 2" descr="C:\Users\KQ\Desktop\курсовая\моя\Screenshot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361" y="2330605"/>
            <a:ext cx="7283873" cy="1791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34003" y="2777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Легкие запросы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7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" sz="1800" dirty="0"/>
              <a:t>3</a:t>
            </a:r>
            <a:r>
              <a:rPr lang="ru" sz="1800" dirty="0" smtClean="0"/>
              <a:t>. </a:t>
            </a:r>
            <a:r>
              <a:rPr lang="ru-RU" sz="1800" dirty="0" smtClean="0"/>
              <a:t>Выбрать название и стоимость товара, количество которых равно 0, и отсортировать их в алфавитном порядке.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22" name="Picture 2" descr="C:\Users\KQ\Desktop\курсовая\моя\Screenshot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829" y="2045515"/>
            <a:ext cx="7046487" cy="2652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34003" y="2777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Легкие запросы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4.  Выбрать </a:t>
            </a:r>
            <a:r>
              <a:rPr lang="ru-RU" sz="1800" dirty="0" smtClean="0"/>
              <a:t>названия, тип и цену товара, количество которого не равно 0, и находится в определенном ценовом сегменте, отсортировать список в алфавитном порядке.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51" name="Picture 3" descr="C:\Users\KQ\Desktop\курсовая\моя\Screenshot_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00" y="2316526"/>
            <a:ext cx="6646321" cy="2371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67457" y="1996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Средние запросы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074416"/>
            <a:ext cx="8520600" cy="843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" sz="1800" dirty="0"/>
              <a:t>1. </a:t>
            </a:r>
            <a:r>
              <a:rPr lang="ru-RU" sz="1800" dirty="0" smtClean="0"/>
              <a:t>Выбрать фамилию, имя отчество сотрудников, работавших в определенный день.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6147" name="Picture 3" descr="C:\Users\KQ\Desktop\Screenshot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30" y="1996068"/>
            <a:ext cx="8475580" cy="19583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67457" y="1996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Средние запросы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074416"/>
            <a:ext cx="8520600" cy="843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1800" dirty="0" smtClean="0"/>
              <a:t>2</a:t>
            </a:r>
            <a:r>
              <a:rPr lang="ru-RU" sz="1800" dirty="0" smtClean="0"/>
              <a:t>. Выбрать названия товара, и время поставок и его количество в поставке, отсортировать список </a:t>
            </a:r>
            <a:r>
              <a:rPr lang="ru-RU" sz="1800" dirty="0" smtClean="0"/>
              <a:t> по дате </a:t>
            </a:r>
            <a:r>
              <a:rPr lang="ru-RU" sz="1800" dirty="0" smtClean="0"/>
              <a:t>поставки.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 smtClean="0"/>
              <a:t> </a:t>
            </a:r>
            <a:endParaRPr sz="1800"/>
          </a:p>
        </p:txBody>
      </p:sp>
      <p:pic>
        <p:nvPicPr>
          <p:cNvPr id="7172" name="Picture 4" descr="C:\Users\KQ\Desktop\курсовая\моя\Screenshot_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973" y="2045282"/>
            <a:ext cx="6726354" cy="1969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89398" y="2331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Сложный запрос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46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1600" dirty="0" smtClean="0"/>
              <a:t>1. Вывести ФИО сотрудников и суммы, на которые они продали товаров в определенные день.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94" name="Picture 2" descr="C:\Users\KQ\Desktop\курсовая\моя\Screenshot_7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536" y="1838829"/>
            <a:ext cx="7640638" cy="299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3CD0A0EC3A63043AAE4AB1F0666A11F" ma:contentTypeVersion="3" ma:contentTypeDescription="Создание документа." ma:contentTypeScope="" ma:versionID="daffd9800a22c859daf94d3d9ae33464">
  <xsd:schema xmlns:xsd="http://www.w3.org/2001/XMLSchema" xmlns:xs="http://www.w3.org/2001/XMLSchema" xmlns:p="http://schemas.microsoft.com/office/2006/metadata/properties" xmlns:ns2="8abeeb64-707a-4d36-9503-1c5064ab449c" targetNamespace="http://schemas.microsoft.com/office/2006/metadata/properties" ma:root="true" ma:fieldsID="8c0ad1ad2159c0fac4d70dd006cbbf0c" ns2:_="">
    <xsd:import namespace="8abeeb64-707a-4d36-9503-1c5064ab449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eeb64-707a-4d36-9503-1c5064ab449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abeeb64-707a-4d36-9503-1c5064ab449c" xsi:nil="true"/>
  </documentManagement>
</p:properties>
</file>

<file path=customXml/itemProps1.xml><?xml version="1.0" encoding="utf-8"?>
<ds:datastoreItem xmlns:ds="http://schemas.openxmlformats.org/officeDocument/2006/customXml" ds:itemID="{2C1619F4-223B-42F0-959B-5430EE7DAC88}"/>
</file>

<file path=customXml/itemProps2.xml><?xml version="1.0" encoding="utf-8"?>
<ds:datastoreItem xmlns:ds="http://schemas.openxmlformats.org/officeDocument/2006/customXml" ds:itemID="{45F97DA2-CFEE-4F63-9130-13006FAF620F}"/>
</file>

<file path=customXml/itemProps3.xml><?xml version="1.0" encoding="utf-8"?>
<ds:datastoreItem xmlns:ds="http://schemas.openxmlformats.org/officeDocument/2006/customXml" ds:itemID="{198B1A67-04D3-4C00-8336-45F74C029B75}"/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</TotalTime>
  <Words>162</Words>
  <PresentationFormat>Экран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Rockwell</vt:lpstr>
      <vt:lpstr>Cambria</vt:lpstr>
      <vt:lpstr>Wingdings 2</vt:lpstr>
      <vt:lpstr>Proxima Nova</vt:lpstr>
      <vt:lpstr>Литейная</vt:lpstr>
      <vt:lpstr>Курсовая работа</vt:lpstr>
      <vt:lpstr>Описание схемы базы данных</vt:lpstr>
      <vt:lpstr>Легкие запросы</vt:lpstr>
      <vt:lpstr>Легкие запросы</vt:lpstr>
      <vt:lpstr>Легкие запросы</vt:lpstr>
      <vt:lpstr>Легкие запросы</vt:lpstr>
      <vt:lpstr>Средние запросы</vt:lpstr>
      <vt:lpstr>Средние запросы</vt:lpstr>
      <vt:lpstr>Сложный запрос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cp:lastModifiedBy>KQ</cp:lastModifiedBy>
  <cp:revision>3</cp:revision>
  <dcterms:modified xsi:type="dcterms:W3CDTF">2020-12-08T08:04:10Z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0x01010073CD0A0EC3A63043AAE4AB1F0666A11F</vt:lpwstr>
  </property>
</Properties>
</file>