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3" r:id="rId4"/>
    <p:sldId id="262" r:id="rId5"/>
    <p:sldId id="258" r:id="rId6"/>
    <p:sldId id="259" r:id="rId7"/>
    <p:sldId id="261" r:id="rId8"/>
    <p:sldId id="260"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1140"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44825"/>
            <a:ext cx="10363200" cy="1470025"/>
          </a:xfrm>
        </p:spPr>
        <p:txBody>
          <a:bodyPr anchor="b">
            <a:noAutofit/>
          </a:bodyPr>
          <a:lstStyle>
            <a:lvl1pPr>
              <a:defRPr sz="6000">
                <a:ln>
                  <a:noFill/>
                </a:ln>
                <a:solidFill>
                  <a:srgbClr val="2CB074"/>
                </a:solidFill>
              </a:defRPr>
            </a:lvl1pPr>
          </a:lstStyle>
          <a:p>
            <a:r>
              <a:rPr lang="en-US" smtClean="0"/>
              <a:t>Click to edit Master title style</a:t>
            </a:r>
            <a:endParaRPr lang="bs-Latn-BA" dirty="0"/>
          </a:p>
        </p:txBody>
      </p:sp>
      <p:sp>
        <p:nvSpPr>
          <p:cNvPr id="3" name="Subtitle 2"/>
          <p:cNvSpPr>
            <a:spLocks noGrp="1"/>
          </p:cNvSpPr>
          <p:nvPr>
            <p:ph type="subTitle" idx="1"/>
          </p:nvPr>
        </p:nvSpPr>
        <p:spPr>
          <a:xfrm>
            <a:off x="1828800" y="3359423"/>
            <a:ext cx="8534400" cy="504056"/>
          </a:xfrm>
        </p:spPr>
        <p:txBody>
          <a:bodyPr anchor="t"/>
          <a:lstStyle>
            <a:lvl1pPr marL="0" indent="0" algn="ctr">
              <a:buNone/>
              <a:defRPr>
                <a:solidFill>
                  <a:schemeClr val="accent3">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s-Latn-BA" dirty="0"/>
          </a:p>
        </p:txBody>
      </p:sp>
      <p:sp>
        <p:nvSpPr>
          <p:cNvPr id="4" name="Date Placeholder 3"/>
          <p:cNvSpPr>
            <a:spLocks noGrp="1"/>
          </p:cNvSpPr>
          <p:nvPr>
            <p:ph type="dt" sz="half" idx="10"/>
          </p:nvPr>
        </p:nvSpPr>
        <p:spPr/>
        <p:txBody>
          <a:bodyPr/>
          <a:lstStyle/>
          <a:p>
            <a:fld id="{3079E6EF-63E4-4990-8C52-951038B9DB85}"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DC95C-FCEA-4CD1-80F9-BC310B60B970}" type="slidenum">
              <a:rPr lang="en-US" smtClean="0"/>
              <a:t>‹#›</a:t>
            </a:fld>
            <a:endParaRPr lang="en-US"/>
          </a:p>
        </p:txBody>
      </p:sp>
    </p:spTree>
    <p:extLst>
      <p:ext uri="{BB962C8B-B14F-4D97-AF65-F5344CB8AC3E}">
        <p14:creationId xmlns:p14="http://schemas.microsoft.com/office/powerpoint/2010/main" val="27695946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s-Latn-B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Date Placeholder 3"/>
          <p:cNvSpPr>
            <a:spLocks noGrp="1"/>
          </p:cNvSpPr>
          <p:nvPr>
            <p:ph type="dt" sz="half" idx="10"/>
          </p:nvPr>
        </p:nvSpPr>
        <p:spPr/>
        <p:txBody>
          <a:bodyPr/>
          <a:lstStyle/>
          <a:p>
            <a:fld id="{3079E6EF-63E4-4990-8C52-951038B9DB85}"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DC95C-FCEA-4CD1-80F9-BC310B60B970}" type="slidenum">
              <a:rPr lang="en-US" smtClean="0"/>
              <a:t>‹#›</a:t>
            </a:fld>
            <a:endParaRPr lang="en-US"/>
          </a:p>
        </p:txBody>
      </p:sp>
    </p:spTree>
    <p:extLst>
      <p:ext uri="{BB962C8B-B14F-4D97-AF65-F5344CB8AC3E}">
        <p14:creationId xmlns:p14="http://schemas.microsoft.com/office/powerpoint/2010/main" val="208164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bs-Latn-BA"/>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Date Placeholder 3"/>
          <p:cNvSpPr>
            <a:spLocks noGrp="1"/>
          </p:cNvSpPr>
          <p:nvPr>
            <p:ph type="dt" sz="half" idx="10"/>
          </p:nvPr>
        </p:nvSpPr>
        <p:spPr/>
        <p:txBody>
          <a:bodyPr/>
          <a:lstStyle/>
          <a:p>
            <a:fld id="{3079E6EF-63E4-4990-8C52-951038B9DB85}"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DC95C-FCEA-4CD1-80F9-BC310B60B970}" type="slidenum">
              <a:rPr lang="en-US" smtClean="0"/>
              <a:t>‹#›</a:t>
            </a:fld>
            <a:endParaRPr lang="en-US"/>
          </a:p>
        </p:txBody>
      </p:sp>
    </p:spTree>
    <p:extLst>
      <p:ext uri="{BB962C8B-B14F-4D97-AF65-F5344CB8AC3E}">
        <p14:creationId xmlns:p14="http://schemas.microsoft.com/office/powerpoint/2010/main" val="293349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59008" cy="1143000"/>
          </a:xfrm>
        </p:spPr>
        <p:txBody>
          <a:bodyPr/>
          <a:lstStyle>
            <a:lvl1pPr>
              <a:defRPr lang="bs-Latn-BA" sz="5400" b="1" kern="1200" dirty="0">
                <a:ln>
                  <a:noFill/>
                </a:ln>
                <a:solidFill>
                  <a:srgbClr val="2CB074"/>
                </a:solidFill>
                <a:latin typeface="Microsoft New Tai Lue" pitchFamily="34" charset="0"/>
                <a:ea typeface="+mj-ea"/>
                <a:cs typeface="Microsoft New Tai Lue" pitchFamily="34" charset="0"/>
              </a:defRPr>
            </a:lvl1pPr>
          </a:lstStyle>
          <a:p>
            <a:r>
              <a:rPr lang="en-US" smtClean="0"/>
              <a:t>Click to edit Master title style</a:t>
            </a:r>
            <a:endParaRPr lang="bs-Latn-BA" dirty="0"/>
          </a:p>
        </p:txBody>
      </p:sp>
      <p:sp>
        <p:nvSpPr>
          <p:cNvPr id="3" name="Content Placeholder 2"/>
          <p:cNvSpPr>
            <a:spLocks noGrp="1"/>
          </p:cNvSpPr>
          <p:nvPr>
            <p:ph idx="1"/>
          </p:nvPr>
        </p:nvSpPr>
        <p:spPr/>
        <p:txBody>
          <a:bodyPr/>
          <a:lstStyle>
            <a:lvl1pPr>
              <a:defRPr>
                <a:solidFill>
                  <a:schemeClr val="accent3">
                    <a:lumMod val="50000"/>
                  </a:schemeClr>
                </a:solidFill>
                <a:latin typeface="Microsoft New Tai Lue" pitchFamily="34" charset="0"/>
                <a:cs typeface="Microsoft New Tai Lue" pitchFamily="34" charset="0"/>
              </a:defRPr>
            </a:lvl1pPr>
            <a:lvl2pPr>
              <a:defRPr>
                <a:solidFill>
                  <a:schemeClr val="accent3">
                    <a:lumMod val="50000"/>
                  </a:schemeClr>
                </a:solidFill>
                <a:latin typeface="Microsoft New Tai Lue" pitchFamily="34" charset="0"/>
                <a:cs typeface="Microsoft New Tai Lue" pitchFamily="34" charset="0"/>
              </a:defRPr>
            </a:lvl2pPr>
            <a:lvl3pPr>
              <a:defRPr>
                <a:solidFill>
                  <a:schemeClr val="accent3">
                    <a:lumMod val="50000"/>
                  </a:schemeClr>
                </a:solidFill>
                <a:latin typeface="Microsoft New Tai Lue" pitchFamily="34" charset="0"/>
                <a:cs typeface="Microsoft New Tai Lue" pitchFamily="34" charset="0"/>
              </a:defRPr>
            </a:lvl3pPr>
            <a:lvl4pPr>
              <a:defRPr>
                <a:solidFill>
                  <a:schemeClr val="accent3">
                    <a:lumMod val="50000"/>
                  </a:schemeClr>
                </a:solidFill>
                <a:latin typeface="Microsoft New Tai Lue" pitchFamily="34" charset="0"/>
                <a:cs typeface="Microsoft New Tai Lue" pitchFamily="34" charset="0"/>
              </a:defRPr>
            </a:lvl4pPr>
            <a:lvl5pPr>
              <a:defRPr>
                <a:solidFill>
                  <a:schemeClr val="accent3">
                    <a:lumMod val="50000"/>
                  </a:schemeClr>
                </a:solidFill>
                <a:latin typeface="Microsoft New Tai Lue" pitchFamily="34" charset="0"/>
                <a:cs typeface="Microsoft New Tai Lue"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dirty="0"/>
          </a:p>
        </p:txBody>
      </p:sp>
      <p:sp>
        <p:nvSpPr>
          <p:cNvPr id="4" name="Date Placeholder 3"/>
          <p:cNvSpPr>
            <a:spLocks noGrp="1"/>
          </p:cNvSpPr>
          <p:nvPr>
            <p:ph type="dt" sz="half" idx="10"/>
          </p:nvPr>
        </p:nvSpPr>
        <p:spPr>
          <a:xfrm>
            <a:off x="619787" y="6498804"/>
            <a:ext cx="2844800" cy="365125"/>
          </a:xfrm>
        </p:spPr>
        <p:txBody>
          <a:bodyPr/>
          <a:lstStyle>
            <a:lvl1pPr>
              <a:defRPr>
                <a:solidFill>
                  <a:schemeClr val="bg1"/>
                </a:solidFill>
                <a:latin typeface="Microsoft New Tai Lue" pitchFamily="34" charset="0"/>
                <a:cs typeface="Microsoft New Tai Lue" pitchFamily="34" charset="0"/>
              </a:defRPr>
            </a:lvl1pPr>
          </a:lstStyle>
          <a:p>
            <a:fld id="{3079E6EF-63E4-4990-8C52-951038B9DB85}" type="datetimeFigureOut">
              <a:rPr lang="en-US" smtClean="0"/>
              <a:t>3/19/2016</a:t>
            </a:fld>
            <a:endParaRPr lang="en-US"/>
          </a:p>
        </p:txBody>
      </p:sp>
      <p:sp>
        <p:nvSpPr>
          <p:cNvPr id="5" name="Footer Placeholder 4"/>
          <p:cNvSpPr>
            <a:spLocks noGrp="1"/>
          </p:cNvSpPr>
          <p:nvPr>
            <p:ph type="ftr" sz="quarter" idx="11"/>
          </p:nvPr>
        </p:nvSpPr>
        <p:spPr>
          <a:xfrm>
            <a:off x="4175787" y="6498804"/>
            <a:ext cx="3860800" cy="365125"/>
          </a:xfrm>
        </p:spPr>
        <p:txBody>
          <a:bodyPr/>
          <a:lstStyle>
            <a:lvl1pPr>
              <a:defRPr>
                <a:solidFill>
                  <a:schemeClr val="bg1"/>
                </a:solidFill>
                <a:latin typeface="Microsoft New Tai Lue" pitchFamily="34" charset="0"/>
                <a:cs typeface="Microsoft New Tai Lue" pitchFamily="34" charset="0"/>
              </a:defRPr>
            </a:lvl1pPr>
          </a:lstStyle>
          <a:p>
            <a:endParaRPr lang="en-US"/>
          </a:p>
        </p:txBody>
      </p:sp>
      <p:sp>
        <p:nvSpPr>
          <p:cNvPr id="6" name="Slide Number Placeholder 5"/>
          <p:cNvSpPr>
            <a:spLocks noGrp="1"/>
          </p:cNvSpPr>
          <p:nvPr>
            <p:ph type="sldNum" sz="quarter" idx="12"/>
          </p:nvPr>
        </p:nvSpPr>
        <p:spPr>
          <a:xfrm>
            <a:off x="8747787" y="6498804"/>
            <a:ext cx="2844800" cy="365125"/>
          </a:xfrm>
        </p:spPr>
        <p:txBody>
          <a:bodyPr/>
          <a:lstStyle>
            <a:lvl1pPr>
              <a:defRPr>
                <a:solidFill>
                  <a:schemeClr val="bg1"/>
                </a:solidFill>
                <a:latin typeface="Microsoft New Tai Lue" pitchFamily="34" charset="0"/>
                <a:cs typeface="Microsoft New Tai Lue" pitchFamily="34" charset="0"/>
              </a:defRPr>
            </a:lvl1pPr>
          </a:lstStyle>
          <a:p>
            <a:fld id="{790DC95C-FCEA-4CD1-80F9-BC310B60B970}" type="slidenum">
              <a:rPr lang="en-US" smtClean="0"/>
              <a:t>‹#›</a:t>
            </a:fld>
            <a:endParaRPr lang="en-US"/>
          </a:p>
        </p:txBody>
      </p:sp>
    </p:spTree>
    <p:extLst>
      <p:ext uri="{BB962C8B-B14F-4D97-AF65-F5344CB8AC3E}">
        <p14:creationId xmlns:p14="http://schemas.microsoft.com/office/powerpoint/2010/main" val="15967897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bs-Latn-BA" dirty="0"/>
          </a:p>
        </p:txBody>
      </p:sp>
      <p:sp>
        <p:nvSpPr>
          <p:cNvPr id="3" name="Text Placeholder 2"/>
          <p:cNvSpPr>
            <a:spLocks noGrp="1"/>
          </p:cNvSpPr>
          <p:nvPr>
            <p:ph type="body" idx="1"/>
          </p:nvPr>
        </p:nvSpPr>
        <p:spPr>
          <a:xfrm>
            <a:off x="963084" y="3861048"/>
            <a:ext cx="103632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79E6EF-63E4-4990-8C52-951038B9DB85}"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DC95C-FCEA-4CD1-80F9-BC310B60B970}" type="slidenum">
              <a:rPr lang="en-US" smtClean="0"/>
              <a:t>‹#›</a:t>
            </a:fld>
            <a:endParaRPr lang="en-US"/>
          </a:p>
        </p:txBody>
      </p:sp>
    </p:spTree>
    <p:extLst>
      <p:ext uri="{BB962C8B-B14F-4D97-AF65-F5344CB8AC3E}">
        <p14:creationId xmlns:p14="http://schemas.microsoft.com/office/powerpoint/2010/main" val="3516049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s-Latn-BA"/>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5" name="Date Placeholder 4"/>
          <p:cNvSpPr>
            <a:spLocks noGrp="1"/>
          </p:cNvSpPr>
          <p:nvPr>
            <p:ph type="dt" sz="half" idx="10"/>
          </p:nvPr>
        </p:nvSpPr>
        <p:spPr/>
        <p:txBody>
          <a:bodyPr/>
          <a:lstStyle/>
          <a:p>
            <a:fld id="{3079E6EF-63E4-4990-8C52-951038B9DB85}" type="datetimeFigureOut">
              <a:rPr lang="en-US" smtClean="0"/>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DC95C-FCEA-4CD1-80F9-BC310B60B970}" type="slidenum">
              <a:rPr lang="en-US" smtClean="0"/>
              <a:t>‹#›</a:t>
            </a:fld>
            <a:endParaRPr lang="en-US"/>
          </a:p>
        </p:txBody>
      </p:sp>
    </p:spTree>
    <p:extLst>
      <p:ext uri="{BB962C8B-B14F-4D97-AF65-F5344CB8AC3E}">
        <p14:creationId xmlns:p14="http://schemas.microsoft.com/office/powerpoint/2010/main" val="172698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s-Latn-B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7" name="Date Placeholder 6"/>
          <p:cNvSpPr>
            <a:spLocks noGrp="1"/>
          </p:cNvSpPr>
          <p:nvPr>
            <p:ph type="dt" sz="half" idx="10"/>
          </p:nvPr>
        </p:nvSpPr>
        <p:spPr/>
        <p:txBody>
          <a:bodyPr/>
          <a:lstStyle/>
          <a:p>
            <a:fld id="{3079E6EF-63E4-4990-8C52-951038B9DB85}" type="datetimeFigureOut">
              <a:rPr lang="en-US" smtClean="0"/>
              <a:t>3/19/2016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0DC95C-FCEA-4CD1-80F9-BC310B60B970}" type="slidenum">
              <a:rPr lang="en-US" smtClean="0"/>
              <a:t>‹#›</a:t>
            </a:fld>
            <a:endParaRPr lang="en-US"/>
          </a:p>
        </p:txBody>
      </p:sp>
    </p:spTree>
    <p:extLst>
      <p:ext uri="{BB962C8B-B14F-4D97-AF65-F5344CB8AC3E}">
        <p14:creationId xmlns:p14="http://schemas.microsoft.com/office/powerpoint/2010/main" val="294051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s-Latn-BA"/>
          </a:p>
        </p:txBody>
      </p:sp>
      <p:sp>
        <p:nvSpPr>
          <p:cNvPr id="3" name="Date Placeholder 2"/>
          <p:cNvSpPr>
            <a:spLocks noGrp="1"/>
          </p:cNvSpPr>
          <p:nvPr>
            <p:ph type="dt" sz="half" idx="10"/>
          </p:nvPr>
        </p:nvSpPr>
        <p:spPr/>
        <p:txBody>
          <a:bodyPr/>
          <a:lstStyle/>
          <a:p>
            <a:fld id="{3079E6EF-63E4-4990-8C52-951038B9DB85}" type="datetimeFigureOut">
              <a:rPr lang="en-US" smtClean="0"/>
              <a:t>3/19/2016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0DC95C-FCEA-4CD1-80F9-BC310B60B970}" type="slidenum">
              <a:rPr lang="en-US" smtClean="0"/>
              <a:t>‹#›</a:t>
            </a:fld>
            <a:endParaRPr lang="en-US"/>
          </a:p>
        </p:txBody>
      </p:sp>
    </p:spTree>
    <p:extLst>
      <p:ext uri="{BB962C8B-B14F-4D97-AF65-F5344CB8AC3E}">
        <p14:creationId xmlns:p14="http://schemas.microsoft.com/office/powerpoint/2010/main" val="281310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9E6EF-63E4-4990-8C52-951038B9DB85}" type="datetimeFigureOut">
              <a:rPr lang="en-US" smtClean="0"/>
              <a:t>3/19/2016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0DC95C-FCEA-4CD1-80F9-BC310B60B970}" type="slidenum">
              <a:rPr lang="en-US" smtClean="0"/>
              <a:t>‹#›</a:t>
            </a:fld>
            <a:endParaRPr lang="en-US"/>
          </a:p>
        </p:txBody>
      </p:sp>
    </p:spTree>
    <p:extLst>
      <p:ext uri="{BB962C8B-B14F-4D97-AF65-F5344CB8AC3E}">
        <p14:creationId xmlns:p14="http://schemas.microsoft.com/office/powerpoint/2010/main" val="169093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bs-Latn-B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9E6EF-63E4-4990-8C52-951038B9DB85}" type="datetimeFigureOut">
              <a:rPr lang="en-US" smtClean="0"/>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DC95C-FCEA-4CD1-80F9-BC310B60B970}" type="slidenum">
              <a:rPr lang="en-US" smtClean="0"/>
              <a:t>‹#›</a:t>
            </a:fld>
            <a:endParaRPr lang="en-US"/>
          </a:p>
        </p:txBody>
      </p:sp>
    </p:spTree>
    <p:extLst>
      <p:ext uri="{BB962C8B-B14F-4D97-AF65-F5344CB8AC3E}">
        <p14:creationId xmlns:p14="http://schemas.microsoft.com/office/powerpoint/2010/main" val="8549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bs-Latn-B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bs-Latn-B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9E6EF-63E4-4990-8C52-951038B9DB85}" type="datetimeFigureOut">
              <a:rPr lang="en-US" smtClean="0"/>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DC95C-FCEA-4CD1-80F9-BC310B60B970}" type="slidenum">
              <a:rPr lang="en-US" smtClean="0"/>
              <a:t>‹#›</a:t>
            </a:fld>
            <a:endParaRPr lang="en-US"/>
          </a:p>
        </p:txBody>
      </p:sp>
    </p:spTree>
    <p:extLst>
      <p:ext uri="{BB962C8B-B14F-4D97-AF65-F5344CB8AC3E}">
        <p14:creationId xmlns:p14="http://schemas.microsoft.com/office/powerpoint/2010/main" val="64103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59008" cy="1143000"/>
          </a:xfrm>
          <a:prstGeom prst="rect">
            <a:avLst/>
          </a:prstGeom>
          <a:noFill/>
        </p:spPr>
        <p:txBody>
          <a:bodyPr vert="horz" lIns="91440" tIns="45720" rIns="91440" bIns="45720" rtlCol="0" anchor="ctr">
            <a:noAutofit/>
          </a:bodyPr>
          <a:lstStyle/>
          <a:p>
            <a:r>
              <a:rPr lang="en-US" smtClean="0"/>
              <a:t>Click to edit Master title style</a:t>
            </a:r>
            <a:endParaRPr lang="bs-Latn-BA" dirty="0"/>
          </a:p>
        </p:txBody>
      </p:sp>
      <p:sp>
        <p:nvSpPr>
          <p:cNvPr id="3" name="Text Placeholder 2"/>
          <p:cNvSpPr>
            <a:spLocks noGrp="1"/>
          </p:cNvSpPr>
          <p:nvPr>
            <p:ph type="body" idx="1"/>
          </p:nvPr>
        </p:nvSpPr>
        <p:spPr>
          <a:xfrm>
            <a:off x="609600" y="1556793"/>
            <a:ext cx="10972800" cy="4569371"/>
          </a:xfrm>
          <a:prstGeom prst="rect">
            <a:avLst/>
          </a:prstGeom>
          <a:no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dirty="0"/>
          </a:p>
        </p:txBody>
      </p:sp>
      <p:sp>
        <p:nvSpPr>
          <p:cNvPr id="4" name="Date Placeholder 3"/>
          <p:cNvSpPr>
            <a:spLocks noGrp="1"/>
          </p:cNvSpPr>
          <p:nvPr>
            <p:ph type="dt" sz="half" idx="2"/>
          </p:nvPr>
        </p:nvSpPr>
        <p:spPr>
          <a:xfrm>
            <a:off x="609600" y="6448252"/>
            <a:ext cx="28448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079E6EF-63E4-4990-8C52-951038B9DB85}" type="datetimeFigureOut">
              <a:rPr lang="en-US" smtClean="0"/>
              <a:t>3/19/2016</a:t>
            </a:fld>
            <a:endParaRPr lang="en-US"/>
          </a:p>
        </p:txBody>
      </p:sp>
      <p:sp>
        <p:nvSpPr>
          <p:cNvPr id="5" name="Footer Placeholder 4"/>
          <p:cNvSpPr>
            <a:spLocks noGrp="1"/>
          </p:cNvSpPr>
          <p:nvPr>
            <p:ph type="ftr" sz="quarter" idx="3"/>
          </p:nvPr>
        </p:nvSpPr>
        <p:spPr>
          <a:xfrm>
            <a:off x="4165600" y="6448252"/>
            <a:ext cx="38608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37600" y="6448252"/>
            <a:ext cx="28448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90DC95C-FCEA-4CD1-80F9-BC310B60B970}" type="slidenum">
              <a:rPr lang="en-US" smtClean="0"/>
              <a:t>‹#›</a:t>
            </a:fld>
            <a:endParaRPr lang="en-US"/>
          </a:p>
        </p:txBody>
      </p:sp>
    </p:spTree>
    <p:extLst>
      <p:ext uri="{BB962C8B-B14F-4D97-AF65-F5344CB8AC3E}">
        <p14:creationId xmlns:p14="http://schemas.microsoft.com/office/powerpoint/2010/main" val="39918551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defTabSz="914400" rtl="0" eaLnBrk="1" latinLnBrk="0" hangingPunct="1">
        <a:spcBef>
          <a:spcPct val="0"/>
        </a:spcBef>
        <a:buNone/>
        <a:defRPr lang="bs-Latn-BA" sz="5400" b="1" kern="1200" dirty="0">
          <a:ln>
            <a:noFill/>
          </a:ln>
          <a:solidFill>
            <a:srgbClr val="2CB074"/>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3">
              <a:lumMod val="50000"/>
            </a:schemeClr>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accent3">
              <a:lumMod val="50000"/>
            </a:schemeClr>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accent3">
              <a:lumMod val="50000"/>
            </a:schemeClr>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accent3">
              <a:lumMod val="50000"/>
            </a:schemeClr>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accent3">
              <a:lumMod val="50000"/>
            </a:schemeClr>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435926" cy="1550499"/>
          </a:xfrm>
        </p:spPr>
        <p:txBody>
          <a:bodyPr/>
          <a:lstStyle/>
          <a:p>
            <a:r>
              <a:rPr lang="en-US" dirty="0" smtClean="0"/>
              <a:t>Recurrence Relation</a:t>
            </a:r>
            <a:endParaRPr lang="en-US" dirty="0"/>
          </a:p>
        </p:txBody>
      </p:sp>
      <p:sp>
        <p:nvSpPr>
          <p:cNvPr id="3" name="Subtitle 2"/>
          <p:cNvSpPr>
            <a:spLocks noGrp="1"/>
          </p:cNvSpPr>
          <p:nvPr>
            <p:ph type="subTitle" idx="1"/>
          </p:nvPr>
        </p:nvSpPr>
        <p:spPr>
          <a:xfrm>
            <a:off x="1266092" y="2912012"/>
            <a:ext cx="9401908" cy="2345788"/>
          </a:xfrm>
        </p:spPr>
        <p:txBody>
          <a:bodyPr>
            <a:normAutofit fontScale="92500" lnSpcReduction="20000"/>
          </a:bodyPr>
          <a:lstStyle/>
          <a:p>
            <a:r>
              <a:rPr lang="en-US" dirty="0" smtClean="0">
                <a:latin typeface="Arial" panose="020B0604020202020204" pitchFamily="34" charset="0"/>
                <a:cs typeface="Arial" panose="020B0604020202020204" pitchFamily="34" charset="0"/>
              </a:rPr>
              <a:t>By:-</a:t>
            </a:r>
          </a:p>
          <a:p>
            <a:r>
              <a:rPr lang="en-US" dirty="0" err="1" smtClean="0">
                <a:latin typeface="Arial" panose="020B0604020202020204" pitchFamily="34" charset="0"/>
                <a:cs typeface="Arial" panose="020B0604020202020204" pitchFamily="34" charset="0"/>
              </a:rPr>
              <a:t>Archana</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Sheetal</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Neethu</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Anaja</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445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57338"/>
            <a:ext cx="10972800" cy="4568825"/>
          </a:xfrm>
        </p:spPr>
        <p:txBody>
          <a:bodyPr/>
          <a:lstStyle/>
          <a:p>
            <a:pPr marL="0" indent="0">
              <a:buNone/>
            </a:pPr>
            <a:r>
              <a:rPr lang="en-US" dirty="0" smtClean="0"/>
              <a:t>                                   </a:t>
            </a:r>
          </a:p>
          <a:p>
            <a:endParaRPr lang="en-US" dirty="0"/>
          </a:p>
          <a:p>
            <a:endParaRPr lang="en-US" dirty="0" smtClean="0"/>
          </a:p>
          <a:p>
            <a:pPr marL="0" indent="0">
              <a:buNone/>
            </a:pPr>
            <a:r>
              <a:rPr lang="en-US" dirty="0" smtClean="0"/>
              <a:t>	                                 </a:t>
            </a:r>
            <a:r>
              <a:rPr lang="en-US" sz="5400" dirty="0" smtClean="0"/>
              <a:t>Thank you</a:t>
            </a:r>
            <a:endParaRPr lang="en-US" sz="5400" dirty="0"/>
          </a:p>
        </p:txBody>
      </p:sp>
    </p:spTree>
    <p:extLst>
      <p:ext uri="{BB962C8B-B14F-4D97-AF65-F5344CB8AC3E}">
        <p14:creationId xmlns:p14="http://schemas.microsoft.com/office/powerpoint/2010/main" val="278431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Recurrence Relation??</a:t>
            </a:r>
            <a:endParaRPr lang="en-US" dirty="0"/>
          </a:p>
        </p:txBody>
      </p:sp>
      <p:sp>
        <p:nvSpPr>
          <p:cNvPr id="3" name="Content Placeholder 2"/>
          <p:cNvSpPr>
            <a:spLocks noGrp="1"/>
          </p:cNvSpPr>
          <p:nvPr>
            <p:ph idx="1"/>
          </p:nvPr>
        </p:nvSpPr>
        <p:spPr/>
        <p:txBody>
          <a:bodyPr/>
          <a:lstStyle/>
          <a:p>
            <a:r>
              <a:rPr lang="en-US" dirty="0" smtClean="0"/>
              <a:t>An equation that Recursively defines a sequence or multidimensional array of values , once one or more initial terms are </a:t>
            </a:r>
            <a:r>
              <a:rPr lang="en-US" dirty="0" smtClean="0"/>
              <a:t>given: </a:t>
            </a:r>
            <a:r>
              <a:rPr lang="en-US" dirty="0" smtClean="0"/>
              <a:t>each further term of the sequence or array defined as a function of the preceding terms.</a:t>
            </a:r>
          </a:p>
          <a:p>
            <a:r>
              <a:rPr lang="en-US" dirty="0" smtClean="0"/>
              <a:t>Recursive problem can be solved for iterative problems </a:t>
            </a:r>
          </a:p>
          <a:p>
            <a:r>
              <a:rPr lang="en-US" dirty="0" smtClean="0"/>
              <a:t>Examples :- </a:t>
            </a:r>
            <a:r>
              <a:rPr lang="en-US" dirty="0" smtClean="0"/>
              <a:t>Factorial ,  Fibonacci numbers, binomial coefficients</a:t>
            </a:r>
            <a:endParaRPr lang="en-US" dirty="0"/>
          </a:p>
        </p:txBody>
      </p:sp>
    </p:spTree>
    <p:extLst>
      <p:ext uri="{BB962C8B-B14F-4D97-AF65-F5344CB8AC3E}">
        <p14:creationId xmlns:p14="http://schemas.microsoft.com/office/powerpoint/2010/main" val="321925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0" y="-5434470"/>
            <a:ext cx="10027104" cy="1132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Fibonacci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The Fibonacci numbers are the archetype of a homogeneous linear recurrence relation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with constant coefficients .They are defined using the linear recurrence relation</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with seed values:</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Explicitly, recurrence yields the equations:</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We obtain the sequence of Fibonacci numbers, which begins:</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0, 1, 1, 2, 3, 5, 8, 13, 21, 34, 55, 89, ..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2057" name="Picture 9" descr="F_n = F_{n-1}+F_{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445" y="1694070"/>
            <a:ext cx="2060154" cy="2423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_0 =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66" y="2485660"/>
            <a:ext cx="963443" cy="29247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F_1 =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66" y="2994249"/>
            <a:ext cx="943513" cy="30327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_2 = F_1 + F_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61" y="4230684"/>
            <a:ext cx="1057275" cy="17145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F_3 = F_2 + F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886" y="3843119"/>
            <a:ext cx="1047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_4 = F_3 + F_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361" y="4705322"/>
            <a:ext cx="1057275" cy="16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047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10759"/>
            <a:ext cx="1200540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Binomial coefficients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 simple example of a multidimensional recurrence relation is given by the binomial coefficients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which count the number of ways of selecting </a:t>
            </a:r>
            <a:r>
              <a:rPr kumimoji="0" lang="en-US" altLang="en-US" sz="2000" b="0" i="1" u="none" strike="noStrike" cap="none" normalizeH="0" baseline="0" dirty="0" smtClean="0">
                <a:ln>
                  <a:noFill/>
                </a:ln>
                <a:solidFill>
                  <a:schemeClr val="tx1"/>
                </a:solidFill>
                <a:effectLst/>
                <a:latin typeface="Arial" panose="020B0604020202020204" pitchFamily="34" charset="0"/>
              </a:rPr>
              <a:t>k</a:t>
            </a:r>
            <a:r>
              <a:rPr kumimoji="0" lang="en-US" altLang="en-US" sz="2000" b="0" i="0" u="none" strike="noStrike" cap="none" normalizeH="0" baseline="0" dirty="0" smtClean="0">
                <a:ln>
                  <a:noFill/>
                </a:ln>
                <a:solidFill>
                  <a:schemeClr val="tx1"/>
                </a:solidFill>
                <a:effectLst/>
                <a:latin typeface="Arial" panose="020B0604020202020204" pitchFamily="34" charset="0"/>
              </a:rPr>
              <a:t> out of a set of </a:t>
            </a:r>
            <a:r>
              <a:rPr kumimoji="0" lang="en-US" altLang="en-US" sz="2000" b="0" i="1" u="none" strike="noStrike" cap="none" normalizeH="0" baseline="0" dirty="0" smtClean="0">
                <a:ln>
                  <a:noFill/>
                </a:ln>
                <a:solidFill>
                  <a:schemeClr val="tx1"/>
                </a:solidFill>
                <a:effectLst/>
                <a:latin typeface="Arial" panose="020B0604020202020204" pitchFamily="34" charset="0"/>
              </a:rPr>
              <a:t>n</a:t>
            </a:r>
            <a:r>
              <a:rPr kumimoji="0" lang="en-US" altLang="en-US" sz="2000" b="0" i="0" u="none" strike="noStrike" cap="none" normalizeH="0" baseline="0" dirty="0" smtClean="0">
                <a:ln>
                  <a:noFill/>
                </a:ln>
                <a:solidFill>
                  <a:schemeClr val="tx1"/>
                </a:solidFill>
                <a:effectLst/>
                <a:latin typeface="Arial" panose="020B0604020202020204" pitchFamily="34" charset="0"/>
              </a:rPr>
              <a:t> elements. They can be computed by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recurrence relation</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with the base cases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Using this formula to compute the values of all binomial coefficients generates an infinite array called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Pascal's triangle.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The same values can also be computed directly by a different formula that is not a recurrence,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but that requires multiplication and not just addition to compute:   </a:t>
            </a:r>
          </a:p>
        </p:txBody>
      </p:sp>
      <p:pic>
        <p:nvPicPr>
          <p:cNvPr id="1026" name="Picture 2" descr="\tbinom{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788" y="-587375"/>
            <a:ext cx="20955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binom{n}{k}=\binom{n-1}{k-1}+\binom{n-1}{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2105255"/>
            <a:ext cx="23050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binom{n}{0}=\tbinom{n}{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325" y="2897054"/>
            <a:ext cx="10668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binom{n}{k}=\frac{n!}{k!(n-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6326" y="5435294"/>
            <a:ext cx="1476375"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992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Missionaries And Cannibals 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the missionaries (M)and cannibals(C) problem, three missionaries and three cannibals must cross a river using a boat which can carry at most two people, under the constraint that, for both banks, if there are missionaries present on the bank, they cannot be outnumbered by cannibals (if they were, the cannibals would eat the missionaries). The boat cannot cross the river by itself with no people on board.</a:t>
            </a:r>
          </a:p>
          <a:p>
            <a:r>
              <a:rPr lang="en-US" dirty="0" smtClean="0"/>
              <a:t>Initially on left side (M,C)=6                                                                        on right side(M,C)=0</a:t>
            </a:r>
          </a:p>
          <a:p>
            <a:r>
              <a:rPr lang="en-US" dirty="0" smtClean="0"/>
              <a:t>Finally on right side (M,C)=6                                                                                     on left side (M,C)=0</a:t>
            </a:r>
            <a:endParaRPr lang="en-US" dirty="0"/>
          </a:p>
        </p:txBody>
      </p:sp>
    </p:spTree>
    <p:extLst>
      <p:ext uri="{BB962C8B-B14F-4D97-AF65-F5344CB8AC3E}">
        <p14:creationId xmlns:p14="http://schemas.microsoft.com/office/powerpoint/2010/main" val="263198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36126" cy="838482"/>
          </a:xfrm>
        </p:spPr>
        <p:txBody>
          <a:bodyPr/>
          <a:lstStyle/>
          <a:p>
            <a:r>
              <a:rPr lang="en-US" dirty="0" smtClean="0"/>
              <a:t>Mathematical Model</a:t>
            </a:r>
            <a:endParaRPr lang="en-US" dirty="0"/>
          </a:p>
        </p:txBody>
      </p:sp>
      <p:sp>
        <p:nvSpPr>
          <p:cNvPr id="4" name="Rectangle 1"/>
          <p:cNvSpPr>
            <a:spLocks noGrp="1" noChangeArrowheads="1"/>
          </p:cNvSpPr>
          <p:nvPr>
            <p:ph idx="1"/>
          </p:nvPr>
        </p:nvSpPr>
        <p:spPr bwMode="auto">
          <a:xfrm>
            <a:off x="838200" y="1203607"/>
            <a:ext cx="7853304" cy="559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-&gt;S={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a b * c 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rPr>
              <a:t> where S</a:t>
            </a:r>
            <a:r>
              <a:rPr kumimoji="0" lang="en-US" altLang="en-US" sz="2400" b="0" i="0" u="none" strike="noStrike" cap="none" normalizeH="0" dirty="0" smtClean="0">
                <a:ln>
                  <a:noFill/>
                </a:ln>
                <a:solidFill>
                  <a:schemeClr val="tx1"/>
                </a:solidFill>
                <a:effectLst/>
              </a:rPr>
              <a:t> </a:t>
            </a:r>
            <a:r>
              <a:rPr kumimoji="0" lang="en-US" altLang="en-US" sz="2400" b="0" i="0" u="none" strike="noStrike" cap="none" normalizeH="0" baseline="0" dirty="0" smtClean="0">
                <a:ln>
                  <a:noFill/>
                </a:ln>
                <a:solidFill>
                  <a:schemeClr val="tx1"/>
                </a:solidFill>
                <a:effectLst/>
              </a:rPr>
              <a:t> =the state of the river at any given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a</a:t>
            </a:r>
            <a:r>
              <a:rPr lang="en-US" altLang="en-US" sz="2400" dirty="0"/>
              <a:t>=</a:t>
            </a:r>
            <a:r>
              <a:rPr kumimoji="0" lang="en-US" altLang="en-US" sz="2400" b="0" i="0" u="none" strike="noStrike" cap="none" normalizeH="0" baseline="0" dirty="0" smtClean="0">
                <a:ln>
                  <a:noFill/>
                </a:ln>
                <a:solidFill>
                  <a:schemeClr val="tx1"/>
                </a:solidFill>
                <a:effectLst/>
              </a:rPr>
              <a:t>missionaries ,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b</a:t>
            </a:r>
            <a:r>
              <a:rPr lang="en-US" altLang="en-US" sz="2400" dirty="0"/>
              <a:t>=</a:t>
            </a:r>
            <a:r>
              <a:rPr kumimoji="0" lang="en-US" altLang="en-US" sz="2400" b="0" i="0" u="none" strike="noStrike" cap="none" normalizeH="0" baseline="0" dirty="0" smtClean="0">
                <a:ln>
                  <a:noFill/>
                </a:ln>
                <a:solidFill>
                  <a:schemeClr val="tx1"/>
                </a:solidFill>
                <a:effectLst/>
              </a:rPr>
              <a:t>cannibals on the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c</a:t>
            </a:r>
            <a:r>
              <a:rPr lang="en-US" altLang="en-US" sz="2400" dirty="0" smtClean="0"/>
              <a:t>=</a:t>
            </a:r>
            <a:r>
              <a:rPr kumimoji="0" lang="en-US" altLang="en-US" sz="2400" b="0" i="0" u="none" strike="noStrike" cap="none" normalizeH="0" baseline="0" dirty="0" smtClean="0">
                <a:ln>
                  <a:noFill/>
                </a:ln>
                <a:solidFill>
                  <a:schemeClr val="tx1"/>
                </a:solidFill>
                <a:effectLst/>
              </a:rPr>
              <a:t>missionaries and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d</a:t>
            </a:r>
            <a:r>
              <a:rPr lang="en-US" altLang="en-US" sz="2400" dirty="0"/>
              <a:t>=</a:t>
            </a:r>
            <a:r>
              <a:rPr kumimoji="0" lang="en-US" altLang="en-US" sz="2400" b="0" i="0" u="none" strike="noStrike" cap="none" normalizeH="0" baseline="0" dirty="0" smtClean="0">
                <a:ln>
                  <a:noFill/>
                </a:ln>
                <a:solidFill>
                  <a:schemeClr val="tx1"/>
                </a:solidFill>
                <a:effectLst/>
              </a:rPr>
              <a:t>cannibals on the right,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2400" b="0" i="0" u="none" strike="noStrike" cap="none" normalizeH="0" baseline="0" dirty="0" smtClean="0">
                <a:ln>
                  <a:noFill/>
                </a:ln>
                <a:solidFill>
                  <a:schemeClr val="tx1"/>
                </a:solidFill>
                <a:effectLst/>
              </a:rPr>
              <a:t> =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&lt;</a:t>
            </a:r>
            <a:r>
              <a:rPr kumimoji="0" lang="en-US" altLang="en-US" sz="2400" b="0" i="0" u="none" strike="noStrike" cap="none" normalizeH="0" baseline="0" dirty="0" smtClean="0">
                <a:ln>
                  <a:noFill/>
                </a:ln>
                <a:solidFill>
                  <a:schemeClr val="tx1"/>
                </a:solidFill>
                <a:effectLst/>
              </a:rPr>
              <a:t> if the boat is on the left and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if the boat is on the right.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latin typeface="Arial Unicode MS" panose="020B0604020202020204" pitchFamily="34" charset="-128"/>
              </a:rPr>
              <a:t>-&gt;Initial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M C &lt; 0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latin typeface="Arial Unicode MS" panose="020B0604020202020204" pitchFamily="34" charset="-128"/>
              </a:rPr>
              <a:t>ab=6</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Unicode MS" panose="020B0604020202020204" pitchFamily="34" charset="-128"/>
              </a:rPr>
              <a:t>c</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d=0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-&gt;Processing(P):-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P1=(M</a:t>
            </a:r>
            <a:r>
              <a:rPr kumimoji="0" lang="en-US" altLang="en-US" sz="2400" b="0" i="0" u="none" strike="noStrike" cap="none" normalizeH="0" baseline="0" dirty="0" smtClean="0">
                <a:ln>
                  <a:noFill/>
                </a:ln>
                <a:solidFill>
                  <a:schemeClr val="tx1"/>
                </a:solidFill>
                <a:effectLst/>
              </a:rPr>
              <a:t> &gt;</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C)</a:t>
            </a:r>
            <a:r>
              <a:rPr kumimoji="0" lang="en-US" altLang="en-US" sz="2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rPr>
              <a:t>1 missionary and 1 cannibal at a time:</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M-1 C-1 &gt; 1 1</a:t>
            </a:r>
            <a:r>
              <a:rPr kumimoji="0" lang="en-US" altLang="en-US" sz="2400" b="0" i="0" u="none" strike="noStrike" cap="none" normalizeH="0" baseline="0" dirty="0" smtClean="0">
                <a:ln>
                  <a:noFill/>
                </a:ln>
                <a:solidFill>
                  <a:schemeClr val="tx1"/>
                </a:solidFill>
                <a:effectLst/>
              </a:rPr>
              <a:t>)</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M-1 C &lt; 1 0</a:t>
            </a:r>
            <a:r>
              <a:rPr lang="en-US" altLang="en-US" sz="2400" dirty="0" smtClean="0"/>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693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3551" y="633045"/>
            <a:ext cx="6175717" cy="6124754"/>
          </a:xfrm>
          <a:prstGeom prst="rect">
            <a:avLst/>
          </a:prstGeom>
        </p:spPr>
        <p:txBody>
          <a:bodyPr wrap="square">
            <a:spAutoFit/>
          </a:bodyPr>
          <a:lstStyle/>
          <a:p>
            <a:pPr lvl="0"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M-2 C-1 &gt; 2 1</a:t>
            </a:r>
            <a:r>
              <a:rPr kumimoji="0" lang="en-US" altLang="en-US" sz="2400" b="0" i="0" u="none" strike="noStrike" cap="none" normalizeH="0" baseline="0" dirty="0" smtClean="0">
                <a:ln>
                  <a:noFill/>
                </a:ln>
                <a:solidFill>
                  <a:schemeClr val="tx1"/>
                </a:solidFill>
                <a:effectLst/>
              </a:rPr>
              <a:t>)</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lvl="0" eaLnBrk="0" fontAlgn="base" hangingPunct="0">
              <a:spcBef>
                <a:spcPct val="0"/>
              </a:spcBef>
              <a:spcAft>
                <a:spcPct val="0"/>
              </a:spcAft>
              <a:buFontTx/>
              <a:buChar char="•"/>
            </a:pPr>
            <a:r>
              <a:rPr kumimoji="0" lang="en-US" altLang="en-US" sz="2400" b="0" i="0" u="none" strike="noStrike" cap="none" normalizeH="0" baseline="0" dirty="0" smtClean="0">
                <a:ln>
                  <a:noFill/>
                </a:ln>
                <a:solidFill>
                  <a:schemeClr val="tx1"/>
                </a:solidFill>
                <a:effectLst/>
                <a:latin typeface="Arial" panose="020B0604020202020204" pitchFamily="34" charset="0"/>
              </a:rPr>
              <a:t>(</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M-1 C-1 &lt; 1 1</a:t>
            </a:r>
            <a:r>
              <a:rPr kumimoji="0" lang="en-US" altLang="en-US" sz="2400" b="0" i="0" u="none" strike="noStrike" cap="none" normalizeH="0" baseline="0" dirty="0" smtClean="0">
                <a:ln>
                  <a:noFill/>
                </a:ln>
                <a:solidFill>
                  <a:schemeClr val="tx1"/>
                </a:solidFill>
                <a:effectLst/>
              </a:rPr>
              <a:t>).</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lvl="0"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rPr>
              <a:t> </a:t>
            </a:r>
            <a:r>
              <a:rPr lang="en-US" altLang="en-US" sz="2400" dirty="0" smtClean="0">
                <a:latin typeface="Arial" panose="020B0604020202020204" pitchFamily="34" charset="0"/>
              </a:rPr>
              <a:t>P2=</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M</a:t>
            </a:r>
            <a:r>
              <a:rPr kumimoji="0" lang="en-US" altLang="en-US" sz="2400" b="0" i="0" u="none" strike="noStrike" cap="none" normalizeH="0" baseline="0" dirty="0" smtClean="0">
                <a:ln>
                  <a:noFill/>
                </a:ln>
                <a:solidFill>
                  <a:schemeClr val="tx1"/>
                </a:solidFill>
                <a:effectLst/>
              </a:rPr>
              <a:t> =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C</a:t>
            </a:r>
            <a:r>
              <a:rPr kumimoji="0" lang="en-US" altLang="en-US" sz="2400" b="0" i="0" u="none" strike="noStrike" cap="none" normalizeH="0" baseline="0" dirty="0" smtClean="0">
                <a:ln>
                  <a:noFill/>
                </a:ln>
                <a:solidFill>
                  <a:schemeClr val="tx1"/>
                </a:solidFill>
                <a:effectLst/>
              </a:rPr>
              <a:t>)</a:t>
            </a:r>
          </a:p>
          <a:p>
            <a:pPr lvl="0" eaLnBrk="0" fontAlgn="base" hangingPunct="0">
              <a:spcBef>
                <a:spcPct val="0"/>
              </a:spcBef>
              <a:spcAft>
                <a:spcPct val="0"/>
              </a:spcAft>
              <a:buFontTx/>
              <a:buChar char="•"/>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3 1 &lt; 0 2</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1 1 &gt; 2 2</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2 2 &lt; 1 1</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0 2 &gt; 3 1</a:t>
            </a:r>
            <a:r>
              <a:rPr kumimoji="0" lang="en-US" altLang="en-US" sz="3200" b="0" i="0" u="none" strike="noStrike" cap="none" normalizeH="0" baseline="0" dirty="0" smtClean="0">
                <a:ln>
                  <a:noFill/>
                </a:ln>
                <a:solidFill>
                  <a:schemeClr val="tx1"/>
                </a:solidFill>
                <a:effectLst/>
              </a:rPr>
              <a:t> </a:t>
            </a:r>
          </a:p>
          <a:p>
            <a:pPr lvl="0" eaLnBrk="0" fontAlgn="base" hangingPunct="0">
              <a:spcBef>
                <a:spcPct val="0"/>
              </a:spcBef>
              <a:spcAft>
                <a:spcPct val="0"/>
              </a:spcAft>
            </a:pPr>
            <a:r>
              <a:rPr lang="en-US" altLang="en-US" sz="3200" dirty="0" smtClean="0"/>
              <a:t>P3(C&gt;M)</a:t>
            </a:r>
          </a:p>
          <a:p>
            <a:pPr lvl="0" eaLnBrk="0" fontAlgn="base" hangingPunct="0">
              <a:spcBef>
                <a:spcPct val="0"/>
              </a:spcBef>
              <a:spcAft>
                <a:spcPct val="0"/>
              </a:spcAft>
              <a:buFontTx/>
              <a:buChar char="•"/>
            </a:pPr>
            <a:r>
              <a:rPr kumimoji="0" lang="en-US" altLang="en-US" sz="3200" b="0" i="0" u="none" strike="noStrike" cap="none" normalizeH="0" baseline="0" dirty="0" smtClean="0">
                <a:ln>
                  <a:noFill/>
                </a:ln>
                <a:solidFill>
                  <a:schemeClr val="tx1"/>
                </a:solidFill>
                <a:effectLst/>
              </a:rPr>
              <a:t>{0}</a:t>
            </a:r>
          </a:p>
          <a:p>
            <a:pPr lvl="0"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rPr>
              <a:t> </a:t>
            </a:r>
            <a:r>
              <a:rPr kumimoji="0" lang="en-US" altLang="en-US" sz="3200" b="0" i="0" u="none" strike="noStrike" cap="none" normalizeH="0" baseline="0" dirty="0" smtClean="0">
                <a:ln>
                  <a:noFill/>
                </a:ln>
                <a:solidFill>
                  <a:schemeClr val="tx1"/>
                </a:solidFill>
                <a:effectLst/>
              </a:rPr>
              <a:t>Output(O):-</a:t>
            </a:r>
          </a:p>
          <a:p>
            <a:pPr lvl="0" eaLnBrk="0" fontAlgn="base" hangingPunct="0">
              <a:spcBef>
                <a:spcPct val="0"/>
              </a:spcBef>
              <a:spcAft>
                <a:spcPct val="0"/>
              </a:spcAft>
            </a:pPr>
            <a:r>
              <a:rPr lang="en-US" altLang="en-US" sz="3200" dirty="0" smtClean="0"/>
              <a:t>O={P1,P2}</a:t>
            </a:r>
            <a:endParaRPr kumimoji="0" lang="en-US" altLang="en-US" sz="3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lang="en-US" altLang="en-US" sz="3200" dirty="0" smtClean="0"/>
              <a:t>a</a:t>
            </a:r>
            <a:r>
              <a:rPr kumimoji="0" lang="en-US" altLang="en-US" sz="3200" b="0" i="0" u="none" strike="noStrike" cap="none" normalizeH="0" baseline="0" dirty="0" smtClean="0">
                <a:ln>
                  <a:noFill/>
                </a:ln>
                <a:solidFill>
                  <a:schemeClr val="tx1"/>
                </a:solidFill>
                <a:effectLst/>
              </a:rPr>
              <a:t>b=0</a:t>
            </a:r>
          </a:p>
          <a:p>
            <a:pPr lvl="0" eaLnBrk="0" fontAlgn="base" hangingPunct="0">
              <a:spcBef>
                <a:spcPct val="0"/>
              </a:spcBef>
              <a:spcAft>
                <a:spcPct val="0"/>
              </a:spcAft>
            </a:pPr>
            <a:r>
              <a:rPr lang="en-US" altLang="en-US" sz="3200" dirty="0" smtClean="0"/>
              <a:t>cd=6</a:t>
            </a:r>
            <a:endParaRPr kumimoji="0" lang="en-US" altLang="en-US" sz="3200" b="0" i="0" u="none" strike="noStrike" cap="none" normalizeH="0" baseline="0" dirty="0" smtClean="0">
              <a:ln>
                <a:noFill/>
              </a:ln>
              <a:solidFill>
                <a:schemeClr val="tx1"/>
              </a:solidFill>
              <a:effectLst/>
            </a:endParaRPr>
          </a:p>
        </p:txBody>
      </p:sp>
      <p:sp>
        <p:nvSpPr>
          <p:cNvPr id="5"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098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 used in the Program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our program we have </a:t>
            </a:r>
            <a:r>
              <a:rPr lang="en-US" dirty="0" smtClean="0"/>
              <a:t>used graphics library to show animations .</a:t>
            </a:r>
          </a:p>
          <a:p>
            <a:r>
              <a:rPr lang="en-US" dirty="0"/>
              <a:t>The </a:t>
            </a:r>
            <a:r>
              <a:rPr lang="en-US" b="1" dirty="0"/>
              <a:t>graphics display resolution</a:t>
            </a:r>
            <a:r>
              <a:rPr lang="en-US" dirty="0"/>
              <a:t> is the width and height dimensions of an electronic visual display device, such as a computer monitor, in pixels. </a:t>
            </a:r>
            <a:endParaRPr lang="en-US" dirty="0" smtClean="0"/>
          </a:p>
          <a:p>
            <a:r>
              <a:rPr lang="en-US" dirty="0" smtClean="0"/>
              <a:t>We calculate an aspect ratio of a particular electronic device by taking ratio of width and height</a:t>
            </a:r>
          </a:p>
          <a:p>
            <a:r>
              <a:rPr lang="en-US" dirty="0" smtClean="0"/>
              <a:t>The most common </a:t>
            </a:r>
            <a:r>
              <a:rPr lang="en-US" dirty="0"/>
              <a:t>resolutions are 640x360 pixels, which is exactly one </a:t>
            </a:r>
            <a:r>
              <a:rPr lang="en-US" b="1" dirty="0"/>
              <a:t>n</a:t>
            </a:r>
            <a:r>
              <a:rPr lang="en-US" dirty="0"/>
              <a:t>inth of a Full HD (1080p) frame and one quarter of a HD (720p) frame. Pixel doubling (vertically and horizontally) </a:t>
            </a:r>
            <a:r>
              <a:rPr lang="en-US" dirty="0" err="1"/>
              <a:t>nHD</a:t>
            </a:r>
            <a:r>
              <a:rPr lang="en-US" dirty="0"/>
              <a:t> frames will form one 720p frame and pixel tripling </a:t>
            </a:r>
            <a:r>
              <a:rPr lang="en-US" dirty="0" err="1"/>
              <a:t>nHD</a:t>
            </a:r>
            <a:r>
              <a:rPr lang="en-US" dirty="0"/>
              <a:t> frames will form one 1080p frame.</a:t>
            </a:r>
            <a:r>
              <a:rPr lang="en-US" dirty="0" smtClean="0"/>
              <a:t> </a:t>
            </a:r>
            <a:endParaRPr lang="en-US" dirty="0"/>
          </a:p>
        </p:txBody>
      </p:sp>
    </p:spTree>
    <p:extLst>
      <p:ext uri="{BB962C8B-B14F-4D97-AF65-F5344CB8AC3E}">
        <p14:creationId xmlns:p14="http://schemas.microsoft.com/office/powerpoint/2010/main" val="278137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lstStyle/>
          <a:p>
            <a:pPr marL="0" indent="0">
              <a:buNone/>
            </a:pPr>
            <a:r>
              <a:rPr lang="en-US" dirty="0" smtClean="0"/>
              <a:t> Aspect Ratio=width/height  Of display </a:t>
            </a:r>
          </a:p>
          <a:p>
            <a:pPr marL="0" indent="0">
              <a:buNone/>
            </a:pPr>
            <a:r>
              <a:rPr lang="en-US" dirty="0" smtClean="0"/>
              <a:t>The aspect ratio for 640*480 pixels is 4:3</a:t>
            </a:r>
          </a:p>
          <a:p>
            <a:pPr marL="0" indent="0">
              <a:buNone/>
            </a:pPr>
            <a:r>
              <a:rPr lang="en-US" dirty="0" smtClean="0"/>
              <a:t>Function search as </a:t>
            </a:r>
            <a:r>
              <a:rPr lang="en-US" dirty="0" err="1" smtClean="0"/>
              <a:t>initgraph</a:t>
            </a:r>
            <a:r>
              <a:rPr lang="en-US" dirty="0" smtClean="0"/>
              <a:t> to initialize graphics </a:t>
            </a:r>
            <a:r>
              <a:rPr lang="en-US" dirty="0" err="1" smtClean="0"/>
              <a:t>funtions</a:t>
            </a:r>
            <a:r>
              <a:rPr lang="en-US" dirty="0" smtClean="0"/>
              <a:t> and start graphics driver(</a:t>
            </a:r>
            <a:r>
              <a:rPr lang="en-US" dirty="0" err="1" smtClean="0"/>
              <a:t>gd</a:t>
            </a:r>
            <a:r>
              <a:rPr lang="en-US" dirty="0" smtClean="0"/>
              <a:t>) and graphics mode(gm) .</a:t>
            </a:r>
          </a:p>
          <a:p>
            <a:pPr marL="0" indent="0">
              <a:buNone/>
            </a:pPr>
            <a:r>
              <a:rPr lang="en-US" dirty="0" smtClean="0"/>
              <a:t>Use of DETECT along with </a:t>
            </a:r>
            <a:r>
              <a:rPr lang="en-US" dirty="0" err="1" smtClean="0"/>
              <a:t>initgraph</a:t>
            </a:r>
            <a:r>
              <a:rPr lang="en-US" dirty="0" smtClean="0"/>
              <a:t>  is to assign highest resolution to the graphics window. </a:t>
            </a:r>
            <a:endParaRPr lang="en-US" dirty="0"/>
          </a:p>
        </p:txBody>
      </p:sp>
    </p:spTree>
    <p:extLst>
      <p:ext uri="{BB962C8B-B14F-4D97-AF65-F5344CB8AC3E}">
        <p14:creationId xmlns:p14="http://schemas.microsoft.com/office/powerpoint/2010/main" val="2801449872"/>
      </p:ext>
    </p:extLst>
  </p:cSld>
  <p:clrMapOvr>
    <a:masterClrMapping/>
  </p:clrMapOvr>
</p:sld>
</file>

<file path=ppt/theme/theme1.xml><?xml version="1.0" encoding="utf-8"?>
<a:theme xmlns:a="http://schemas.openxmlformats.org/drawingml/2006/main" name="School-Board-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Green-Numbers-Math-PowerPoint-Template</Template>
  <TotalTime>196</TotalTime>
  <Words>682</Words>
  <Application>Microsoft Office PowerPoint</Application>
  <PresentationFormat>Widescreen</PresentationFormat>
  <Paragraphs>118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Unicode MS</vt:lpstr>
      <vt:lpstr>Arial</vt:lpstr>
      <vt:lpstr>Calibri</vt:lpstr>
      <vt:lpstr>Microsoft New Tai Lue</vt:lpstr>
      <vt:lpstr>School-Board-PowerPoint-Template</vt:lpstr>
      <vt:lpstr>Recurrence Relation</vt:lpstr>
      <vt:lpstr>What is Recurrence Relation??</vt:lpstr>
      <vt:lpstr>PowerPoint Presentation</vt:lpstr>
      <vt:lpstr>PowerPoint Presentation</vt:lpstr>
      <vt:lpstr>Missionaries And Cannibals Problem</vt:lpstr>
      <vt:lpstr>Mathematical Model</vt:lpstr>
      <vt:lpstr>PowerPoint Presentation</vt:lpstr>
      <vt:lpstr>Graphics used in the Program</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Recurrence Relation</dc:title>
  <dc:creator>Vinayak Bajpeyi</dc:creator>
  <cp:lastModifiedBy>Vinayak Bajpeyi</cp:lastModifiedBy>
  <cp:revision>17</cp:revision>
  <dcterms:created xsi:type="dcterms:W3CDTF">2016-03-18T16:30:35Z</dcterms:created>
  <dcterms:modified xsi:type="dcterms:W3CDTF">2016-03-19T02:37:16Z</dcterms:modified>
</cp:coreProperties>
</file>