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136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7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8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3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1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268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3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1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4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49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Programação Orientada a Objetos em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Abstração | Encapsulamento | Herança | Polimorfismo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Identifique os erros: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158AD7-E050-B6EA-C8F5-656415D8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23" y="2264807"/>
            <a:ext cx="7890061" cy="33199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1E1D6-DAD5-276D-5ADA-F93F4312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Correção: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53F1BA-819C-E74A-CCA2-2A5A462B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59" y="2363924"/>
            <a:ext cx="7702423" cy="286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POO?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 </a:t>
            </a:r>
            <a:r>
              <a:rPr sz="3600" dirty="0" err="1"/>
              <a:t>Organiza</a:t>
            </a:r>
            <a:r>
              <a:rPr sz="3600" dirty="0"/>
              <a:t> </a:t>
            </a:r>
            <a:r>
              <a:rPr sz="3600" dirty="0" err="1"/>
              <a:t>código</a:t>
            </a:r>
            <a:r>
              <a:rPr sz="3600" dirty="0"/>
              <a:t> </a:t>
            </a:r>
            <a:r>
              <a:rPr sz="3600" dirty="0" err="1"/>
              <a:t>baseado</a:t>
            </a:r>
            <a:r>
              <a:rPr sz="3600" dirty="0"/>
              <a:t> </a:t>
            </a:r>
            <a:r>
              <a:rPr sz="3600" dirty="0" err="1"/>
              <a:t>em</a:t>
            </a:r>
            <a:r>
              <a:rPr sz="3600" dirty="0"/>
              <a:t> </a:t>
            </a:r>
            <a:r>
              <a:rPr sz="3600" dirty="0" err="1"/>
              <a:t>objetos</a:t>
            </a:r>
            <a:endParaRPr sz="3600" dirty="0"/>
          </a:p>
          <a:p>
            <a:r>
              <a:rPr sz="3600" dirty="0" err="1"/>
              <a:t>Objetos</a:t>
            </a:r>
            <a:r>
              <a:rPr sz="3600" dirty="0"/>
              <a:t> </a:t>
            </a:r>
            <a:r>
              <a:rPr sz="3600" dirty="0" err="1"/>
              <a:t>possuem</a:t>
            </a:r>
            <a:r>
              <a:rPr sz="3600" dirty="0"/>
              <a:t> </a:t>
            </a:r>
            <a:r>
              <a:rPr sz="3600" dirty="0" err="1"/>
              <a:t>atributos</a:t>
            </a:r>
            <a:r>
              <a:rPr sz="3600" dirty="0"/>
              <a:t> (dados) e </a:t>
            </a:r>
            <a:r>
              <a:rPr sz="3600" dirty="0" err="1"/>
              <a:t>métodos</a:t>
            </a:r>
            <a:r>
              <a:rPr sz="3600" dirty="0"/>
              <a:t> (</a:t>
            </a:r>
            <a:r>
              <a:rPr sz="3600" dirty="0" err="1"/>
              <a:t>ações</a:t>
            </a:r>
            <a:r>
              <a:rPr sz="3600" dirty="0"/>
              <a:t>)</a:t>
            </a:r>
          </a:p>
          <a:p>
            <a:r>
              <a:rPr sz="3600" dirty="0"/>
              <a:t> </a:t>
            </a:r>
            <a:r>
              <a:rPr sz="3600" dirty="0" err="1"/>
              <a:t>Facilita</a:t>
            </a:r>
            <a:r>
              <a:rPr sz="3600" dirty="0"/>
              <a:t> </a:t>
            </a:r>
            <a:r>
              <a:rPr sz="3600" dirty="0" err="1"/>
              <a:t>reuso</a:t>
            </a:r>
            <a:r>
              <a:rPr sz="3600" dirty="0"/>
              <a:t>, </a:t>
            </a:r>
            <a:r>
              <a:rPr sz="3600" dirty="0" err="1"/>
              <a:t>manutenção</a:t>
            </a:r>
            <a:r>
              <a:rPr sz="3600" dirty="0"/>
              <a:t> e </a:t>
            </a:r>
            <a:r>
              <a:rPr sz="3600" dirty="0" err="1"/>
              <a:t>clarez</a:t>
            </a:r>
            <a:r>
              <a:rPr lang="pt-BR" sz="3600" dirty="0"/>
              <a:t>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57EB3-B9C9-7044-5E60-4D51F065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/>
              <a:t>O que é cada coisa?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BA02A05-561E-24BA-81CB-6FE1B18AC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963821"/>
              </p:ext>
            </p:extLst>
          </p:nvPr>
        </p:nvGraphicFramePr>
        <p:xfrm>
          <a:off x="659823" y="2171975"/>
          <a:ext cx="7269734" cy="3591516"/>
        </p:xfrm>
        <a:graphic>
          <a:graphicData uri="http://schemas.openxmlformats.org/drawingml/2006/table">
            <a:tbl>
              <a:tblPr/>
              <a:tblGrid>
                <a:gridCol w="3634867">
                  <a:extLst>
                    <a:ext uri="{9D8B030D-6E8A-4147-A177-3AD203B41FA5}">
                      <a16:colId xmlns:a16="http://schemas.microsoft.com/office/drawing/2014/main" val="1702305306"/>
                    </a:ext>
                  </a:extLst>
                </a:gridCol>
                <a:gridCol w="3634867">
                  <a:extLst>
                    <a:ext uri="{9D8B030D-6E8A-4147-A177-3AD203B41FA5}">
                      <a16:colId xmlns:a16="http://schemas.microsoft.com/office/drawing/2014/main" val="3362886719"/>
                    </a:ext>
                  </a:extLst>
                </a:gridCol>
              </a:tblGrid>
              <a:tr h="448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Conceito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Explicação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719163"/>
                  </a:ext>
                </a:extLst>
              </a:tr>
              <a:tr h="78564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/>
                        <a:t>Classe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Modelo ou molde para criar objetos.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713467"/>
                  </a:ext>
                </a:extLst>
              </a:tr>
              <a:tr h="78564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/>
                        <a:t>Objeto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Instância (exemplo concreto) da classe.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75440"/>
                  </a:ext>
                </a:extLst>
              </a:tr>
              <a:tr h="78564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/>
                        <a:t>Atributo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Dado armazenado no objeto (</a:t>
                      </a:r>
                      <a:r>
                        <a:rPr lang="pt-BR" dirty="0" err="1"/>
                        <a:t>ex</a:t>
                      </a:r>
                      <a:r>
                        <a:rPr lang="pt-BR" dirty="0"/>
                        <a:t>: nome, idade).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381259"/>
                  </a:ext>
                </a:extLst>
              </a:tr>
              <a:tr h="78564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/>
                        <a:t>Método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Função que o objeto pode executar.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47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98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ACD32-1CD9-589F-5062-9DF9BF44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5542"/>
            <a:ext cx="8308432" cy="230832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Vantagens de POO e seus pilares: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96E36E-EC0E-C092-BE9B-FAD98E0ACA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63" y="3308401"/>
            <a:ext cx="862246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Organização do código (modularidade)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Reutilização com herança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Maior segurança com encapsulamento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Mais próximo da vida real (abstração)</a:t>
            </a:r>
          </a:p>
        </p:txBody>
      </p:sp>
    </p:spTree>
    <p:extLst>
      <p:ext uri="{BB962C8B-B14F-4D97-AF65-F5344CB8AC3E}">
        <p14:creationId xmlns:p14="http://schemas.microsoft.com/office/powerpoint/2010/main" val="76173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1325563"/>
          </a:xfrm>
        </p:spPr>
        <p:txBody>
          <a:bodyPr>
            <a:normAutofit/>
          </a:bodyPr>
          <a:lstStyle/>
          <a:p>
            <a:r>
              <a:rPr sz="3600" dirty="0" err="1"/>
              <a:t>Definição</a:t>
            </a:r>
            <a:r>
              <a:rPr sz="3600" dirty="0"/>
              <a:t>: </a:t>
            </a:r>
            <a:r>
              <a:rPr sz="3600" dirty="0" err="1"/>
              <a:t>mostrar</a:t>
            </a:r>
            <a:r>
              <a:rPr sz="3600" dirty="0"/>
              <a:t> </a:t>
            </a:r>
            <a:r>
              <a:rPr sz="3600" dirty="0" err="1"/>
              <a:t>só</a:t>
            </a:r>
            <a:r>
              <a:rPr sz="3600" dirty="0"/>
              <a:t> o que </a:t>
            </a:r>
            <a:r>
              <a:rPr sz="3600" dirty="0" err="1"/>
              <a:t>importa</a:t>
            </a:r>
            <a:r>
              <a:rPr sz="3600" dirty="0"/>
              <a:t>, </a:t>
            </a:r>
            <a:r>
              <a:rPr sz="3600" dirty="0" err="1"/>
              <a:t>esconder</a:t>
            </a:r>
            <a:r>
              <a:rPr sz="3600" dirty="0"/>
              <a:t> </a:t>
            </a:r>
            <a:r>
              <a:rPr sz="3600" dirty="0" err="1"/>
              <a:t>detalhes</a:t>
            </a:r>
            <a:r>
              <a:rPr sz="3600" dirty="0"/>
              <a:t>.</a:t>
            </a:r>
          </a:p>
          <a:p>
            <a:endParaRPr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1209AC-F6B0-3176-A296-4F38A0B0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55" y="3483021"/>
            <a:ext cx="6064269" cy="25430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Encapsulamento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109" y="1828801"/>
            <a:ext cx="8044873" cy="2447635"/>
          </a:xfrm>
        </p:spPr>
        <p:txBody>
          <a:bodyPr>
            <a:normAutofit/>
          </a:bodyPr>
          <a:lstStyle/>
          <a:p>
            <a:r>
              <a:rPr sz="3600" dirty="0" err="1"/>
              <a:t>Definição</a:t>
            </a:r>
            <a:r>
              <a:rPr sz="3600" dirty="0"/>
              <a:t>: </a:t>
            </a:r>
            <a:r>
              <a:rPr sz="3600" dirty="0" err="1"/>
              <a:t>proteger</a:t>
            </a:r>
            <a:r>
              <a:rPr sz="3600" dirty="0"/>
              <a:t> dados </a:t>
            </a:r>
            <a:r>
              <a:rPr sz="3600" dirty="0" err="1"/>
              <a:t>sensíveis</a:t>
            </a:r>
            <a:r>
              <a:rPr sz="3600" dirty="0"/>
              <a:t>.</a:t>
            </a:r>
          </a:p>
          <a:p>
            <a:r>
              <a:rPr sz="3600" dirty="0"/>
              <a:t> _</a:t>
            </a:r>
            <a:r>
              <a:rPr sz="3600" dirty="0" err="1"/>
              <a:t>atributo</a:t>
            </a:r>
            <a:r>
              <a:rPr sz="3600" dirty="0"/>
              <a:t>: </a:t>
            </a:r>
            <a:r>
              <a:rPr sz="3600" dirty="0" err="1"/>
              <a:t>protegido</a:t>
            </a:r>
            <a:endParaRPr sz="3600" dirty="0"/>
          </a:p>
          <a:p>
            <a:r>
              <a:rPr sz="3600" dirty="0"/>
              <a:t> __</a:t>
            </a:r>
            <a:r>
              <a:rPr sz="3600" dirty="0" err="1"/>
              <a:t>atributo</a:t>
            </a:r>
            <a:r>
              <a:rPr sz="3600" dirty="0"/>
              <a:t>: privado</a:t>
            </a:r>
            <a:endParaRPr lang="pt-BR" sz="3600" dirty="0"/>
          </a:p>
          <a:p>
            <a:endParaRPr sz="3200" dirty="0"/>
          </a:p>
          <a:p>
            <a:endParaRPr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6F22B6-8ECC-4FF8-98D1-5BE043879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72" y="3926378"/>
            <a:ext cx="6192952" cy="2733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Herança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2"/>
            <a:ext cx="7120964" cy="1325562"/>
          </a:xfrm>
        </p:spPr>
        <p:txBody>
          <a:bodyPr>
            <a:normAutofit/>
          </a:bodyPr>
          <a:lstStyle/>
          <a:p>
            <a:r>
              <a:rPr sz="3600" dirty="0" err="1"/>
              <a:t>Definição</a:t>
            </a:r>
            <a:r>
              <a:rPr sz="3600" dirty="0"/>
              <a:t>: </a:t>
            </a:r>
            <a:r>
              <a:rPr sz="3600" dirty="0" err="1"/>
              <a:t>classe</a:t>
            </a:r>
            <a:r>
              <a:rPr sz="3600" dirty="0"/>
              <a:t> </a:t>
            </a:r>
            <a:r>
              <a:rPr sz="3600" dirty="0" err="1"/>
              <a:t>herda</a:t>
            </a:r>
            <a:r>
              <a:rPr sz="3600" dirty="0"/>
              <a:t> </a:t>
            </a:r>
            <a:r>
              <a:rPr sz="3600" dirty="0" err="1"/>
              <a:t>atributos</a:t>
            </a:r>
            <a:r>
              <a:rPr sz="3600" dirty="0"/>
              <a:t> e </a:t>
            </a:r>
            <a:r>
              <a:rPr sz="3600" dirty="0" err="1"/>
              <a:t>métodos</a:t>
            </a:r>
            <a:r>
              <a:rPr sz="3600" dirty="0"/>
              <a:t> de </a:t>
            </a:r>
            <a:r>
              <a:rPr sz="3600" dirty="0" err="1"/>
              <a:t>outra</a:t>
            </a:r>
            <a:r>
              <a:rPr sz="36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93C7F5-29C4-8CC0-BA04-D5C6AC90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53" y="3429000"/>
            <a:ext cx="6256642" cy="32235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Polimorfismo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1828802"/>
            <a:ext cx="8645235" cy="1745672"/>
          </a:xfrm>
        </p:spPr>
        <p:txBody>
          <a:bodyPr>
            <a:normAutofit/>
          </a:bodyPr>
          <a:lstStyle/>
          <a:p>
            <a:r>
              <a:rPr sz="3600" dirty="0" err="1"/>
              <a:t>Definição</a:t>
            </a:r>
            <a:r>
              <a:rPr sz="3600" dirty="0"/>
              <a:t>: </a:t>
            </a:r>
            <a:r>
              <a:rPr sz="3600" dirty="0" err="1"/>
              <a:t>objetos</a:t>
            </a:r>
            <a:r>
              <a:rPr sz="3600" dirty="0"/>
              <a:t> </a:t>
            </a:r>
            <a:r>
              <a:rPr sz="3600" dirty="0" err="1"/>
              <a:t>diferentes</a:t>
            </a:r>
            <a:r>
              <a:rPr sz="3600" dirty="0"/>
              <a:t> </a:t>
            </a:r>
            <a:r>
              <a:rPr sz="3600" dirty="0" err="1"/>
              <a:t>podem</a:t>
            </a:r>
            <a:r>
              <a:rPr sz="3600" dirty="0"/>
              <a:t> </a:t>
            </a:r>
            <a:r>
              <a:rPr sz="3600" dirty="0" err="1"/>
              <a:t>ter</a:t>
            </a:r>
            <a:r>
              <a:rPr sz="3600" dirty="0"/>
              <a:t> o </a:t>
            </a:r>
            <a:r>
              <a:rPr sz="3600" dirty="0" err="1"/>
              <a:t>mesmo</a:t>
            </a:r>
            <a:r>
              <a:rPr sz="3600" dirty="0"/>
              <a:t> </a:t>
            </a:r>
            <a:r>
              <a:rPr sz="3600" dirty="0" err="1"/>
              <a:t>método</a:t>
            </a:r>
            <a:r>
              <a:rPr sz="3600" dirty="0"/>
              <a:t>, mas com </a:t>
            </a:r>
            <a:r>
              <a:rPr sz="3600" dirty="0" err="1"/>
              <a:t>comportamentos</a:t>
            </a:r>
            <a:r>
              <a:rPr sz="3600" dirty="0"/>
              <a:t> </a:t>
            </a:r>
            <a:r>
              <a:rPr sz="3600" dirty="0" err="1"/>
              <a:t>distintos</a:t>
            </a:r>
            <a:r>
              <a:rPr sz="3600" dirty="0"/>
              <a:t>.</a:t>
            </a:r>
          </a:p>
          <a:p>
            <a:pPr marL="0" indent="0">
              <a:buNone/>
            </a:pPr>
            <a:endParaRPr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4686D1-FCC5-3CA0-4C73-3D746A4BA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55" y="3711954"/>
            <a:ext cx="5777490" cy="29281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3600" dirty="0" err="1"/>
              <a:t>Abstração</a:t>
            </a:r>
            <a:r>
              <a:rPr sz="3600" dirty="0"/>
              <a:t> → </a:t>
            </a:r>
            <a:r>
              <a:rPr sz="3600" dirty="0" err="1"/>
              <a:t>foco</a:t>
            </a:r>
            <a:r>
              <a:rPr sz="3600" dirty="0"/>
              <a:t> no </a:t>
            </a:r>
            <a:r>
              <a:rPr sz="3600" dirty="0" err="1"/>
              <a:t>essencial</a:t>
            </a:r>
            <a:endParaRPr sz="3600" dirty="0"/>
          </a:p>
          <a:p>
            <a:r>
              <a:rPr sz="3600" dirty="0" err="1"/>
              <a:t>Encapsulamento</a:t>
            </a:r>
            <a:r>
              <a:rPr sz="3600" dirty="0"/>
              <a:t> → </a:t>
            </a:r>
            <a:r>
              <a:rPr sz="3600" dirty="0" err="1"/>
              <a:t>proteção</a:t>
            </a:r>
            <a:r>
              <a:rPr sz="3600" dirty="0"/>
              <a:t> de dados</a:t>
            </a:r>
          </a:p>
          <a:p>
            <a:r>
              <a:rPr sz="3600" dirty="0" err="1"/>
              <a:t>Herança</a:t>
            </a:r>
            <a:r>
              <a:rPr sz="3600" dirty="0"/>
              <a:t> → </a:t>
            </a:r>
            <a:r>
              <a:rPr sz="3600" dirty="0" err="1"/>
              <a:t>reuso</a:t>
            </a:r>
            <a:r>
              <a:rPr sz="3600" dirty="0"/>
              <a:t> de </a:t>
            </a:r>
            <a:r>
              <a:rPr sz="3600" dirty="0" err="1"/>
              <a:t>código</a:t>
            </a:r>
            <a:endParaRPr sz="3600" dirty="0"/>
          </a:p>
          <a:p>
            <a:r>
              <a:rPr sz="3600" dirty="0" err="1"/>
              <a:t>Polimorfismo</a:t>
            </a:r>
            <a:r>
              <a:rPr sz="3600" dirty="0"/>
              <a:t> → </a:t>
            </a:r>
            <a:r>
              <a:rPr sz="3600" dirty="0" err="1"/>
              <a:t>diferentes</a:t>
            </a:r>
            <a:r>
              <a:rPr sz="3600" dirty="0"/>
              <a:t> </a:t>
            </a:r>
            <a:r>
              <a:rPr sz="3600" dirty="0" err="1"/>
              <a:t>comportamentos</a:t>
            </a:r>
            <a:endParaRPr sz="3600" dirty="0"/>
          </a:p>
          <a:p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90</TotalTime>
  <Words>202</Words>
  <Application>Microsoft Office PowerPoint</Application>
  <PresentationFormat>Apresentação na tela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Exibir</vt:lpstr>
      <vt:lpstr>Programação Orientada a Objetos em Python</vt:lpstr>
      <vt:lpstr>O que é POO?</vt:lpstr>
      <vt:lpstr>O que é cada coisa?</vt:lpstr>
      <vt:lpstr>Vantagens de POO e seus pilares:</vt:lpstr>
      <vt:lpstr>Abstração</vt:lpstr>
      <vt:lpstr>Encapsulamento</vt:lpstr>
      <vt:lpstr>Herança</vt:lpstr>
      <vt:lpstr>Polimorfismo</vt:lpstr>
      <vt:lpstr>Revisão</vt:lpstr>
      <vt:lpstr>Identifique os erros:</vt:lpstr>
      <vt:lpstr>Correção: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Cliente</cp:lastModifiedBy>
  <cp:revision>3</cp:revision>
  <dcterms:created xsi:type="dcterms:W3CDTF">2013-01-27T09:14:16Z</dcterms:created>
  <dcterms:modified xsi:type="dcterms:W3CDTF">2025-10-03T18:25:31Z</dcterms:modified>
  <cp:category/>
</cp:coreProperties>
</file>