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9CFA7A-89A8-474C-BBE7-EC71F81BD157}">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6"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8EB35C-9166-4482-8BEC-4EE7E2043371}"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0CF76-4EBE-4BC0-9007-1F5AC47BE1FB}" type="slidenum">
              <a:rPr lang="en-US" smtClean="0"/>
              <a:t>‹#›</a:t>
            </a:fld>
            <a:endParaRPr lang="en-US"/>
          </a:p>
        </p:txBody>
      </p:sp>
    </p:spTree>
    <p:extLst>
      <p:ext uri="{BB962C8B-B14F-4D97-AF65-F5344CB8AC3E}">
        <p14:creationId xmlns:p14="http://schemas.microsoft.com/office/powerpoint/2010/main" val="392066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8EB35C-9166-4482-8BEC-4EE7E2043371}"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0CF76-4EBE-4BC0-9007-1F5AC47BE1FB}" type="slidenum">
              <a:rPr lang="en-US" smtClean="0"/>
              <a:t>‹#›</a:t>
            </a:fld>
            <a:endParaRPr lang="en-US"/>
          </a:p>
        </p:txBody>
      </p:sp>
    </p:spTree>
    <p:extLst>
      <p:ext uri="{BB962C8B-B14F-4D97-AF65-F5344CB8AC3E}">
        <p14:creationId xmlns:p14="http://schemas.microsoft.com/office/powerpoint/2010/main" val="333291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8EB35C-9166-4482-8BEC-4EE7E2043371}"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0CF76-4EBE-4BC0-9007-1F5AC47BE1FB}" type="slidenum">
              <a:rPr lang="en-US" smtClean="0"/>
              <a:t>‹#›</a:t>
            </a:fld>
            <a:endParaRPr lang="en-US"/>
          </a:p>
        </p:txBody>
      </p:sp>
    </p:spTree>
    <p:extLst>
      <p:ext uri="{BB962C8B-B14F-4D97-AF65-F5344CB8AC3E}">
        <p14:creationId xmlns:p14="http://schemas.microsoft.com/office/powerpoint/2010/main" val="24311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8EB35C-9166-4482-8BEC-4EE7E2043371}"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0CF76-4EBE-4BC0-9007-1F5AC47BE1FB}" type="slidenum">
              <a:rPr lang="en-US" smtClean="0"/>
              <a:t>‹#›</a:t>
            </a:fld>
            <a:endParaRPr lang="en-US"/>
          </a:p>
        </p:txBody>
      </p:sp>
    </p:spTree>
    <p:extLst>
      <p:ext uri="{BB962C8B-B14F-4D97-AF65-F5344CB8AC3E}">
        <p14:creationId xmlns:p14="http://schemas.microsoft.com/office/powerpoint/2010/main" val="308436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8EB35C-9166-4482-8BEC-4EE7E2043371}"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0CF76-4EBE-4BC0-9007-1F5AC47BE1FB}" type="slidenum">
              <a:rPr lang="en-US" smtClean="0"/>
              <a:t>‹#›</a:t>
            </a:fld>
            <a:endParaRPr lang="en-US"/>
          </a:p>
        </p:txBody>
      </p:sp>
    </p:spTree>
    <p:extLst>
      <p:ext uri="{BB962C8B-B14F-4D97-AF65-F5344CB8AC3E}">
        <p14:creationId xmlns:p14="http://schemas.microsoft.com/office/powerpoint/2010/main" val="406473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8EB35C-9166-4482-8BEC-4EE7E2043371}"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0CF76-4EBE-4BC0-9007-1F5AC47BE1FB}" type="slidenum">
              <a:rPr lang="en-US" smtClean="0"/>
              <a:t>‹#›</a:t>
            </a:fld>
            <a:endParaRPr lang="en-US"/>
          </a:p>
        </p:txBody>
      </p:sp>
    </p:spTree>
    <p:extLst>
      <p:ext uri="{BB962C8B-B14F-4D97-AF65-F5344CB8AC3E}">
        <p14:creationId xmlns:p14="http://schemas.microsoft.com/office/powerpoint/2010/main" val="89600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8EB35C-9166-4482-8BEC-4EE7E2043371}"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0CF76-4EBE-4BC0-9007-1F5AC47BE1FB}" type="slidenum">
              <a:rPr lang="en-US" smtClean="0"/>
              <a:t>‹#›</a:t>
            </a:fld>
            <a:endParaRPr lang="en-US"/>
          </a:p>
        </p:txBody>
      </p:sp>
    </p:spTree>
    <p:extLst>
      <p:ext uri="{BB962C8B-B14F-4D97-AF65-F5344CB8AC3E}">
        <p14:creationId xmlns:p14="http://schemas.microsoft.com/office/powerpoint/2010/main" val="293062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8EB35C-9166-4482-8BEC-4EE7E2043371}"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0CF76-4EBE-4BC0-9007-1F5AC47BE1FB}" type="slidenum">
              <a:rPr lang="en-US" smtClean="0"/>
              <a:t>‹#›</a:t>
            </a:fld>
            <a:endParaRPr lang="en-US"/>
          </a:p>
        </p:txBody>
      </p:sp>
    </p:spTree>
    <p:extLst>
      <p:ext uri="{BB962C8B-B14F-4D97-AF65-F5344CB8AC3E}">
        <p14:creationId xmlns:p14="http://schemas.microsoft.com/office/powerpoint/2010/main" val="140283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EB35C-9166-4482-8BEC-4EE7E2043371}"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0CF76-4EBE-4BC0-9007-1F5AC47BE1FB}" type="slidenum">
              <a:rPr lang="en-US" smtClean="0"/>
              <a:t>‹#›</a:t>
            </a:fld>
            <a:endParaRPr lang="en-US"/>
          </a:p>
        </p:txBody>
      </p:sp>
    </p:spTree>
    <p:extLst>
      <p:ext uri="{BB962C8B-B14F-4D97-AF65-F5344CB8AC3E}">
        <p14:creationId xmlns:p14="http://schemas.microsoft.com/office/powerpoint/2010/main" val="194827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8EB35C-9166-4482-8BEC-4EE7E2043371}"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0CF76-4EBE-4BC0-9007-1F5AC47BE1FB}" type="slidenum">
              <a:rPr lang="en-US" smtClean="0"/>
              <a:t>‹#›</a:t>
            </a:fld>
            <a:endParaRPr lang="en-US"/>
          </a:p>
        </p:txBody>
      </p:sp>
    </p:spTree>
    <p:extLst>
      <p:ext uri="{BB962C8B-B14F-4D97-AF65-F5344CB8AC3E}">
        <p14:creationId xmlns:p14="http://schemas.microsoft.com/office/powerpoint/2010/main" val="42084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8EB35C-9166-4482-8BEC-4EE7E2043371}"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0CF76-4EBE-4BC0-9007-1F5AC47BE1FB}" type="slidenum">
              <a:rPr lang="en-US" smtClean="0"/>
              <a:t>‹#›</a:t>
            </a:fld>
            <a:endParaRPr lang="en-US"/>
          </a:p>
        </p:txBody>
      </p:sp>
    </p:spTree>
    <p:extLst>
      <p:ext uri="{BB962C8B-B14F-4D97-AF65-F5344CB8AC3E}">
        <p14:creationId xmlns:p14="http://schemas.microsoft.com/office/powerpoint/2010/main" val="101166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EB35C-9166-4482-8BEC-4EE7E2043371}" type="datetimeFigureOut">
              <a:rPr lang="en-US" smtClean="0"/>
              <a:t>4/28/2017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0CF76-4EBE-4BC0-9007-1F5AC47BE1FB}" type="slidenum">
              <a:rPr lang="en-US" smtClean="0"/>
              <a:t>‹#›</a:t>
            </a:fld>
            <a:endParaRPr lang="en-US"/>
          </a:p>
        </p:txBody>
      </p:sp>
    </p:spTree>
    <p:extLst>
      <p:ext uri="{BB962C8B-B14F-4D97-AF65-F5344CB8AC3E}">
        <p14:creationId xmlns:p14="http://schemas.microsoft.com/office/powerpoint/2010/main" val="1033351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Car’s Doors with lock</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2333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Equipment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1.Five LEDs</a:t>
            </a:r>
          </a:p>
          <a:p>
            <a:r>
              <a:rPr lang="en-US" dirty="0"/>
              <a:t>2.Five 220 ohms resistors</a:t>
            </a:r>
          </a:p>
          <a:p>
            <a:r>
              <a:rPr lang="en-US" dirty="0"/>
              <a:t>3.Five push buttons</a:t>
            </a:r>
          </a:p>
          <a:p>
            <a:r>
              <a:rPr lang="en-US" dirty="0"/>
              <a:t>4. One 100- </a:t>
            </a:r>
            <a:r>
              <a:rPr lang="en-US" dirty="0" err="1"/>
              <a:t>nF</a:t>
            </a:r>
            <a:r>
              <a:rPr lang="en-US" dirty="0"/>
              <a:t> capacitor</a:t>
            </a:r>
          </a:p>
          <a:p>
            <a:pPr marL="0" indent="0">
              <a:buNone/>
            </a:pPr>
            <a:endParaRPr lang="en-US" dirty="0"/>
          </a:p>
        </p:txBody>
      </p:sp>
    </p:spTree>
    <p:extLst>
      <p:ext uri="{BB962C8B-B14F-4D97-AF65-F5344CB8AC3E}">
        <p14:creationId xmlns:p14="http://schemas.microsoft.com/office/powerpoint/2010/main" val="291122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Concept</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car has 4 door and 1 </a:t>
            </a:r>
            <a:r>
              <a:rPr lang="en-US" dirty="0" err="1"/>
              <a:t>chasis</a:t>
            </a:r>
            <a:r>
              <a:rPr lang="en-US" dirty="0"/>
              <a:t>.</a:t>
            </a:r>
          </a:p>
          <a:p>
            <a:r>
              <a:rPr lang="en-US" dirty="0"/>
              <a:t>First part:</a:t>
            </a:r>
          </a:p>
          <a:p>
            <a:r>
              <a:rPr lang="en-US" dirty="0"/>
              <a:t>Each door (LED ; each LED has its own button) will be alerted when the door is opened (LED is on). Warning will be reset when the button is pressed (LED turns off).</a:t>
            </a:r>
          </a:p>
          <a:p>
            <a:r>
              <a:rPr lang="en-US" dirty="0"/>
              <a:t>Second part:</a:t>
            </a:r>
          </a:p>
          <a:p>
            <a:r>
              <a:rPr lang="en-US" dirty="0"/>
              <a:t>A lock button and lock warning LED are added. When the lock button is pressed, the car is locked and the lock warning LED is off. When the lock button is pressed again, it means that the car is unlocked now which will trigger lock warning to be on. </a:t>
            </a:r>
          </a:p>
          <a:p>
            <a:r>
              <a:rPr lang="en-US" dirty="0"/>
              <a:t>The lock button cannot be used if all doors are not closed. And as long as the car is locked, doors cannot be opened. To unlock the door, lock button must be pressed again.</a:t>
            </a:r>
          </a:p>
          <a:p>
            <a:endParaRPr lang="en-US" dirty="0"/>
          </a:p>
        </p:txBody>
      </p:sp>
    </p:spTree>
    <p:extLst>
      <p:ext uri="{BB962C8B-B14F-4D97-AF65-F5344CB8AC3E}">
        <p14:creationId xmlns:p14="http://schemas.microsoft.com/office/powerpoint/2010/main" val="256243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Schematic</a:t>
            </a:r>
            <a:endParaRPr lang="en-US" u="sng" dirty="0"/>
          </a:p>
        </p:txBody>
      </p:sp>
      <p:pic>
        <p:nvPicPr>
          <p:cNvPr id="13" name="Content Placeholder 1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9215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Pseudocode</a:t>
            </a:r>
            <a:r>
              <a:rPr lang="en-US" b="1" dirty="0"/>
              <a:t/>
            </a:r>
            <a:br>
              <a:rPr lang="en-US" b="1" dirty="0"/>
            </a:br>
            <a:endParaRPr lang="en-US" dirty="0"/>
          </a:p>
        </p:txBody>
      </p:sp>
      <p:sp>
        <p:nvSpPr>
          <p:cNvPr id="3" name="Content Placeholder 2"/>
          <p:cNvSpPr>
            <a:spLocks noGrp="1"/>
          </p:cNvSpPr>
          <p:nvPr>
            <p:ph idx="1"/>
          </p:nvPr>
        </p:nvSpPr>
        <p:spPr/>
        <p:txBody>
          <a:bodyPr/>
          <a:lstStyle/>
          <a:p>
            <a:r>
              <a:rPr lang="en-US" u="sng" dirty="0"/>
              <a:t>First Part:</a:t>
            </a:r>
          </a:p>
          <a:p>
            <a:r>
              <a:rPr lang="en-US" dirty="0"/>
              <a:t>If( door button is pressed) { POUT ^= door LED; // turns door LED on/off }</a:t>
            </a:r>
          </a:p>
          <a:p>
            <a:r>
              <a:rPr lang="en-US" u="sng" dirty="0"/>
              <a:t>Second Part:</a:t>
            </a:r>
          </a:p>
          <a:p>
            <a:r>
              <a:rPr lang="en-US" dirty="0"/>
              <a:t>If(lock button is pressed &amp; all LED button is off) { POUT ^= lock LED.// turns lock LED on; }</a:t>
            </a:r>
          </a:p>
          <a:p>
            <a:r>
              <a:rPr lang="en-US" dirty="0"/>
              <a:t>If (lock button is off) { if(door button is pressed){ POUT ^= door LED; } }</a:t>
            </a:r>
          </a:p>
          <a:p>
            <a:endParaRPr lang="en-US" dirty="0"/>
          </a:p>
        </p:txBody>
      </p:sp>
    </p:spTree>
    <p:extLst>
      <p:ext uri="{BB962C8B-B14F-4D97-AF65-F5344CB8AC3E}">
        <p14:creationId xmlns:p14="http://schemas.microsoft.com/office/powerpoint/2010/main" val="191721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Working code</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 msp430.h&gt;</a:t>
            </a:r>
          </a:p>
          <a:p>
            <a:pPr marL="0" indent="0">
              <a:buNone/>
            </a:pPr>
            <a:r>
              <a:rPr lang="en-US" dirty="0" err="1"/>
              <a:t>int</a:t>
            </a:r>
            <a:r>
              <a:rPr lang="en-US" dirty="0"/>
              <a:t> main(void){</a:t>
            </a:r>
          </a:p>
          <a:p>
            <a:pPr marL="0" indent="0">
              <a:buNone/>
            </a:pPr>
            <a:r>
              <a:rPr lang="en-US" dirty="0"/>
              <a:t>WDTCTL = WDTPW | WDTHOLD</a:t>
            </a:r>
          </a:p>
          <a:p>
            <a:pPr marL="0" indent="0">
              <a:buNone/>
            </a:pPr>
            <a:r>
              <a:rPr lang="en-US" dirty="0"/>
              <a:t>P1OUT = 0x00;</a:t>
            </a:r>
          </a:p>
          <a:p>
            <a:pPr marL="0" indent="0">
              <a:buNone/>
            </a:pPr>
            <a:r>
              <a:rPr lang="en-US" dirty="0"/>
              <a:t>P2DIT = 0X00;</a:t>
            </a:r>
          </a:p>
          <a:p>
            <a:pPr marL="0" indent="0">
              <a:buNone/>
            </a:pPr>
            <a:r>
              <a:rPr lang="en-US" dirty="0"/>
              <a:t>P2REN = 0X1F;</a:t>
            </a:r>
          </a:p>
          <a:p>
            <a:pPr marL="0" indent="0">
              <a:buNone/>
            </a:pPr>
            <a:r>
              <a:rPr lang="en-US" dirty="0"/>
              <a:t>for(;;){</a:t>
            </a:r>
          </a:p>
          <a:p>
            <a:pPr marL="457200" lvl="1" indent="0">
              <a:buNone/>
            </a:pPr>
            <a:r>
              <a:rPr lang="en-US" dirty="0"/>
              <a:t>If( (P2IN &amp; BIT 4) != BIT4 &amp;&amp;  (P1OUT &amp; BIT 0) != BIT0 &amp;&amp; (P1OUT &amp; BIT 1) != BIT1 &amp;&amp; (P1OUT &amp; BIT 2) != BIT2 &amp;&amp; (P1OUT &amp; BIT 3) != BIT3)</a:t>
            </a:r>
          </a:p>
          <a:p>
            <a:pPr marL="457200" lvl="1" indent="0">
              <a:buNone/>
            </a:pPr>
            <a:r>
              <a:rPr lang="en-US" dirty="0"/>
              <a:t>{P1OUT ^= BIT4; __</a:t>
            </a:r>
            <a:r>
              <a:rPr lang="en-US" dirty="0" err="1"/>
              <a:t>delay_cycles</a:t>
            </a:r>
            <a:r>
              <a:rPr lang="en-US" dirty="0"/>
              <a:t>(20000); }</a:t>
            </a:r>
          </a:p>
          <a:p>
            <a:pPr marL="914400" lvl="2" indent="0">
              <a:buNone/>
            </a:pPr>
            <a:r>
              <a:rPr lang="en-US" dirty="0"/>
              <a:t>If(( P1OUT &amp; BIT 4) != BIT4)</a:t>
            </a:r>
          </a:p>
          <a:p>
            <a:pPr marL="914400" lvl="2" indent="0">
              <a:buNone/>
            </a:pPr>
            <a:r>
              <a:rPr lang="en-US" dirty="0"/>
              <a:t>{</a:t>
            </a:r>
          </a:p>
          <a:p>
            <a:pPr marL="1371600" lvl="3" indent="0">
              <a:buNone/>
            </a:pPr>
            <a:r>
              <a:rPr lang="en-US" dirty="0"/>
              <a:t>if( (BIT0 &amp; P2IN) != BIT0){ P1OUT ^= BIT0; __</a:t>
            </a:r>
            <a:r>
              <a:rPr lang="en-US" dirty="0" err="1"/>
              <a:t>delay_cycles</a:t>
            </a:r>
            <a:r>
              <a:rPr lang="en-US" dirty="0"/>
              <a:t>(20000);}</a:t>
            </a:r>
          </a:p>
          <a:p>
            <a:pPr marL="1371600" lvl="3" indent="0">
              <a:buNone/>
            </a:pPr>
            <a:r>
              <a:rPr lang="en-US" dirty="0"/>
              <a:t>if( (BIT1 &amp; P2IN) != BIT1){ P1OUT ^= BIT1; __</a:t>
            </a:r>
            <a:r>
              <a:rPr lang="en-US" dirty="0" err="1"/>
              <a:t>delay_cycles</a:t>
            </a:r>
            <a:r>
              <a:rPr lang="en-US" dirty="0"/>
              <a:t>(20000);}</a:t>
            </a:r>
          </a:p>
          <a:p>
            <a:pPr marL="1371600" lvl="3" indent="0">
              <a:buNone/>
            </a:pPr>
            <a:r>
              <a:rPr lang="en-US" dirty="0"/>
              <a:t>if( (BIT2 &amp; P2IN) != BIT2){ P1OUT ^= BIT2; __</a:t>
            </a:r>
            <a:r>
              <a:rPr lang="en-US" dirty="0" err="1"/>
              <a:t>delay_cycles</a:t>
            </a:r>
            <a:r>
              <a:rPr lang="en-US" dirty="0"/>
              <a:t>(20000);}</a:t>
            </a:r>
          </a:p>
          <a:p>
            <a:pPr marL="1371600" lvl="3" indent="0">
              <a:buNone/>
            </a:pPr>
            <a:r>
              <a:rPr lang="en-US" dirty="0"/>
              <a:t>if( (BIT3 &amp; P2IN) != BIT3){ P1OUT ^= BIT3; __</a:t>
            </a:r>
            <a:r>
              <a:rPr lang="en-US" dirty="0" err="1"/>
              <a:t>delay_cycles</a:t>
            </a:r>
            <a:r>
              <a:rPr lang="en-US" dirty="0"/>
              <a:t>(20000);}</a:t>
            </a:r>
          </a:p>
          <a:p>
            <a:pPr marL="914400" lvl="2" indent="0">
              <a:buNone/>
            </a:pPr>
            <a:r>
              <a:rPr lang="en-US" dirty="0"/>
              <a:t>}</a:t>
            </a:r>
          </a:p>
          <a:p>
            <a:pPr marL="457200" lvl="1" indent="0">
              <a:buNone/>
            </a:pPr>
            <a:r>
              <a:rPr lang="en-US" dirty="0"/>
              <a:t>} </a:t>
            </a:r>
          </a:p>
          <a:p>
            <a:pPr marL="457200" lvl="1" indent="0">
              <a:buNone/>
            </a:pPr>
            <a:r>
              <a:rPr lang="en-US" dirty="0"/>
              <a:t>return 0 ;</a:t>
            </a:r>
          </a:p>
          <a:p>
            <a:pPr marL="0" indent="0">
              <a:buNone/>
            </a:pPr>
            <a:r>
              <a:rPr lang="en-US" dirty="0"/>
              <a:t>}</a:t>
            </a:r>
          </a:p>
          <a:p>
            <a:endParaRPr lang="en-US" dirty="0"/>
          </a:p>
        </p:txBody>
      </p:sp>
    </p:spTree>
    <p:extLst>
      <p:ext uri="{BB962C8B-B14F-4D97-AF65-F5344CB8AC3E}">
        <p14:creationId xmlns:p14="http://schemas.microsoft.com/office/powerpoint/2010/main" val="24841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Challenges</a:t>
            </a:r>
            <a:r>
              <a:rPr lang="en-US" b="1" dirty="0"/>
              <a:t> </a:t>
            </a:r>
            <a:endParaRPr lang="en-US" dirty="0"/>
          </a:p>
        </p:txBody>
      </p:sp>
      <p:sp>
        <p:nvSpPr>
          <p:cNvPr id="3" name="Content Placeholder 2"/>
          <p:cNvSpPr>
            <a:spLocks noGrp="1"/>
          </p:cNvSpPr>
          <p:nvPr>
            <p:ph idx="1"/>
          </p:nvPr>
        </p:nvSpPr>
        <p:spPr/>
        <p:txBody>
          <a:bodyPr>
            <a:normAutofit/>
          </a:bodyPr>
          <a:lstStyle/>
          <a:p>
            <a:pPr marL="0" indent="0">
              <a:buNone/>
            </a:pPr>
            <a:r>
              <a:rPr lang="en-US" u="sng" dirty="0"/>
              <a:t>Hardware:</a:t>
            </a:r>
            <a:endParaRPr lang="en-US" dirty="0"/>
          </a:p>
          <a:p>
            <a:r>
              <a:rPr lang="en-US" dirty="0"/>
              <a:t>The hardware of this project is very simple, so I did not encounter any challenges in setting up. </a:t>
            </a:r>
          </a:p>
          <a:p>
            <a:pPr marL="0" indent="0">
              <a:buNone/>
            </a:pPr>
            <a:r>
              <a:rPr lang="en-US" u="sng" dirty="0"/>
              <a:t>Software:</a:t>
            </a:r>
            <a:endParaRPr lang="en-US" dirty="0"/>
          </a:p>
          <a:p>
            <a:r>
              <a:rPr lang="en-US" dirty="0"/>
              <a:t>The difficulty I had with software is whether to select conditions in terms of </a:t>
            </a:r>
            <a:r>
              <a:rPr lang="en-US" dirty="0" err="1"/>
              <a:t>PxIN</a:t>
            </a:r>
            <a:r>
              <a:rPr lang="en-US" dirty="0"/>
              <a:t> or </a:t>
            </a:r>
            <a:r>
              <a:rPr lang="en-US" dirty="0" err="1"/>
              <a:t>PxOUT</a:t>
            </a:r>
            <a:r>
              <a:rPr lang="en-US" dirty="0"/>
              <a:t>. In this case, I must recognize that the lock button is determined by the state of the each door which is represented by P1OUT not P2IN. </a:t>
            </a:r>
          </a:p>
          <a:p>
            <a:endParaRPr lang="en-US" dirty="0"/>
          </a:p>
        </p:txBody>
      </p:sp>
    </p:spTree>
    <p:extLst>
      <p:ext uri="{BB962C8B-B14F-4D97-AF65-F5344CB8AC3E}">
        <p14:creationId xmlns:p14="http://schemas.microsoft.com/office/powerpoint/2010/main" val="6492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Challenges</a:t>
            </a:r>
            <a:r>
              <a:rPr lang="en-US" b="1" dirty="0"/>
              <a:t> (continue)</a:t>
            </a:r>
            <a:endParaRPr lang="en-US" dirty="0"/>
          </a:p>
        </p:txBody>
      </p:sp>
      <p:sp>
        <p:nvSpPr>
          <p:cNvPr id="3" name="Content Placeholder 2"/>
          <p:cNvSpPr>
            <a:spLocks noGrp="1"/>
          </p:cNvSpPr>
          <p:nvPr>
            <p:ph idx="1"/>
          </p:nvPr>
        </p:nvSpPr>
        <p:spPr/>
        <p:txBody>
          <a:bodyPr>
            <a:normAutofit fontScale="92500" lnSpcReduction="10000"/>
          </a:bodyPr>
          <a:lstStyle/>
          <a:p>
            <a:r>
              <a:rPr lang="en-US" u="sng" dirty="0"/>
              <a:t>Difficulty when converting pseudocode to code:</a:t>
            </a:r>
            <a:endParaRPr lang="en-US" dirty="0"/>
          </a:p>
          <a:p>
            <a:r>
              <a:rPr lang="en-US" dirty="0"/>
              <a:t>The line of pseudocode that confused me the most is</a:t>
            </a:r>
          </a:p>
          <a:p>
            <a:pPr marL="0" indent="0">
              <a:buNone/>
            </a:pPr>
            <a:r>
              <a:rPr lang="en-US" dirty="0"/>
              <a:t>If(lock button is pressed &amp; all LEDs are off) { POUT ^= lock LED.// turns lock LED on; }</a:t>
            </a:r>
          </a:p>
          <a:p>
            <a:r>
              <a:rPr lang="en-US" dirty="0"/>
              <a:t>This is because I had troubles distinguish “all LEDs are off” from “all LEDs are off </a:t>
            </a:r>
            <a:r>
              <a:rPr lang="en-US" b="1" dirty="0"/>
              <a:t>at the same time</a:t>
            </a:r>
            <a:r>
              <a:rPr lang="en-US" dirty="0"/>
              <a:t>” in code language.  As a result, I tried using</a:t>
            </a:r>
          </a:p>
          <a:p>
            <a:pPr marL="0" indent="0">
              <a:buNone/>
            </a:pPr>
            <a:r>
              <a:rPr lang="en-US" dirty="0"/>
              <a:t>“( P1OUT &amp; (BIT0 | BIT1 | BIT2 | BIT3) ) != (BIT0 | BIT1 | BIT2 | BIT3) ”</a:t>
            </a:r>
          </a:p>
          <a:p>
            <a:r>
              <a:rPr lang="en-US" dirty="0"/>
              <a:t> instead of using</a:t>
            </a:r>
          </a:p>
          <a:p>
            <a:pPr marL="0" indent="0">
              <a:buNone/>
            </a:pPr>
            <a:r>
              <a:rPr lang="en-US" dirty="0"/>
              <a:t>“(P1OUT &amp; BIT 0) != BIT0 &amp;&amp; (P1OUT &amp; BIT 1) != BIT1 &amp;&amp; (P1OUT &amp; BIT 2) != BIT2 &amp;&amp; (P1OUT &amp; BIT 3) != BIT3”</a:t>
            </a:r>
          </a:p>
          <a:p>
            <a:endParaRPr lang="en-US" dirty="0"/>
          </a:p>
        </p:txBody>
      </p:sp>
    </p:spTree>
    <p:extLst>
      <p:ext uri="{BB962C8B-B14F-4D97-AF65-F5344CB8AC3E}">
        <p14:creationId xmlns:p14="http://schemas.microsoft.com/office/powerpoint/2010/main" val="813042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621</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Car’s Doors with lock</vt:lpstr>
      <vt:lpstr>Equipment </vt:lpstr>
      <vt:lpstr>Concept </vt:lpstr>
      <vt:lpstr>Schematic</vt:lpstr>
      <vt:lpstr>Pseudocode </vt:lpstr>
      <vt:lpstr>Working code </vt:lpstr>
      <vt:lpstr>Challenges </vt:lpstr>
      <vt:lpstr>Challenges (continue)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Anak Wannaphaschaiyong</dc:creator>
  <cp:lastModifiedBy>FAU</cp:lastModifiedBy>
  <cp:revision>5</cp:revision>
  <dcterms:created xsi:type="dcterms:W3CDTF">2017-04-28T01:42:44Z</dcterms:created>
  <dcterms:modified xsi:type="dcterms:W3CDTF">2017-04-28T16:34:12Z</dcterms:modified>
</cp:coreProperties>
</file>