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8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e92101bdf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e92101bdf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bab3a369_1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bab3a369_1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e8f9dd87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e8f9dd87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9c40d9f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9c40d9f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e8f9dd87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e8f9dd87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e8f9dd87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e8f9dd87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e8f9dd87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3e8f9dd87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cb9a3abeb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cb9a3abe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5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" name="Google Shape;6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21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21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3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96" name="Google Shape;96;p23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7" name="Google Shape;9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Выявление технологических операций</a:t>
            </a:r>
            <a:endParaRPr/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Глущенко Арина 22932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Калугина Анастасия 22932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Пучков Владислав 22933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Суть задачи: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311700" y="1724250"/>
            <a:ext cx="8520600" cy="16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Разработка системы, способной к распознаванию задокументированных технологических операций на видео-потоке.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7"/>
          <p:cNvSpPr txBox="1"/>
          <p:nvPr/>
        </p:nvSpPr>
        <p:spPr>
          <a:xfrm>
            <a:off x="3495750" y="225950"/>
            <a:ext cx="2152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Данные:</a:t>
            </a:r>
            <a:endParaRPr sz="3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7" name="Google Shape;117;p27"/>
          <p:cNvSpPr txBox="1"/>
          <p:nvPr/>
        </p:nvSpPr>
        <p:spPr>
          <a:xfrm>
            <a:off x="322150" y="1403650"/>
            <a:ext cx="3686400" cy="3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Входные: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Видео операции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27"/>
          <p:cNvSpPr txBox="1"/>
          <p:nvPr/>
        </p:nvSpPr>
        <p:spPr>
          <a:xfrm>
            <a:off x="4856425" y="1403650"/>
            <a:ext cx="3686400" cy="3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Выходные: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Название операции 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 sz="24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(+ возможно описание)</a:t>
            </a:r>
            <a:endParaRPr sz="24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/>
              <a:t>Что мы успели сделать:</a:t>
            </a:r>
            <a:endParaRPr sz="3600"/>
          </a:p>
        </p:txBody>
      </p:sp>
      <p:sp>
        <p:nvSpPr>
          <p:cNvPr id="124" name="Google Shape;124;p28"/>
          <p:cNvSpPr txBox="1"/>
          <p:nvPr>
            <p:ph idx="1" type="body"/>
          </p:nvPr>
        </p:nvSpPr>
        <p:spPr>
          <a:xfrm>
            <a:off x="311700" y="1542425"/>
            <a:ext cx="8520600" cy="16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ru" sz="2400"/>
              <a:t>Исследовали существующие методы распознавания временных событий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arenR"/>
            </a:pPr>
            <a:r>
              <a:rPr lang="ru" sz="2400"/>
              <a:t>Обучили тестовую модель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arenR"/>
            </a:pPr>
            <a:r>
              <a:rPr lang="ru"/>
              <a:t>Существующие методы распознавания</a:t>
            </a:r>
            <a:endParaRPr/>
          </a:p>
        </p:txBody>
      </p:sp>
      <p:sp>
        <p:nvSpPr>
          <p:cNvPr id="130" name="Google Shape;130;p29"/>
          <p:cNvSpPr txBox="1"/>
          <p:nvPr>
            <p:ph idx="1" type="body"/>
          </p:nvPr>
        </p:nvSpPr>
        <p:spPr>
          <a:xfrm>
            <a:off x="311700" y="1402200"/>
            <a:ext cx="8520600" cy="29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arenR"/>
            </a:pPr>
            <a:r>
              <a:rPr lang="ru" sz="2500"/>
              <a:t>Пайплайн Vit+CLIP+LLM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arenR"/>
            </a:pPr>
            <a:r>
              <a:rPr lang="ru" sz="2500"/>
              <a:t>Vid2Seq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arenR"/>
            </a:pPr>
            <a:r>
              <a:rPr lang="ru" sz="2500"/>
              <a:t>BLIP3-Video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arenR"/>
            </a:pPr>
            <a:r>
              <a:rPr lang="ru" sz="2500"/>
              <a:t>VideoBert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2) Тестовая модель</a:t>
            </a:r>
            <a:endParaRPr/>
          </a:p>
        </p:txBody>
      </p:sp>
      <p:sp>
        <p:nvSpPr>
          <p:cNvPr id="136" name="Google Shape;13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Мы обучили модель пайплайна Vit+CLIP+LLM, получили такую точность:</a:t>
            </a:r>
            <a:endParaRPr/>
          </a:p>
        </p:txBody>
      </p:sp>
      <p:pic>
        <p:nvPicPr>
          <p:cNvPr id="137" name="Google Shape;1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50" y="1970100"/>
            <a:ext cx="7831076" cy="3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планируем делать дальше:</a:t>
            </a:r>
            <a:endParaRPr/>
          </a:p>
        </p:txBody>
      </p:sp>
      <p:sp>
        <p:nvSpPr>
          <p:cNvPr id="143" name="Google Shape;143;p31"/>
          <p:cNvSpPr txBox="1"/>
          <p:nvPr>
            <p:ph idx="1" type="body"/>
          </p:nvPr>
        </p:nvSpPr>
        <p:spPr>
          <a:xfrm>
            <a:off x="311700" y="1413300"/>
            <a:ext cx="5199000" cy="133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ru" sz="2000"/>
              <a:t>Почистить и расширить датасет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arenR"/>
            </a:pPr>
            <a:r>
              <a:rPr lang="ru" sz="2000"/>
              <a:t>Обучить модель Vid2Sec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2"/>
          <p:cNvSpPr txBox="1"/>
          <p:nvPr>
            <p:ph type="title"/>
          </p:nvPr>
        </p:nvSpPr>
        <p:spPr>
          <a:xfrm>
            <a:off x="1277250" y="526350"/>
            <a:ext cx="6589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Спасибо за внимание</a:t>
            </a:r>
            <a:endParaRPr sz="4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