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AD00D1"/>
    <a:srgbClr val="6822FD"/>
    <a:srgbClr val="FFFFFF"/>
    <a:srgbClr val="089635"/>
    <a:srgbClr val="FDD500"/>
    <a:srgbClr val="FD8500"/>
    <a:srgbClr val="D13700"/>
    <a:srgbClr val="290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4FA84-8B2C-456D-9C90-05DCED938993}" v="4" dt="2020-10-14T21:11:00.603"/>
    <p1510:client id="{48D69C9F-83CD-4F9F-8840-DEFEB4F87B75}" v="11" dt="2020-10-15T14:02:36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Tadeu Da Silva" userId="b482c6b0-c509-42e6-a366-c9eaa1feff57" providerId="ADAL" clId="{48D69C9F-83CD-4F9F-8840-DEFEB4F87B75}"/>
    <pc:docChg chg="undo modSld">
      <pc:chgData name="Ariel Tadeu Da Silva" userId="b482c6b0-c509-42e6-a366-c9eaa1feff57" providerId="ADAL" clId="{48D69C9F-83CD-4F9F-8840-DEFEB4F87B75}" dt="2020-10-15T14:05:45.642" v="102" actId="2711"/>
      <pc:docMkLst>
        <pc:docMk/>
      </pc:docMkLst>
      <pc:sldChg chg="addSp modSp">
        <pc:chgData name="Ariel Tadeu Da Silva" userId="b482c6b0-c509-42e6-a366-c9eaa1feff57" providerId="ADAL" clId="{48D69C9F-83CD-4F9F-8840-DEFEB4F87B75}" dt="2020-10-15T14:05:45.642" v="102" actId="2711"/>
        <pc:sldMkLst>
          <pc:docMk/>
          <pc:sldMk cId="2553057575" sldId="256"/>
        </pc:sldMkLst>
        <pc:spChg chg="mod">
          <ac:chgData name="Ariel Tadeu Da Silva" userId="b482c6b0-c509-42e6-a366-c9eaa1feff57" providerId="ADAL" clId="{48D69C9F-83CD-4F9F-8840-DEFEB4F87B75}" dt="2020-10-15T14:05:45.642" v="102" actId="2711"/>
          <ac:spMkLst>
            <pc:docMk/>
            <pc:sldMk cId="2553057575" sldId="256"/>
            <ac:spMk id="3" creationId="{A5AD4757-F95A-453A-B946-FBFBBA1FCE20}"/>
          </ac:spMkLst>
        </pc:spChg>
        <pc:spChg chg="mod">
          <ac:chgData name="Ariel Tadeu Da Silva" userId="b482c6b0-c509-42e6-a366-c9eaa1feff57" providerId="ADAL" clId="{48D69C9F-83CD-4F9F-8840-DEFEB4F87B75}" dt="2020-10-15T13:58:03.979" v="25" actId="207"/>
          <ac:spMkLst>
            <pc:docMk/>
            <pc:sldMk cId="2553057575" sldId="256"/>
            <ac:spMk id="35" creationId="{23070D51-EDA9-4A11-8CEB-1377A9B3AA8A}"/>
          </ac:spMkLst>
        </pc:spChg>
        <pc:spChg chg="mod">
          <ac:chgData name="Ariel Tadeu Da Silva" userId="b482c6b0-c509-42e6-a366-c9eaa1feff57" providerId="ADAL" clId="{48D69C9F-83CD-4F9F-8840-DEFEB4F87B75}" dt="2020-10-15T13:58:12.765" v="28" actId="122"/>
          <ac:spMkLst>
            <pc:docMk/>
            <pc:sldMk cId="2553057575" sldId="256"/>
            <ac:spMk id="36" creationId="{665624E2-148E-44E0-B867-8C585ABC3DF0}"/>
          </ac:spMkLst>
        </pc:spChg>
        <pc:spChg chg="add mod">
          <ac:chgData name="Ariel Tadeu Da Silva" userId="b482c6b0-c509-42e6-a366-c9eaa1feff57" providerId="ADAL" clId="{48D69C9F-83CD-4F9F-8840-DEFEB4F87B75}" dt="2020-10-15T13:59:34.638" v="38" actId="20577"/>
          <ac:spMkLst>
            <pc:docMk/>
            <pc:sldMk cId="2553057575" sldId="256"/>
            <ac:spMk id="37" creationId="{A4D62C25-7A64-40B5-A376-B0796338F8C2}"/>
          </ac:spMkLst>
        </pc:spChg>
        <pc:spChg chg="mod">
          <ac:chgData name="Ariel Tadeu Da Silva" userId="b482c6b0-c509-42e6-a366-c9eaa1feff57" providerId="ADAL" clId="{48D69C9F-83CD-4F9F-8840-DEFEB4F87B75}" dt="2020-10-15T14:00:35.096" v="55"/>
          <ac:spMkLst>
            <pc:docMk/>
            <pc:sldMk cId="2553057575" sldId="256"/>
            <ac:spMk id="40" creationId="{78DFDB1F-4622-4ECE-859A-625D0CCD236D}"/>
          </ac:spMkLst>
        </pc:spChg>
        <pc:spChg chg="mod">
          <ac:chgData name="Ariel Tadeu Da Silva" userId="b482c6b0-c509-42e6-a366-c9eaa1feff57" providerId="ADAL" clId="{48D69C9F-83CD-4F9F-8840-DEFEB4F87B75}" dt="2020-10-15T14:03:11.527" v="100" actId="1582"/>
          <ac:spMkLst>
            <pc:docMk/>
            <pc:sldMk cId="2553057575" sldId="256"/>
            <ac:spMk id="42" creationId="{07791A09-93DF-4966-B69E-7B95093A8F48}"/>
          </ac:spMkLst>
        </pc:spChg>
        <pc:spChg chg="mod">
          <ac:chgData name="Ariel Tadeu Da Silva" userId="b482c6b0-c509-42e6-a366-c9eaa1feff57" providerId="ADAL" clId="{48D69C9F-83CD-4F9F-8840-DEFEB4F87B75}" dt="2020-10-15T14:02:36.498" v="95" actId="12788"/>
          <ac:spMkLst>
            <pc:docMk/>
            <pc:sldMk cId="2553057575" sldId="256"/>
            <ac:spMk id="43" creationId="{009B8ADA-824E-4C31-9A9C-7EED9BDF6CB7}"/>
          </ac:spMkLst>
        </pc:spChg>
        <pc:grpChg chg="mod">
          <ac:chgData name="Ariel Tadeu Da Silva" userId="b482c6b0-c509-42e6-a366-c9eaa1feff57" providerId="ADAL" clId="{48D69C9F-83CD-4F9F-8840-DEFEB4F87B75}" dt="2020-10-15T13:57:35.524" v="8" actId="1076"/>
          <ac:grpSpMkLst>
            <pc:docMk/>
            <pc:sldMk cId="2553057575" sldId="256"/>
            <ac:grpSpMk id="23" creationId="{37CA982F-7496-448F-8054-4F6868F7F7BA}"/>
          </ac:grpSpMkLst>
        </pc:grpChg>
        <pc:grpChg chg="add mod">
          <ac:chgData name="Ariel Tadeu Da Silva" userId="b482c6b0-c509-42e6-a366-c9eaa1feff57" providerId="ADAL" clId="{48D69C9F-83CD-4F9F-8840-DEFEB4F87B75}" dt="2020-10-15T13:59:47.886" v="39" actId="1076"/>
          <ac:grpSpMkLst>
            <pc:docMk/>
            <pc:sldMk cId="2553057575" sldId="256"/>
            <ac:grpSpMk id="34" creationId="{CAEC0460-4D3C-4CC9-BE23-C290B06212B8}"/>
          </ac:grpSpMkLst>
        </pc:grpChg>
        <pc:grpChg chg="add mod">
          <ac:chgData name="Ariel Tadeu Da Silva" userId="b482c6b0-c509-42e6-a366-c9eaa1feff57" providerId="ADAL" clId="{48D69C9F-83CD-4F9F-8840-DEFEB4F87B75}" dt="2020-10-15T14:00:35.096" v="55"/>
          <ac:grpSpMkLst>
            <pc:docMk/>
            <pc:sldMk cId="2553057575" sldId="256"/>
            <ac:grpSpMk id="38" creationId="{3AB3B501-BB36-4440-8899-92AE8770A944}"/>
          </ac:grpSpMkLst>
        </pc:grpChg>
        <pc:grpChg chg="add mod">
          <ac:chgData name="Ariel Tadeu Da Silva" userId="b482c6b0-c509-42e6-a366-c9eaa1feff57" providerId="ADAL" clId="{48D69C9F-83CD-4F9F-8840-DEFEB4F87B75}" dt="2020-10-15T14:02:56.543" v="98" actId="1076"/>
          <ac:grpSpMkLst>
            <pc:docMk/>
            <pc:sldMk cId="2553057575" sldId="256"/>
            <ac:grpSpMk id="41" creationId="{ADEDF965-14C9-4797-B92C-F6B1482E2416}"/>
          </ac:grpSpMkLst>
        </pc:grpChg>
      </pc:sldChg>
    </pc:docChg>
  </pc:docChgLst>
  <pc:docChgLst>
    <pc:chgData name="Ariel Tadeu Da Silva" userId="b482c6b0-c509-42e6-a366-c9eaa1feff57" providerId="ADAL" clId="{1FF4FA84-8B2C-456D-9C90-05DCED938993}"/>
    <pc:docChg chg="modSld">
      <pc:chgData name="Ariel Tadeu Da Silva" userId="b482c6b0-c509-42e6-a366-c9eaa1feff57" providerId="ADAL" clId="{1FF4FA84-8B2C-456D-9C90-05DCED938993}" dt="2020-10-14T21:12:07.329" v="64" actId="1076"/>
      <pc:docMkLst>
        <pc:docMk/>
      </pc:docMkLst>
      <pc:sldChg chg="addSp delSp modSp">
        <pc:chgData name="Ariel Tadeu Da Silva" userId="b482c6b0-c509-42e6-a366-c9eaa1feff57" providerId="ADAL" clId="{1FF4FA84-8B2C-456D-9C90-05DCED938993}" dt="2020-10-14T21:12:07.329" v="64" actId="1076"/>
        <pc:sldMkLst>
          <pc:docMk/>
          <pc:sldMk cId="2553057575" sldId="256"/>
        </pc:sldMkLst>
        <pc:spChg chg="add mod">
          <ac:chgData name="Ariel Tadeu Da Silva" userId="b482c6b0-c509-42e6-a366-c9eaa1feff57" providerId="ADAL" clId="{1FF4FA84-8B2C-456D-9C90-05DCED938993}" dt="2020-10-14T21:12:07.329" v="64" actId="1076"/>
          <ac:spMkLst>
            <pc:docMk/>
            <pc:sldMk cId="2553057575" sldId="256"/>
            <ac:spMk id="2" creationId="{14400796-8396-4779-AE04-F756D1372445}"/>
          </ac:spMkLst>
        </pc:spChg>
        <pc:spChg chg="add mod">
          <ac:chgData name="Ariel Tadeu Da Silva" userId="b482c6b0-c509-42e6-a366-c9eaa1feff57" providerId="ADAL" clId="{1FF4FA84-8B2C-456D-9C90-05DCED938993}" dt="2020-10-14T21:12:07.329" v="64" actId="1076"/>
          <ac:spMkLst>
            <pc:docMk/>
            <pc:sldMk cId="2553057575" sldId="256"/>
            <ac:spMk id="3" creationId="{A5AD4757-F95A-453A-B946-FBFBBA1FCE20}"/>
          </ac:spMkLst>
        </pc:spChg>
        <pc:spChg chg="add del mod">
          <ac:chgData name="Ariel Tadeu Da Silva" userId="b482c6b0-c509-42e6-a366-c9eaa1feff57" providerId="ADAL" clId="{1FF4FA84-8B2C-456D-9C90-05DCED938993}" dt="2020-10-14T21:02:54.764" v="2"/>
          <ac:spMkLst>
            <pc:docMk/>
            <pc:sldMk cId="2553057575" sldId="256"/>
            <ac:spMk id="33" creationId="{64781145-2DD9-4A60-A994-E0991FBF8A63}"/>
          </ac:spMkLst>
        </pc:spChg>
        <pc:spChg chg="add mod">
          <ac:chgData name="Ariel Tadeu Da Silva" userId="b482c6b0-c509-42e6-a366-c9eaa1feff57" providerId="ADAL" clId="{1FF4FA84-8B2C-456D-9C90-05DCED938993}" dt="2020-10-14T21:03:26.740" v="15" actId="20577"/>
          <ac:spMkLst>
            <pc:docMk/>
            <pc:sldMk cId="2553057575" sldId="256"/>
            <ac:spMk id="33" creationId="{F648AC07-E362-42A9-908F-BF286C465E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0FEFC-F6F9-4793-B52C-072707414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420F64-DB42-4475-BA34-B531FE13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0BAF81-E0E3-4BAB-BEF7-51597B71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3D1739-8732-4E54-BB66-914C6397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8179EC-0A31-4151-B6F8-C934BBD1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1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330C2-1503-4687-8107-5C7B6F4E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9AD899-3978-46D1-848B-E728A9420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339A7-B0DA-4D8D-A2A0-65FD649E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7DF4B-9338-4F83-87F0-DF7329DB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D7827-D8B3-4FC9-9C27-1F5EEA41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68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6FC394-D2BE-45EC-9D98-2AC25D92C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1B6417-9B33-4F31-9403-D79A60154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6573CC-038C-4733-8A17-A7125C0A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8DDB7-122D-41FA-A922-E073D425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8B367A-A48A-4A9F-8B50-A67F6EFA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68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BA76B-6DC5-4CFB-A796-6016023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513AED-9F33-4A0F-972D-10A2C19BB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6C7F0-F1A7-40A7-9254-8C35153F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8BF38-99C8-4377-86F7-219BDD57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C0AB6F-0674-4F14-A16D-E35B5702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01EA5-AABE-4DAE-A90B-80A136F1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A09BCA-E191-442F-8AC1-07247B09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B8E0A-D016-45E3-B14B-532CCCC8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398DA1-8A2E-4AE4-9FCD-AC460E39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38487-23E9-4E00-A68F-A6FB6427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76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B1A78-B11D-4AD5-89CA-1A023798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856D6-7D14-453F-815B-90414FFD0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637700-8AF6-440B-9211-A6C440240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BC41BD-8486-44B2-A5CF-23E61F99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CC6313-8691-48FC-92B6-7C7C677F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609CC0-DCB8-4FE4-A338-37FB151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8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88FEB-5FEA-4868-90CB-52C35657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CA46F1-7142-4A81-B744-B074FD1E6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00F3D4-A426-4DA5-9806-89D5712B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A3D812-3C40-4485-840D-171DBD587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525D75-F620-4F87-BA27-1276AC902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7C4C20-CF50-481E-92B3-4BADE8E7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2B3327-AB14-4D9D-BAA3-56A5ADC1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9C212A-8CBC-412E-8414-A8AA9F8C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20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1CCFF-0F7B-40CD-ADEA-63619732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10D48-2754-413E-A1DB-E98AFC86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13000C-6A4D-4791-B164-E1076DC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EC89F0-76F1-4BB2-9D33-5255CA50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0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0C6175-AD2B-49DB-BB1E-64FD025E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49C28B-3144-463C-972D-E1070D55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99C1D8-5DD9-45FA-BAC1-1D8826F6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2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015A9-AEB7-4BD8-A672-EEC27E95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8064DD-3CD8-4D1E-BC91-76FEC8A1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A0193F-BFA4-4C54-AF50-74CF0CCC4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FF833F-4F14-4B8D-B2A0-343D788B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0FAB4B-B737-4679-913F-3EB6614A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B15FE5-C4A1-419C-91CD-2B44D484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56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9F658-5BE1-45C8-952A-56F8F92B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26DE45-93B5-4876-8C6C-519D866CE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721B26-7FD5-4296-B353-4C810F9E0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6FCEF3-49E3-48F6-8A90-9B3BEA14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D6D06C-E42D-4326-95C4-3F53A19C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FB586D-BF98-4A6C-94E5-3C4957D7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69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571F3C-31D1-417B-ABF9-7BBFDCB5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5034B7-79EA-4486-B2FC-5EACB473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1916A-9EAA-4EC7-A4BC-52453FAD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BC058-91CF-4258-B1EE-2CBEDE78ED4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A2478B-8F52-477D-8767-45ED17FD9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ABC0A5-FD33-410C-8500-873CD6498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B774-110D-49AC-819D-FA5A2918A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89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, relógio, placar&#10;&#10;Descrição gerada automaticamente">
            <a:extLst>
              <a:ext uri="{FF2B5EF4-FFF2-40B4-BE49-F238E27FC236}">
                <a16:creationId xmlns:a16="http://schemas.microsoft.com/office/drawing/2014/main" id="{68CD923E-20B7-4B62-83F2-B89916C7D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78955"/>
            <a:ext cx="2514071" cy="13173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16F6FA-F889-4C30-860C-99160E22B429}"/>
              </a:ext>
            </a:extLst>
          </p:cNvPr>
          <p:cNvSpPr txBox="1"/>
          <p:nvPr/>
        </p:nvSpPr>
        <p:spPr>
          <a:xfrm>
            <a:off x="3084022" y="178955"/>
            <a:ext cx="1180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 </a:t>
            </a:r>
            <a:r>
              <a:rPr lang="pt-BR" sz="1400" dirty="0"/>
              <a:t>primária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7143F28-0F07-45DE-A264-97BF0F2DAA07}"/>
              </a:ext>
            </a:extLst>
          </p:cNvPr>
          <p:cNvCxnSpPr/>
          <p:nvPr/>
        </p:nvCxnSpPr>
        <p:spPr>
          <a:xfrm>
            <a:off x="2901142" y="178955"/>
            <a:ext cx="0" cy="6587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B80B45-6CA3-4765-851F-BD96DAB7EC32}"/>
              </a:ext>
            </a:extLst>
          </p:cNvPr>
          <p:cNvSpPr txBox="1"/>
          <p:nvPr/>
        </p:nvSpPr>
        <p:spPr>
          <a:xfrm>
            <a:off x="3084021" y="1631342"/>
            <a:ext cx="194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Cores </a:t>
            </a:r>
            <a:r>
              <a:rPr lang="en-US" sz="1400" dirty="0" err="1"/>
              <a:t>secundárias</a:t>
            </a:r>
            <a:endParaRPr lang="pt-BR" sz="1400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9A3B371-AB73-49B5-B2DF-BA3111482E81}"/>
              </a:ext>
            </a:extLst>
          </p:cNvPr>
          <p:cNvGrpSpPr/>
          <p:nvPr/>
        </p:nvGrpSpPr>
        <p:grpSpPr>
          <a:xfrm>
            <a:off x="3192088" y="658965"/>
            <a:ext cx="822950" cy="868301"/>
            <a:chOff x="3192088" y="658965"/>
            <a:chExt cx="822950" cy="8683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0B0C90A-1232-421E-A539-85272FEDF5ED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290C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2A19743-4131-4B47-9172-C109D72EA3DD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#</a:t>
              </a:r>
              <a:r>
                <a:rPr lang="pt-BR" sz="800" dirty="0"/>
                <a:t>290C63</a:t>
              </a:r>
              <a:endParaRPr lang="en-US" sz="800" dirty="0"/>
            </a:p>
            <a:p>
              <a:r>
                <a:rPr lang="en-US" sz="800" dirty="0" err="1"/>
                <a:t>rgb</a:t>
              </a:r>
              <a:r>
                <a:rPr lang="en-US" sz="800" dirty="0"/>
                <a:t>(41,12,99)</a:t>
              </a:r>
              <a:endParaRPr lang="pt-BR" sz="800" dirty="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27AB7E6-D406-42ED-A0ED-CC1D30F35C07}"/>
              </a:ext>
            </a:extLst>
          </p:cNvPr>
          <p:cNvGrpSpPr/>
          <p:nvPr/>
        </p:nvGrpSpPr>
        <p:grpSpPr>
          <a:xfrm>
            <a:off x="3192088" y="2043195"/>
            <a:ext cx="822950" cy="868301"/>
            <a:chOff x="3192088" y="658965"/>
            <a:chExt cx="822950" cy="868301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CC00EB9-6BD8-41AA-9659-4A8384526B7C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D13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9F5AA64-475A-4F42-8E09-CE47E360A260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#</a:t>
              </a:r>
              <a:r>
                <a:rPr lang="pt-BR" sz="800" dirty="0"/>
                <a:t>D13700</a:t>
              </a:r>
              <a:endParaRPr lang="en-US" sz="800" dirty="0"/>
            </a:p>
            <a:p>
              <a:r>
                <a:rPr lang="en-US" sz="800" dirty="0" err="1"/>
                <a:t>rgb</a:t>
              </a:r>
              <a:r>
                <a:rPr lang="en-US" sz="800" dirty="0"/>
                <a:t>(209,55, 0)</a:t>
              </a:r>
              <a:endParaRPr lang="pt-BR" sz="800" dirty="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1F1BD18-3B89-41CE-93DC-C3C6FE9B1803}"/>
              </a:ext>
            </a:extLst>
          </p:cNvPr>
          <p:cNvGrpSpPr/>
          <p:nvPr/>
        </p:nvGrpSpPr>
        <p:grpSpPr>
          <a:xfrm>
            <a:off x="4015038" y="2043195"/>
            <a:ext cx="822950" cy="868301"/>
            <a:chOff x="3192088" y="658965"/>
            <a:chExt cx="822950" cy="868301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2F65191-22CF-47EC-B98B-EDD4B070B32B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FD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F4ED0C-E20C-4FA3-B6BF-718D30878B55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#</a:t>
              </a:r>
              <a:r>
                <a:rPr lang="pt-BR" sz="800" dirty="0"/>
                <a:t>FD8500</a:t>
              </a:r>
              <a:endParaRPr lang="en-US" sz="800" dirty="0"/>
            </a:p>
            <a:p>
              <a:r>
                <a:rPr lang="en-US" sz="800" dirty="0" err="1"/>
                <a:t>rgb</a:t>
              </a:r>
              <a:r>
                <a:rPr lang="en-US" sz="800" dirty="0"/>
                <a:t>(253,133,0)</a:t>
              </a:r>
              <a:endParaRPr lang="pt-BR" sz="800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57D1A5C-EF69-4C0D-BF23-9D45D67099A7}"/>
              </a:ext>
            </a:extLst>
          </p:cNvPr>
          <p:cNvGrpSpPr/>
          <p:nvPr/>
        </p:nvGrpSpPr>
        <p:grpSpPr>
          <a:xfrm>
            <a:off x="4846315" y="2043195"/>
            <a:ext cx="822950" cy="868301"/>
            <a:chOff x="3192088" y="658965"/>
            <a:chExt cx="822950" cy="868301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7528CF7-D9EA-4D8A-A715-8780769FBE4A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FD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7D93F27-A6D9-4B62-818B-D5518031FC26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#</a:t>
              </a:r>
              <a:r>
                <a:rPr lang="pt-BR" sz="800" dirty="0"/>
                <a:t>FDD500</a:t>
              </a:r>
              <a:endParaRPr lang="en-US" sz="800" dirty="0"/>
            </a:p>
            <a:p>
              <a:r>
                <a:rPr lang="en-US" sz="800" dirty="0" err="1"/>
                <a:t>rgb</a:t>
              </a:r>
              <a:r>
                <a:rPr lang="en-US" sz="800" dirty="0"/>
                <a:t>(253,213,0)</a:t>
              </a:r>
              <a:endParaRPr lang="pt-BR" sz="800" dirty="0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7CA982F-7496-448F-8054-4F6868F7F7BA}"/>
              </a:ext>
            </a:extLst>
          </p:cNvPr>
          <p:cNvGrpSpPr/>
          <p:nvPr/>
        </p:nvGrpSpPr>
        <p:grpSpPr>
          <a:xfrm>
            <a:off x="3192088" y="3007092"/>
            <a:ext cx="822950" cy="868301"/>
            <a:chOff x="3192088" y="658965"/>
            <a:chExt cx="822950" cy="868301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2EFEC78-A1DA-46CB-92DF-F4396437DFC3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089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997C865-06B0-4915-87AF-221DA95F105C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#</a:t>
              </a:r>
              <a:r>
                <a:rPr lang="pt-BR" sz="800" dirty="0"/>
                <a:t>089635</a:t>
              </a:r>
              <a:endParaRPr lang="en-US" sz="800" dirty="0"/>
            </a:p>
            <a:p>
              <a:r>
                <a:rPr lang="en-US" sz="800" dirty="0" err="1"/>
                <a:t>rgb</a:t>
              </a:r>
              <a:r>
                <a:rPr lang="en-US" sz="800" dirty="0"/>
                <a:t>(8,150,53)</a:t>
              </a:r>
              <a:endParaRPr lang="pt-BR" sz="8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EB4CF9D-7916-4E10-93C8-87FBB13E9406}"/>
              </a:ext>
            </a:extLst>
          </p:cNvPr>
          <p:cNvGrpSpPr/>
          <p:nvPr/>
        </p:nvGrpSpPr>
        <p:grpSpPr>
          <a:xfrm>
            <a:off x="3981794" y="3007092"/>
            <a:ext cx="889439" cy="868301"/>
            <a:chOff x="3981794" y="3007092"/>
            <a:chExt cx="889439" cy="868301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BA568E8-6E2D-411B-B790-1D37B3271A49}"/>
                </a:ext>
              </a:extLst>
            </p:cNvPr>
            <p:cNvSpPr/>
            <p:nvPr/>
          </p:nvSpPr>
          <p:spPr>
            <a:xfrm>
              <a:off x="4164673" y="3007092"/>
              <a:ext cx="532007" cy="532007"/>
            </a:xfrm>
            <a:prstGeom prst="ellipse">
              <a:avLst/>
            </a:prstGeom>
            <a:solidFill>
              <a:srgbClr val="682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B42A5CE-B0AF-4A7A-A13A-1AB2D69A7346}"/>
                </a:ext>
              </a:extLst>
            </p:cNvPr>
            <p:cNvSpPr txBox="1"/>
            <p:nvPr/>
          </p:nvSpPr>
          <p:spPr>
            <a:xfrm>
              <a:off x="3981794" y="3536839"/>
              <a:ext cx="889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#</a:t>
              </a:r>
              <a:r>
                <a:rPr lang="pt-BR" sz="800" dirty="0"/>
                <a:t>6822FD</a:t>
              </a:r>
              <a:endParaRPr lang="en-US" sz="800" dirty="0"/>
            </a:p>
            <a:p>
              <a:r>
                <a:rPr lang="en-US" sz="800" dirty="0" err="1"/>
                <a:t>rgb</a:t>
              </a:r>
              <a:r>
                <a:rPr lang="en-US" sz="800" dirty="0"/>
                <a:t>(104,34,253)</a:t>
              </a:r>
              <a:endParaRPr lang="pt-BR" sz="80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49F4D29-F70A-40FC-8286-9FFF68FA9E1A}"/>
              </a:ext>
            </a:extLst>
          </p:cNvPr>
          <p:cNvGrpSpPr/>
          <p:nvPr/>
        </p:nvGrpSpPr>
        <p:grpSpPr>
          <a:xfrm>
            <a:off x="4846315" y="2994849"/>
            <a:ext cx="822950" cy="868301"/>
            <a:chOff x="3192088" y="658965"/>
            <a:chExt cx="822950" cy="868301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EA2C6CD4-BC84-43EC-B037-D6F3116A847A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AD0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5427455-BD1F-4F8B-A94D-CA411E1B0138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#</a:t>
              </a:r>
              <a:r>
                <a:rPr lang="pt-BR" sz="800" dirty="0"/>
                <a:t>AD00D1</a:t>
              </a:r>
              <a:endParaRPr lang="en-US" sz="800" dirty="0"/>
            </a:p>
            <a:p>
              <a:r>
                <a:rPr lang="en-US" sz="800" dirty="0" err="1"/>
                <a:t>rgb</a:t>
              </a:r>
              <a:r>
                <a:rPr lang="en-US" sz="800" dirty="0"/>
                <a:t>(173,0,209)</a:t>
              </a:r>
              <a:endParaRPr lang="pt-BR" sz="800" dirty="0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648AC07-E362-42A9-908F-BF286C465E7E}"/>
              </a:ext>
            </a:extLst>
          </p:cNvPr>
          <p:cNvSpPr txBox="1"/>
          <p:nvPr/>
        </p:nvSpPr>
        <p:spPr>
          <a:xfrm>
            <a:off x="0" y="1631342"/>
            <a:ext cx="194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Tipofaces</a:t>
            </a:r>
            <a:endParaRPr lang="en-US" sz="1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400796-8396-4779-AE04-F756D1372445}"/>
              </a:ext>
            </a:extLst>
          </p:cNvPr>
          <p:cNvSpPr txBox="1"/>
          <p:nvPr/>
        </p:nvSpPr>
        <p:spPr>
          <a:xfrm>
            <a:off x="226296" y="204319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ldo the Apache" panose="04030904040101010302" pitchFamily="82" charset="0"/>
              </a:rPr>
              <a:t>Aldo </a:t>
            </a:r>
            <a:r>
              <a:rPr lang="pt-BR" dirty="0" err="1">
                <a:latin typeface="Aldo the Apache" panose="04030904040101010302" pitchFamily="82" charset="0"/>
              </a:rPr>
              <a:t>the</a:t>
            </a:r>
            <a:r>
              <a:rPr lang="pt-BR" dirty="0">
                <a:latin typeface="Aldo the Apache" panose="04030904040101010302" pitchFamily="82" charset="0"/>
              </a:rPr>
              <a:t> apache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AD4757-F95A-453A-B946-FBFBBA1FCE20}"/>
              </a:ext>
            </a:extLst>
          </p:cNvPr>
          <p:cNvSpPr txBox="1"/>
          <p:nvPr/>
        </p:nvSpPr>
        <p:spPr>
          <a:xfrm>
            <a:off x="226296" y="238284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Roboto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AEC0460-4D3C-4CC9-BE23-C290B06212B8}"/>
              </a:ext>
            </a:extLst>
          </p:cNvPr>
          <p:cNvGrpSpPr/>
          <p:nvPr/>
        </p:nvGrpSpPr>
        <p:grpSpPr>
          <a:xfrm>
            <a:off x="3192088" y="4405140"/>
            <a:ext cx="822950" cy="868301"/>
            <a:chOff x="3192088" y="658965"/>
            <a:chExt cx="822950" cy="868301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3070D51-EDA9-4A11-8CEB-1377A9B3AA8A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65624E2-148E-44E0-B867-8C585ABC3DF0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#</a:t>
              </a:r>
              <a:r>
                <a:rPr lang="pt-BR" sz="800" dirty="0"/>
                <a:t>000000</a:t>
              </a:r>
              <a:endParaRPr lang="en-US" sz="800" dirty="0"/>
            </a:p>
            <a:p>
              <a:pPr algn="ctr"/>
              <a:r>
                <a:rPr lang="en-US" sz="800" dirty="0" err="1"/>
                <a:t>rgb</a:t>
              </a:r>
              <a:r>
                <a:rPr lang="en-US" sz="800" dirty="0"/>
                <a:t>(0,0,0)</a:t>
              </a:r>
              <a:endParaRPr lang="pt-BR" sz="800" dirty="0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4D62C25-7A64-40B5-A376-B0796338F8C2}"/>
              </a:ext>
            </a:extLst>
          </p:cNvPr>
          <p:cNvSpPr txBox="1"/>
          <p:nvPr/>
        </p:nvSpPr>
        <p:spPr>
          <a:xfrm>
            <a:off x="3192088" y="4030934"/>
            <a:ext cx="194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Cores </a:t>
            </a:r>
            <a:r>
              <a:rPr lang="en-US" sz="1400" dirty="0" err="1"/>
              <a:t>neutras</a:t>
            </a:r>
            <a:endParaRPr lang="pt-BR" sz="14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3AB3B501-BB36-4440-8899-92AE8770A944}"/>
              </a:ext>
            </a:extLst>
          </p:cNvPr>
          <p:cNvGrpSpPr/>
          <p:nvPr/>
        </p:nvGrpSpPr>
        <p:grpSpPr>
          <a:xfrm>
            <a:off x="4015038" y="4408858"/>
            <a:ext cx="822950" cy="868301"/>
            <a:chOff x="3192088" y="658965"/>
            <a:chExt cx="822950" cy="868301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1A22D271-3DED-4D84-B46B-F182778EE3B0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78DFDB1F-4622-4ECE-859A-625D0CCD236D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#</a:t>
              </a:r>
              <a:r>
                <a:rPr lang="pt-BR" sz="800" dirty="0"/>
                <a:t>202020</a:t>
              </a:r>
              <a:endParaRPr lang="en-US" sz="800" dirty="0"/>
            </a:p>
            <a:p>
              <a:pPr algn="ctr"/>
              <a:r>
                <a:rPr lang="en-US" sz="800" dirty="0" err="1"/>
                <a:t>rgb</a:t>
              </a:r>
              <a:r>
                <a:rPr lang="en-US" sz="800" dirty="0"/>
                <a:t>(32,32,32)</a:t>
              </a:r>
              <a:endParaRPr lang="pt-BR" sz="800" dirty="0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DEDF965-14C9-4797-B92C-F6B1482E2416}"/>
              </a:ext>
            </a:extLst>
          </p:cNvPr>
          <p:cNvGrpSpPr/>
          <p:nvPr/>
        </p:nvGrpSpPr>
        <p:grpSpPr>
          <a:xfrm>
            <a:off x="4771497" y="4392897"/>
            <a:ext cx="972585" cy="868301"/>
            <a:chOff x="3042453" y="658965"/>
            <a:chExt cx="972585" cy="868301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07791A09-93DF-4966-B69E-7B95093A8F48}"/>
                </a:ext>
              </a:extLst>
            </p:cNvPr>
            <p:cNvSpPr/>
            <p:nvPr/>
          </p:nvSpPr>
          <p:spPr>
            <a:xfrm>
              <a:off x="3262742" y="658965"/>
              <a:ext cx="532007" cy="5320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09B8ADA-824E-4C31-9A9C-7EED9BDF6CB7}"/>
                </a:ext>
              </a:extLst>
            </p:cNvPr>
            <p:cNvSpPr txBox="1"/>
            <p:nvPr/>
          </p:nvSpPr>
          <p:spPr>
            <a:xfrm>
              <a:off x="3042453" y="1188712"/>
              <a:ext cx="972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#</a:t>
              </a:r>
              <a:r>
                <a:rPr lang="pt-BR" sz="800" dirty="0"/>
                <a:t>FFFFFF</a:t>
              </a:r>
              <a:endParaRPr lang="en-US" sz="800" dirty="0"/>
            </a:p>
            <a:p>
              <a:pPr algn="ctr"/>
              <a:r>
                <a:rPr lang="en-US" sz="800" dirty="0" err="1"/>
                <a:t>rgb</a:t>
              </a:r>
              <a:r>
                <a:rPr lang="en-US" sz="800" dirty="0"/>
                <a:t>(255,255,255)</a:t>
              </a:r>
              <a:endParaRPr lang="pt-B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3057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21090B38C2A4C40A3AFC7E59D411016" ma:contentTypeVersion="11" ma:contentTypeDescription="Crie um novo documento." ma:contentTypeScope="" ma:versionID="f960508c885cc12e09d7034766cb9cc9">
  <xsd:schema xmlns:xsd="http://www.w3.org/2001/XMLSchema" xmlns:xs="http://www.w3.org/2001/XMLSchema" xmlns:p="http://schemas.microsoft.com/office/2006/metadata/properties" xmlns:ns3="543aa2ab-4b99-4766-affd-02fd129715a3" xmlns:ns4="26e4b7dc-d789-476d-aba1-cd30fa19c2ae" targetNamespace="http://schemas.microsoft.com/office/2006/metadata/properties" ma:root="true" ma:fieldsID="3036b326ee6faeb0c12744f17fa4cc93" ns3:_="" ns4:_="">
    <xsd:import namespace="543aa2ab-4b99-4766-affd-02fd129715a3"/>
    <xsd:import namespace="26e4b7dc-d789-476d-aba1-cd30fa19c2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aa2ab-4b99-4766-affd-02fd129715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e4b7dc-d789-476d-aba1-cd30fa19c2a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784C0B-7F96-4515-B09B-447350CE26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907579-0D39-4C4E-9EF0-C61000ACAC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0C9BA3-69DE-412D-8037-37AFCE0AF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3aa2ab-4b99-4766-affd-02fd129715a3"/>
    <ds:schemaRef ds:uri="26e4b7dc-d789-476d-aba1-cd30fa19c2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Aldo the Apache</vt:lpstr>
      <vt:lpstr>Arial</vt:lpstr>
      <vt:lpstr>Calibri</vt:lpstr>
      <vt:lpstr>Calibri Light</vt:lpstr>
      <vt:lpstr>Roboto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Ariel Tadeu da Silva</dc:creator>
  <cp:lastModifiedBy>Ariel Tadeu da Silva</cp:lastModifiedBy>
  <cp:revision>2</cp:revision>
  <dcterms:created xsi:type="dcterms:W3CDTF">2020-10-14T20:41:36Z</dcterms:created>
  <dcterms:modified xsi:type="dcterms:W3CDTF">2020-10-15T14:05:56Z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0x010100321090B38C2A4C40A3AFC7E59D411016</vt:lpwstr>
  </property>
</Properties>
</file>