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67A"/>
    <a:srgbClr val="102739"/>
    <a:srgbClr val="002061"/>
    <a:srgbClr val="FF6972"/>
    <a:srgbClr val="006EDA"/>
    <a:srgbClr val="006C97"/>
    <a:srgbClr val="005CD4"/>
    <a:srgbClr val="005ED6"/>
    <a:srgbClr val="94831C"/>
    <a:srgbClr val="009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0B262-766C-4882-83DC-9ED64D1D1F1F}" v="191" dt="2020-10-19T23:30:46.340"/>
    <p1510:client id="{F97E2602-A99D-13F1-D09B-BA0024C73EAF}" v="102" dt="2020-10-19T23:33:25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Tadeu Da Silva" userId="b482c6b0-c509-42e6-a366-c9eaa1feff57" providerId="ADAL" clId="{A540B262-766C-4882-83DC-9ED64D1D1F1F}"/>
    <pc:docChg chg="undo custSel addSld delSld modSld">
      <pc:chgData name="Ariel Tadeu Da Silva" userId="b482c6b0-c509-42e6-a366-c9eaa1feff57" providerId="ADAL" clId="{A540B262-766C-4882-83DC-9ED64D1D1F1F}" dt="2020-10-19T23:30:46.340" v="375" actId="122"/>
      <pc:docMkLst>
        <pc:docMk/>
      </pc:docMkLst>
      <pc:sldChg chg="addSp delSp modSp">
        <pc:chgData name="Ariel Tadeu Da Silva" userId="b482c6b0-c509-42e6-a366-c9eaa1feff57" providerId="ADAL" clId="{A540B262-766C-4882-83DC-9ED64D1D1F1F}" dt="2020-10-19T23:04:13.381" v="207" actId="12789"/>
        <pc:sldMkLst>
          <pc:docMk/>
          <pc:sldMk cId="2553057575" sldId="256"/>
        </pc:sldMkLst>
        <pc:spChg chg="add mod">
          <ac:chgData name="Ariel Tadeu Da Silva" userId="b482c6b0-c509-42e6-a366-c9eaa1feff57" providerId="ADAL" clId="{A540B262-766C-4882-83DC-9ED64D1D1F1F}" dt="2020-10-19T22:02:51.914" v="61" actId="1076"/>
          <ac:spMkLst>
            <pc:docMk/>
            <pc:sldMk cId="2553057575" sldId="256"/>
            <ac:spMk id="4" creationId="{1EF5827C-DA71-4B76-9570-7AE6E77E7EF4}"/>
          </ac:spMkLst>
        </pc:spChg>
        <pc:spChg chg="mod">
          <ac:chgData name="Ariel Tadeu Da Silva" userId="b482c6b0-c509-42e6-a366-c9eaa1feff57" providerId="ADAL" clId="{A540B262-766C-4882-83DC-9ED64D1D1F1F}" dt="2020-10-19T22:02:40.674" v="60" actId="1076"/>
          <ac:spMkLst>
            <pc:docMk/>
            <pc:sldMk cId="2553057575" sldId="256"/>
            <ac:spMk id="6" creationId="{E00E2C1D-9647-45F1-BABA-0C9F3C89A3C9}"/>
          </ac:spMkLst>
        </pc:spChg>
        <pc:spChg chg="mod">
          <ac:chgData name="Ariel Tadeu Da Silva" userId="b482c6b0-c509-42e6-a366-c9eaa1feff57" providerId="ADAL" clId="{A540B262-766C-4882-83DC-9ED64D1D1F1F}" dt="2020-10-19T22:02:40.674" v="60" actId="1076"/>
          <ac:spMkLst>
            <pc:docMk/>
            <pc:sldMk cId="2553057575" sldId="256"/>
            <ac:spMk id="8" creationId="{8BE0F4B8-2177-4438-966B-B28DA70C6E2D}"/>
          </ac:spMkLst>
        </pc:spChg>
        <pc:spChg chg="mod">
          <ac:chgData name="Ariel Tadeu Da Silva" userId="b482c6b0-c509-42e6-a366-c9eaa1feff57" providerId="ADAL" clId="{A540B262-766C-4882-83DC-9ED64D1D1F1F}" dt="2020-10-19T23:02:52.963" v="195" actId="122"/>
          <ac:spMkLst>
            <pc:docMk/>
            <pc:sldMk cId="2553057575" sldId="256"/>
            <ac:spMk id="10" creationId="{00B0C90A-1232-421E-A539-85272FEDF5ED}"/>
          </ac:spMkLst>
        </pc:spChg>
        <pc:spChg chg="mod">
          <ac:chgData name="Ariel Tadeu Da Silva" userId="b482c6b0-c509-42e6-a366-c9eaa1feff57" providerId="ADAL" clId="{A540B262-766C-4882-83DC-9ED64D1D1F1F}" dt="2020-10-19T23:02:52.963" v="195" actId="122"/>
          <ac:spMkLst>
            <pc:docMk/>
            <pc:sldMk cId="2553057575" sldId="256"/>
            <ac:spMk id="12" creationId="{52A19743-4131-4B47-9172-C109D72EA3DD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15" creationId="{ACC00EB9-6BD8-41AA-9659-4A8384526B7C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16" creationId="{D9F5AA64-475A-4F42-8E09-CE47E360A260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18" creationId="{52F65191-22CF-47EC-B98B-EDD4B070B32B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19" creationId="{6FF4ED0C-E20C-4FA3-B6BF-718D30878B55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21" creationId="{F7528CF7-D9EA-4D8A-A715-8780769FBE4A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22" creationId="{A7D93F27-A6D9-4B62-818B-D5518031FC26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24" creationId="{82EFEC78-A1DA-46CB-92DF-F4396437DFC3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25" creationId="{0997C865-06B0-4915-87AF-221DA95F105C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27" creationId="{9BA568E8-6E2D-411B-B790-1D37B3271A49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28" creationId="{0B42A5CE-B0AF-4A7A-A13A-1AB2D69A7346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30" creationId="{EA2C6CD4-BC84-43EC-B037-D6F3116A847A}"/>
          </ac:spMkLst>
        </pc:spChg>
        <pc:spChg chg="mod">
          <ac:chgData name="Ariel Tadeu Da Silva" userId="b482c6b0-c509-42e6-a366-c9eaa1feff57" providerId="ADAL" clId="{A540B262-766C-4882-83DC-9ED64D1D1F1F}" dt="2020-10-19T23:02:57.047" v="196" actId="122"/>
          <ac:spMkLst>
            <pc:docMk/>
            <pc:sldMk cId="2553057575" sldId="256"/>
            <ac:spMk id="31" creationId="{A5427455-BD1F-4F8B-A94D-CA411E1B0138}"/>
          </ac:spMkLst>
        </pc:spChg>
        <pc:spChg chg="mod">
          <ac:chgData name="Ariel Tadeu Da Silva" userId="b482c6b0-c509-42e6-a366-c9eaa1feff57" providerId="ADAL" clId="{A540B262-766C-4882-83DC-9ED64D1D1F1F}" dt="2020-10-19T22:02:40.674" v="60" actId="1076"/>
          <ac:spMkLst>
            <pc:docMk/>
            <pc:sldMk cId="2553057575" sldId="256"/>
            <ac:spMk id="34" creationId="{A494A850-592A-468E-AC45-F19F6D3C22FB}"/>
          </ac:spMkLst>
        </pc:spChg>
        <pc:spChg chg="add mod">
          <ac:chgData name="Ariel Tadeu Da Silva" userId="b482c6b0-c509-42e6-a366-c9eaa1feff57" providerId="ADAL" clId="{A540B262-766C-4882-83DC-9ED64D1D1F1F}" dt="2020-10-19T21:59:59.832" v="45" actId="1076"/>
          <ac:spMkLst>
            <pc:docMk/>
            <pc:sldMk cId="2553057575" sldId="256"/>
            <ac:spMk id="36" creationId="{315DEB82-3EAE-4263-A7FD-36734EA6209C}"/>
          </ac:spMkLst>
        </pc:spChg>
        <pc:spChg chg="add mod">
          <ac:chgData name="Ariel Tadeu Da Silva" userId="b482c6b0-c509-42e6-a366-c9eaa1feff57" providerId="ADAL" clId="{A540B262-766C-4882-83DC-9ED64D1D1F1F}" dt="2020-10-19T22:02:51.914" v="61" actId="1076"/>
          <ac:spMkLst>
            <pc:docMk/>
            <pc:sldMk cId="2553057575" sldId="256"/>
            <ac:spMk id="37" creationId="{CDA5AE92-73C6-4BBD-8365-6BBE04042B1F}"/>
          </ac:spMkLst>
        </pc:spChg>
        <pc:spChg chg="add mod">
          <ac:chgData name="Ariel Tadeu Da Silva" userId="b482c6b0-c509-42e6-a366-c9eaa1feff57" providerId="ADAL" clId="{A540B262-766C-4882-83DC-9ED64D1D1F1F}" dt="2020-10-19T22:02:51.914" v="61" actId="1076"/>
          <ac:spMkLst>
            <pc:docMk/>
            <pc:sldMk cId="2553057575" sldId="256"/>
            <ac:spMk id="38" creationId="{64F0609A-8C17-459D-99E2-5A019D99AF0B}"/>
          </ac:spMkLst>
        </pc:spChg>
        <pc:spChg chg="add del mod">
          <ac:chgData name="Ariel Tadeu Da Silva" userId="b482c6b0-c509-42e6-a366-c9eaa1feff57" providerId="ADAL" clId="{A540B262-766C-4882-83DC-9ED64D1D1F1F}" dt="2020-10-19T22:03:48.284" v="64" actId="478"/>
          <ac:spMkLst>
            <pc:docMk/>
            <pc:sldMk cId="2553057575" sldId="256"/>
            <ac:spMk id="39" creationId="{6C2694F5-D7EF-4D43-B97F-496BD788DA91}"/>
          </ac:spMkLst>
        </pc:spChg>
        <pc:spChg chg="add mod">
          <ac:chgData name="Ariel Tadeu Da Silva" userId="b482c6b0-c509-42e6-a366-c9eaa1feff57" providerId="ADAL" clId="{A540B262-766C-4882-83DC-9ED64D1D1F1F}" dt="2020-10-19T22:03:59.961" v="66" actId="1076"/>
          <ac:spMkLst>
            <pc:docMk/>
            <pc:sldMk cId="2553057575" sldId="256"/>
            <ac:spMk id="41" creationId="{A4D62C25-7A64-40B5-A376-B0796338F8C2}"/>
          </ac:spMkLst>
        </pc:spChg>
        <pc:spChg chg="add mod">
          <ac:chgData name="Ariel Tadeu Da Silva" userId="b482c6b0-c509-42e6-a366-c9eaa1feff57" providerId="ADAL" clId="{A540B262-766C-4882-83DC-9ED64D1D1F1F}" dt="2020-10-19T23:03:00.428" v="197" actId="122"/>
          <ac:spMkLst>
            <pc:docMk/>
            <pc:sldMk cId="2553057575" sldId="256"/>
            <ac:spMk id="44" creationId="{07791A09-93DF-4966-B69E-7B95093A8F48}"/>
          </ac:spMkLst>
        </pc:spChg>
        <pc:spChg chg="add mod">
          <ac:chgData name="Ariel Tadeu Da Silva" userId="b482c6b0-c509-42e6-a366-c9eaa1feff57" providerId="ADAL" clId="{A540B262-766C-4882-83DC-9ED64D1D1F1F}" dt="2020-10-19T23:03:00.428" v="197" actId="122"/>
          <ac:spMkLst>
            <pc:docMk/>
            <pc:sldMk cId="2553057575" sldId="256"/>
            <ac:spMk id="45" creationId="{009B8ADA-824E-4C31-9A9C-7EED9BDF6CB7}"/>
          </ac:spMkLst>
        </pc:spChg>
        <pc:spChg chg="add mod">
          <ac:chgData name="Ariel Tadeu Da Silva" userId="b482c6b0-c509-42e6-a366-c9eaa1feff57" providerId="ADAL" clId="{A540B262-766C-4882-83DC-9ED64D1D1F1F}" dt="2020-10-19T23:03:00.428" v="197" actId="122"/>
          <ac:spMkLst>
            <pc:docMk/>
            <pc:sldMk cId="2553057575" sldId="256"/>
            <ac:spMk id="46" creationId="{1A22D271-3DED-4D84-B46B-F182778EE3B0}"/>
          </ac:spMkLst>
        </pc:spChg>
        <pc:spChg chg="add mod">
          <ac:chgData name="Ariel Tadeu Da Silva" userId="b482c6b0-c509-42e6-a366-c9eaa1feff57" providerId="ADAL" clId="{A540B262-766C-4882-83DC-9ED64D1D1F1F}" dt="2020-10-19T23:03:00.428" v="197" actId="122"/>
          <ac:spMkLst>
            <pc:docMk/>
            <pc:sldMk cId="2553057575" sldId="256"/>
            <ac:spMk id="47" creationId="{78DFDB1F-4622-4ECE-859A-625D0CCD236D}"/>
          </ac:spMkLst>
        </pc:spChg>
        <pc:spChg chg="add mod">
          <ac:chgData name="Ariel Tadeu Da Silva" userId="b482c6b0-c509-42e6-a366-c9eaa1feff57" providerId="ADAL" clId="{A540B262-766C-4882-83DC-9ED64D1D1F1F}" dt="2020-10-19T23:03:00.428" v="197" actId="122"/>
          <ac:spMkLst>
            <pc:docMk/>
            <pc:sldMk cId="2553057575" sldId="256"/>
            <ac:spMk id="48" creationId="{23070D51-EDA9-4A11-8CEB-1377A9B3AA8A}"/>
          </ac:spMkLst>
        </pc:spChg>
        <pc:spChg chg="add mod">
          <ac:chgData name="Ariel Tadeu Da Silva" userId="b482c6b0-c509-42e6-a366-c9eaa1feff57" providerId="ADAL" clId="{A540B262-766C-4882-83DC-9ED64D1D1F1F}" dt="2020-10-19T23:03:00.428" v="197" actId="122"/>
          <ac:spMkLst>
            <pc:docMk/>
            <pc:sldMk cId="2553057575" sldId="256"/>
            <ac:spMk id="49" creationId="{665624E2-148E-44E0-B867-8C585ABC3DF0}"/>
          </ac:spMkLst>
        </pc:spChg>
        <pc:grpChg chg="mod">
          <ac:chgData name="Ariel Tadeu Da Silva" userId="b482c6b0-c509-42e6-a366-c9eaa1feff57" providerId="ADAL" clId="{A540B262-766C-4882-83DC-9ED64D1D1F1F}" dt="2020-10-19T23:03:32.111" v="202" actId="12788"/>
          <ac:grpSpMkLst>
            <pc:docMk/>
            <pc:sldMk cId="2553057575" sldId="256"/>
            <ac:grpSpMk id="23" creationId="{37CA982F-7496-448F-8054-4F6868F7F7BA}"/>
          </ac:grpSpMkLst>
        </pc:grpChg>
        <pc:grpChg chg="mod">
          <ac:chgData name="Ariel Tadeu Da Silva" userId="b482c6b0-c509-42e6-a366-c9eaa1feff57" providerId="ADAL" clId="{A540B262-766C-4882-83DC-9ED64D1D1F1F}" dt="2020-10-19T23:03:24.567" v="200" actId="12788"/>
          <ac:grpSpMkLst>
            <pc:docMk/>
            <pc:sldMk cId="2553057575" sldId="256"/>
            <ac:grpSpMk id="32" creationId="{8EB4CF9D-7916-4E10-93C8-87FBB13E9406}"/>
          </ac:grpSpMkLst>
        </pc:grpChg>
        <pc:grpChg chg="add mod">
          <ac:chgData name="Ariel Tadeu Da Silva" userId="b482c6b0-c509-42e6-a366-c9eaa1feff57" providerId="ADAL" clId="{A540B262-766C-4882-83DC-9ED64D1D1F1F}" dt="2020-10-19T23:04:13.381" v="207" actId="12789"/>
          <ac:grpSpMkLst>
            <pc:docMk/>
            <pc:sldMk cId="2553057575" sldId="256"/>
            <ac:grpSpMk id="40" creationId="{CAEC0460-4D3C-4CC9-BE23-C290B06212B8}"/>
          </ac:grpSpMkLst>
        </pc:grpChg>
        <pc:grpChg chg="add mod">
          <ac:chgData name="Ariel Tadeu Da Silva" userId="b482c6b0-c509-42e6-a366-c9eaa1feff57" providerId="ADAL" clId="{A540B262-766C-4882-83DC-9ED64D1D1F1F}" dt="2020-10-19T23:04:13.381" v="207" actId="12789"/>
          <ac:grpSpMkLst>
            <pc:docMk/>
            <pc:sldMk cId="2553057575" sldId="256"/>
            <ac:grpSpMk id="42" creationId="{3AB3B501-BB36-4440-8899-92AE8770A944}"/>
          </ac:grpSpMkLst>
        </pc:grpChg>
        <pc:grpChg chg="add mod">
          <ac:chgData name="Ariel Tadeu Da Silva" userId="b482c6b0-c509-42e6-a366-c9eaa1feff57" providerId="ADAL" clId="{A540B262-766C-4882-83DC-9ED64D1D1F1F}" dt="2020-10-19T23:04:13.381" v="207" actId="12789"/>
          <ac:grpSpMkLst>
            <pc:docMk/>
            <pc:sldMk cId="2553057575" sldId="256"/>
            <ac:grpSpMk id="43" creationId="{ADEDF965-14C9-4797-B92C-F6B1482E2416}"/>
          </ac:grpSpMkLst>
        </pc:grpChg>
        <pc:cxnChg chg="mod">
          <ac:chgData name="Ariel Tadeu Da Silva" userId="b482c6b0-c509-42e6-a366-c9eaa1feff57" providerId="ADAL" clId="{A540B262-766C-4882-83DC-9ED64D1D1F1F}" dt="2020-10-19T23:04:03.842" v="206" actId="1076"/>
          <ac:cxnSpMkLst>
            <pc:docMk/>
            <pc:sldMk cId="2553057575" sldId="256"/>
            <ac:cxnSpMk id="9" creationId="{87143F28-0F07-45DE-A264-97BF0F2DAA07}"/>
          </ac:cxnSpMkLst>
        </pc:cxnChg>
        <pc:cxnChg chg="add mod">
          <ac:chgData name="Ariel Tadeu Da Silva" userId="b482c6b0-c509-42e6-a366-c9eaa1feff57" providerId="ADAL" clId="{A540B262-766C-4882-83DC-9ED64D1D1F1F}" dt="2020-10-19T21:57:10.761" v="5" actId="12789"/>
          <ac:cxnSpMkLst>
            <pc:docMk/>
            <pc:sldMk cId="2553057575" sldId="256"/>
            <ac:cxnSpMk id="35" creationId="{D878D976-CFCE-4122-A84D-07C53BFE6881}"/>
          </ac:cxnSpMkLst>
        </pc:cxnChg>
      </pc:sldChg>
      <pc:sldChg chg="addSp delSp modSp add">
        <pc:chgData name="Ariel Tadeu Da Silva" userId="b482c6b0-c509-42e6-a366-c9eaa1feff57" providerId="ADAL" clId="{A540B262-766C-4882-83DC-9ED64D1D1F1F}" dt="2020-10-19T23:30:46.340" v="375" actId="122"/>
        <pc:sldMkLst>
          <pc:docMk/>
          <pc:sldMk cId="2525960763" sldId="257"/>
        </pc:sldMkLst>
        <pc:spChg chg="add mod">
          <ac:chgData name="Ariel Tadeu Da Silva" userId="b482c6b0-c509-42e6-a366-c9eaa1feff57" providerId="ADAL" clId="{A540B262-766C-4882-83DC-9ED64D1D1F1F}" dt="2020-10-19T22:07:16.630" v="117" actId="1076"/>
          <ac:spMkLst>
            <pc:docMk/>
            <pc:sldMk cId="2525960763" sldId="257"/>
            <ac:spMk id="2" creationId="{839FA286-D97F-46B2-BA88-3D53FCF5E448}"/>
          </ac:spMkLst>
        </pc:spChg>
        <pc:spChg chg="add mod">
          <ac:chgData name="Ariel Tadeu Da Silva" userId="b482c6b0-c509-42e6-a366-c9eaa1feff57" providerId="ADAL" clId="{A540B262-766C-4882-83DC-9ED64D1D1F1F}" dt="2020-10-19T22:07:16.630" v="117" actId="1076"/>
          <ac:spMkLst>
            <pc:docMk/>
            <pc:sldMk cId="2525960763" sldId="257"/>
            <ac:spMk id="3" creationId="{A5EA2828-CF8B-45BB-909E-0923C7D6AA7B}"/>
          </ac:spMkLst>
        </pc:spChg>
        <pc:spChg chg="mod">
          <ac:chgData name="Ariel Tadeu Da Silva" userId="b482c6b0-c509-42e6-a366-c9eaa1feff57" providerId="ADAL" clId="{A540B262-766C-4882-83DC-9ED64D1D1F1F}" dt="2020-10-19T23:30:46.340" v="375" actId="122"/>
          <ac:spMkLst>
            <pc:docMk/>
            <pc:sldMk cId="2525960763" sldId="257"/>
            <ac:spMk id="6" creationId="{521765D4-EDC4-4D2F-BED5-E867505013E0}"/>
          </ac:spMkLst>
        </pc:spChg>
        <pc:spChg chg="mod">
          <ac:chgData name="Ariel Tadeu Da Silva" userId="b482c6b0-c509-42e6-a366-c9eaa1feff57" providerId="ADAL" clId="{A540B262-766C-4882-83DC-9ED64D1D1F1F}" dt="2020-10-19T23:02:45.495" v="194" actId="122"/>
          <ac:spMkLst>
            <pc:docMk/>
            <pc:sldMk cId="2525960763" sldId="257"/>
            <ac:spMk id="8" creationId="{9F9963E1-06E1-4566-AFDB-D5D6F844F773}"/>
          </ac:spMkLst>
        </pc:spChg>
        <pc:spChg chg="mod">
          <ac:chgData name="Ariel Tadeu Da Silva" userId="b482c6b0-c509-42e6-a366-c9eaa1feff57" providerId="ADAL" clId="{A540B262-766C-4882-83DC-9ED64D1D1F1F}" dt="2020-10-19T23:06:34.771" v="240" actId="20577"/>
          <ac:spMkLst>
            <pc:docMk/>
            <pc:sldMk cId="2525960763" sldId="257"/>
            <ac:spMk id="9" creationId="{970B3E1C-7827-4488-9A6A-0BDD8E1BBC75}"/>
          </ac:spMkLst>
        </pc:spChg>
        <pc:spChg chg="mod">
          <ac:chgData name="Ariel Tadeu Da Silva" userId="b482c6b0-c509-42e6-a366-c9eaa1feff57" providerId="ADAL" clId="{A540B262-766C-4882-83DC-9ED64D1D1F1F}" dt="2020-10-19T23:02:45.495" v="194" actId="122"/>
          <ac:spMkLst>
            <pc:docMk/>
            <pc:sldMk cId="2525960763" sldId="257"/>
            <ac:spMk id="11" creationId="{9EE1E470-076E-4B38-B2D8-E700ADBB2A14}"/>
          </ac:spMkLst>
        </pc:spChg>
        <pc:spChg chg="mod">
          <ac:chgData name="Ariel Tadeu Da Silva" userId="b482c6b0-c509-42e6-a366-c9eaa1feff57" providerId="ADAL" clId="{A540B262-766C-4882-83DC-9ED64D1D1F1F}" dt="2020-10-19T23:06:36.071" v="241" actId="20577"/>
          <ac:spMkLst>
            <pc:docMk/>
            <pc:sldMk cId="2525960763" sldId="257"/>
            <ac:spMk id="12" creationId="{6AF05941-15EA-4B9A-A3D6-A029A7B67479}"/>
          </ac:spMkLst>
        </pc:spChg>
        <pc:spChg chg="mod">
          <ac:chgData name="Ariel Tadeu Da Silva" userId="b482c6b0-c509-42e6-a366-c9eaa1feff57" providerId="ADAL" clId="{A540B262-766C-4882-83DC-9ED64D1D1F1F}" dt="2020-10-19T23:02:45.495" v="194" actId="122"/>
          <ac:spMkLst>
            <pc:docMk/>
            <pc:sldMk cId="2525960763" sldId="257"/>
            <ac:spMk id="14" creationId="{3FCAF5AA-9C94-4775-AECE-E31CDC8BDE8F}"/>
          </ac:spMkLst>
        </pc:spChg>
        <pc:spChg chg="mod">
          <ac:chgData name="Ariel Tadeu Da Silva" userId="b482c6b0-c509-42e6-a366-c9eaa1feff57" providerId="ADAL" clId="{A540B262-766C-4882-83DC-9ED64D1D1F1F}" dt="2020-10-19T23:06:38.699" v="242" actId="20577"/>
          <ac:spMkLst>
            <pc:docMk/>
            <pc:sldMk cId="2525960763" sldId="257"/>
            <ac:spMk id="15" creationId="{17B0720F-D676-4375-A6DC-F1D2781674B7}"/>
          </ac:spMkLst>
        </pc:spChg>
        <pc:spChg chg="mod">
          <ac:chgData name="Ariel Tadeu Da Silva" userId="b482c6b0-c509-42e6-a366-c9eaa1feff57" providerId="ADAL" clId="{A540B262-766C-4882-83DC-9ED64D1D1F1F}" dt="2020-10-19T23:02:45.495" v="194" actId="122"/>
          <ac:spMkLst>
            <pc:docMk/>
            <pc:sldMk cId="2525960763" sldId="257"/>
            <ac:spMk id="17" creationId="{D6546D03-DE73-438F-9610-55CEE36CAF60}"/>
          </ac:spMkLst>
        </pc:spChg>
        <pc:spChg chg="mod">
          <ac:chgData name="Ariel Tadeu Da Silva" userId="b482c6b0-c509-42e6-a366-c9eaa1feff57" providerId="ADAL" clId="{A540B262-766C-4882-83DC-9ED64D1D1F1F}" dt="2020-10-19T23:06:06.314" v="237" actId="14100"/>
          <ac:spMkLst>
            <pc:docMk/>
            <pc:sldMk cId="2525960763" sldId="257"/>
            <ac:spMk id="18" creationId="{165B2F44-9EC2-4D63-AC94-7C2319C3FB3B}"/>
          </ac:spMkLst>
        </pc:spChg>
        <pc:spChg chg="mod">
          <ac:chgData name="Ariel Tadeu Da Silva" userId="b482c6b0-c509-42e6-a366-c9eaa1feff57" providerId="ADAL" clId="{A540B262-766C-4882-83DC-9ED64D1D1F1F}" dt="2020-10-19T23:02:45.495" v="194" actId="122"/>
          <ac:spMkLst>
            <pc:docMk/>
            <pc:sldMk cId="2525960763" sldId="257"/>
            <ac:spMk id="20" creationId="{CEF95326-38E4-4192-B77D-431EC75AEDCE}"/>
          </ac:spMkLst>
        </pc:spChg>
        <pc:spChg chg="mod">
          <ac:chgData name="Ariel Tadeu Da Silva" userId="b482c6b0-c509-42e6-a366-c9eaa1feff57" providerId="ADAL" clId="{A540B262-766C-4882-83DC-9ED64D1D1F1F}" dt="2020-10-19T23:28:03.826" v="350" actId="20577"/>
          <ac:spMkLst>
            <pc:docMk/>
            <pc:sldMk cId="2525960763" sldId="257"/>
            <ac:spMk id="21" creationId="{B8718D7A-4A12-4648-B963-FD7C6FF700ED}"/>
          </ac:spMkLst>
        </pc:spChg>
        <pc:spChg chg="mod">
          <ac:chgData name="Ariel Tadeu Da Silva" userId="b482c6b0-c509-42e6-a366-c9eaa1feff57" providerId="ADAL" clId="{A540B262-766C-4882-83DC-9ED64D1D1F1F}" dt="2020-10-19T23:02:45.495" v="194" actId="122"/>
          <ac:spMkLst>
            <pc:docMk/>
            <pc:sldMk cId="2525960763" sldId="257"/>
            <ac:spMk id="23" creationId="{7C7F2EF1-685C-4575-9503-B3F2F5ACE0BF}"/>
          </ac:spMkLst>
        </pc:spChg>
        <pc:spChg chg="mod">
          <ac:chgData name="Ariel Tadeu Da Silva" userId="b482c6b0-c509-42e6-a366-c9eaa1feff57" providerId="ADAL" clId="{A540B262-766C-4882-83DC-9ED64D1D1F1F}" dt="2020-10-19T23:02:45.495" v="194" actId="122"/>
          <ac:spMkLst>
            <pc:docMk/>
            <pc:sldMk cId="2525960763" sldId="257"/>
            <ac:spMk id="24" creationId="{C5A1964F-1074-4C84-B17C-1F13A97E5647}"/>
          </ac:spMkLst>
        </pc:spChg>
        <pc:spChg chg="add mod">
          <ac:chgData name="Ariel Tadeu Da Silva" userId="b482c6b0-c509-42e6-a366-c9eaa1feff57" providerId="ADAL" clId="{A540B262-766C-4882-83DC-9ED64D1D1F1F}" dt="2020-10-19T22:07:16.630" v="117" actId="1076"/>
          <ac:spMkLst>
            <pc:docMk/>
            <pc:sldMk cId="2525960763" sldId="257"/>
            <ac:spMk id="28" creationId="{536F43AC-2DCF-49C9-84B1-DC16F293EB33}"/>
          </ac:spMkLst>
        </pc:spChg>
        <pc:spChg chg="add mod">
          <ac:chgData name="Ariel Tadeu Da Silva" userId="b482c6b0-c509-42e6-a366-c9eaa1feff57" providerId="ADAL" clId="{A540B262-766C-4882-83DC-9ED64D1D1F1F}" dt="2020-10-19T22:06:47.084" v="114" actId="14100"/>
          <ac:spMkLst>
            <pc:docMk/>
            <pc:sldMk cId="2525960763" sldId="257"/>
            <ac:spMk id="35" creationId="{39131A10-97A5-40B2-8EA4-89FE96B389FA}"/>
          </ac:spMkLst>
        </pc:spChg>
        <pc:spChg chg="add mod">
          <ac:chgData name="Ariel Tadeu Da Silva" userId="b482c6b0-c509-42e6-a366-c9eaa1feff57" providerId="ADAL" clId="{A540B262-766C-4882-83DC-9ED64D1D1F1F}" dt="2020-10-19T22:07:16.630" v="117" actId="1076"/>
          <ac:spMkLst>
            <pc:docMk/>
            <pc:sldMk cId="2525960763" sldId="257"/>
            <ac:spMk id="37" creationId="{D6B6382D-ABE8-4172-9F4E-8FB081A3BF5A}"/>
          </ac:spMkLst>
        </pc:spChg>
        <pc:spChg chg="add mod">
          <ac:chgData name="Ariel Tadeu Da Silva" userId="b482c6b0-c509-42e6-a366-c9eaa1feff57" providerId="ADAL" clId="{A540B262-766C-4882-83DC-9ED64D1D1F1F}" dt="2020-10-19T22:07:22.440" v="118" actId="571"/>
          <ac:spMkLst>
            <pc:docMk/>
            <pc:sldMk cId="2525960763" sldId="257"/>
            <ac:spMk id="39" creationId="{E3418AA2-BF83-40C9-BA93-6E7F1D5954CA}"/>
          </ac:spMkLst>
        </pc:spChg>
        <pc:spChg chg="add mod">
          <ac:chgData name="Ariel Tadeu Da Silva" userId="b482c6b0-c509-42e6-a366-c9eaa1feff57" providerId="ADAL" clId="{A540B262-766C-4882-83DC-9ED64D1D1F1F}" dt="2020-10-19T22:07:22.440" v="118" actId="571"/>
          <ac:spMkLst>
            <pc:docMk/>
            <pc:sldMk cId="2525960763" sldId="257"/>
            <ac:spMk id="40" creationId="{55681F62-8134-47E5-BED6-5145F42849A1}"/>
          </ac:spMkLst>
        </pc:spChg>
        <pc:spChg chg="mod">
          <ac:chgData name="Ariel Tadeu Da Silva" userId="b482c6b0-c509-42e6-a366-c9eaa1feff57" providerId="ADAL" clId="{A540B262-766C-4882-83DC-9ED64D1D1F1F}" dt="2020-10-19T23:22:09.910" v="270" actId="20577"/>
          <ac:spMkLst>
            <pc:docMk/>
            <pc:sldMk cId="2525960763" sldId="257"/>
            <ac:spMk id="43" creationId="{2EB1AC34-20D3-4558-8DD1-46DF868DDCEB}"/>
          </ac:spMkLst>
        </pc:spChg>
        <pc:spChg chg="mod">
          <ac:chgData name="Ariel Tadeu Da Silva" userId="b482c6b0-c509-42e6-a366-c9eaa1feff57" providerId="ADAL" clId="{A540B262-766C-4882-83DC-9ED64D1D1F1F}" dt="2020-10-19T23:22:50.750" v="283" actId="6549"/>
          <ac:spMkLst>
            <pc:docMk/>
            <pc:sldMk cId="2525960763" sldId="257"/>
            <ac:spMk id="46" creationId="{24491625-E7EE-4DA5-9558-9DF0E2687A98}"/>
          </ac:spMkLst>
        </pc:spChg>
        <pc:spChg chg="mod">
          <ac:chgData name="Ariel Tadeu Da Silva" userId="b482c6b0-c509-42e6-a366-c9eaa1feff57" providerId="ADAL" clId="{A540B262-766C-4882-83DC-9ED64D1D1F1F}" dt="2020-10-19T23:23:25.923" v="294" actId="20577"/>
          <ac:spMkLst>
            <pc:docMk/>
            <pc:sldMk cId="2525960763" sldId="257"/>
            <ac:spMk id="49" creationId="{999EFA9E-8BB1-4F33-8B19-A7FFE0A6811D}"/>
          </ac:spMkLst>
        </pc:spChg>
        <pc:spChg chg="mod">
          <ac:chgData name="Ariel Tadeu Da Silva" userId="b482c6b0-c509-42e6-a366-c9eaa1feff57" providerId="ADAL" clId="{A540B262-766C-4882-83DC-9ED64D1D1F1F}" dt="2020-10-19T23:24:07.144" v="305" actId="20577"/>
          <ac:spMkLst>
            <pc:docMk/>
            <pc:sldMk cId="2525960763" sldId="257"/>
            <ac:spMk id="52" creationId="{59AE772E-9DEE-4A4F-B62C-35F9799679EA}"/>
          </ac:spMkLst>
        </pc:spChg>
        <pc:spChg chg="mod">
          <ac:chgData name="Ariel Tadeu Da Silva" userId="b482c6b0-c509-42e6-a366-c9eaa1feff57" providerId="ADAL" clId="{A540B262-766C-4882-83DC-9ED64D1D1F1F}" dt="2020-10-19T23:25:17.539" v="320" actId="14100"/>
          <ac:spMkLst>
            <pc:docMk/>
            <pc:sldMk cId="2525960763" sldId="257"/>
            <ac:spMk id="55" creationId="{0869D02D-1565-4BA7-B1EA-26B2FC733FA4}"/>
          </ac:spMkLst>
        </pc:spChg>
        <pc:spChg chg="mod">
          <ac:chgData name="Ariel Tadeu Da Silva" userId="b482c6b0-c509-42e6-a366-c9eaa1feff57" providerId="ADAL" clId="{A540B262-766C-4882-83DC-9ED64D1D1F1F}" dt="2020-10-19T23:28:36.377" v="361" actId="20577"/>
          <ac:spMkLst>
            <pc:docMk/>
            <pc:sldMk cId="2525960763" sldId="257"/>
            <ac:spMk id="58" creationId="{DBC6D428-37B2-451B-BA78-5AD0C2B84087}"/>
          </ac:spMkLst>
        </pc:spChg>
        <pc:spChg chg="mod">
          <ac:chgData name="Ariel Tadeu Da Silva" userId="b482c6b0-c509-42e6-a366-c9eaa1feff57" providerId="ADAL" clId="{A540B262-766C-4882-83DC-9ED64D1D1F1F}" dt="2020-10-19T23:26:58.426" v="342" actId="20577"/>
          <ac:spMkLst>
            <pc:docMk/>
            <pc:sldMk cId="2525960763" sldId="257"/>
            <ac:spMk id="61" creationId="{47BC340A-3711-4F81-9A91-1F344361FE0B}"/>
          </ac:spMkLst>
        </pc:spChg>
        <pc:spChg chg="add mod">
          <ac:chgData name="Ariel Tadeu Da Silva" userId="b482c6b0-c509-42e6-a366-c9eaa1feff57" providerId="ADAL" clId="{A540B262-766C-4882-83DC-9ED64D1D1F1F}" dt="2020-10-19T22:07:22.440" v="118" actId="571"/>
          <ac:spMkLst>
            <pc:docMk/>
            <pc:sldMk cId="2525960763" sldId="257"/>
            <ac:spMk id="65" creationId="{14C0D68D-0931-4A7B-8D31-F917A37AEED5}"/>
          </ac:spMkLst>
        </pc:spChg>
        <pc:spChg chg="add mod">
          <ac:chgData name="Ariel Tadeu Da Silva" userId="b482c6b0-c509-42e6-a366-c9eaa1feff57" providerId="ADAL" clId="{A540B262-766C-4882-83DC-9ED64D1D1F1F}" dt="2020-10-19T22:07:57.065" v="123"/>
          <ac:spMkLst>
            <pc:docMk/>
            <pc:sldMk cId="2525960763" sldId="257"/>
            <ac:spMk id="73" creationId="{1E4A6FBD-0BD6-4376-A343-887559E52563}"/>
          </ac:spMkLst>
        </pc:spChg>
        <pc:spChg chg="add mod">
          <ac:chgData name="Ariel Tadeu Da Silva" userId="b482c6b0-c509-42e6-a366-c9eaa1feff57" providerId="ADAL" clId="{A540B262-766C-4882-83DC-9ED64D1D1F1F}" dt="2020-10-19T22:07:44.947" v="121" actId="1076"/>
          <ac:spMkLst>
            <pc:docMk/>
            <pc:sldMk cId="2525960763" sldId="257"/>
            <ac:spMk id="74" creationId="{8C13288E-3876-4D2D-A609-54559C84E08F}"/>
          </ac:spMkLst>
        </pc:spChg>
        <pc:spChg chg="add mod">
          <ac:chgData name="Ariel Tadeu Da Silva" userId="b482c6b0-c509-42e6-a366-c9eaa1feff57" providerId="ADAL" clId="{A540B262-766C-4882-83DC-9ED64D1D1F1F}" dt="2020-10-19T22:07:44.947" v="121" actId="1076"/>
          <ac:spMkLst>
            <pc:docMk/>
            <pc:sldMk cId="2525960763" sldId="257"/>
            <ac:spMk id="75" creationId="{35BEAE58-6AE5-4603-9504-F524F3A87198}"/>
          </ac:spMkLst>
        </pc:spChg>
        <pc:spChg chg="add mod">
          <ac:chgData name="Ariel Tadeu Da Silva" userId="b482c6b0-c509-42e6-a366-c9eaa1feff57" providerId="ADAL" clId="{A540B262-766C-4882-83DC-9ED64D1D1F1F}" dt="2020-10-19T22:07:44.947" v="121" actId="1076"/>
          <ac:spMkLst>
            <pc:docMk/>
            <pc:sldMk cId="2525960763" sldId="257"/>
            <ac:spMk id="100" creationId="{48CB9AC5-66EC-40CF-A54F-0F55BFB2F903}"/>
          </ac:spMkLst>
        </pc:spChg>
        <pc:spChg chg="add mod">
          <ac:chgData name="Ariel Tadeu Da Silva" userId="b482c6b0-c509-42e6-a366-c9eaa1feff57" providerId="ADAL" clId="{A540B262-766C-4882-83DC-9ED64D1D1F1F}" dt="2020-10-19T22:08:04.170" v="126"/>
          <ac:spMkLst>
            <pc:docMk/>
            <pc:sldMk cId="2525960763" sldId="257"/>
            <ac:spMk id="108" creationId="{0ACDADAB-9790-4389-BE35-AE11CE07150D}"/>
          </ac:spMkLst>
        </pc:spChg>
        <pc:grpChg chg="add mod">
          <ac:chgData name="Ariel Tadeu Da Silva" userId="b482c6b0-c509-42e6-a366-c9eaa1feff57" providerId="ADAL" clId="{A540B262-766C-4882-83DC-9ED64D1D1F1F}" dt="2020-10-19T22:07:16.630" v="117" actId="1076"/>
          <ac:grpSpMkLst>
            <pc:docMk/>
            <pc:sldMk cId="2525960763" sldId="257"/>
            <ac:grpSpMk id="4" creationId="{352AA38E-C3D3-48DF-A793-06A7CC51DBB4}"/>
          </ac:grpSpMkLst>
        </pc:grpChg>
        <pc:grpChg chg="add mod">
          <ac:chgData name="Ariel Tadeu Da Silva" userId="b482c6b0-c509-42e6-a366-c9eaa1feff57" providerId="ADAL" clId="{A540B262-766C-4882-83DC-9ED64D1D1F1F}" dt="2020-10-19T22:07:16.630" v="117" actId="1076"/>
          <ac:grpSpMkLst>
            <pc:docMk/>
            <pc:sldMk cId="2525960763" sldId="257"/>
            <ac:grpSpMk id="7" creationId="{9BC5CD70-3052-4511-B03A-43A1D30FF3D8}"/>
          </ac:grpSpMkLst>
        </pc:grpChg>
        <pc:grpChg chg="add mod">
          <ac:chgData name="Ariel Tadeu Da Silva" userId="b482c6b0-c509-42e6-a366-c9eaa1feff57" providerId="ADAL" clId="{A540B262-766C-4882-83DC-9ED64D1D1F1F}" dt="2020-10-19T22:07:16.630" v="117" actId="1076"/>
          <ac:grpSpMkLst>
            <pc:docMk/>
            <pc:sldMk cId="2525960763" sldId="257"/>
            <ac:grpSpMk id="10" creationId="{70D9BBEB-3600-4707-8050-A4374DC312A5}"/>
          </ac:grpSpMkLst>
        </pc:grpChg>
        <pc:grpChg chg="add mod">
          <ac:chgData name="Ariel Tadeu Da Silva" userId="b482c6b0-c509-42e6-a366-c9eaa1feff57" providerId="ADAL" clId="{A540B262-766C-4882-83DC-9ED64D1D1F1F}" dt="2020-10-19T22:07:16.630" v="117" actId="1076"/>
          <ac:grpSpMkLst>
            <pc:docMk/>
            <pc:sldMk cId="2525960763" sldId="257"/>
            <ac:grpSpMk id="13" creationId="{EFF8F097-0344-4754-9C73-E8EC2FD8813A}"/>
          </ac:grpSpMkLst>
        </pc:grpChg>
        <pc:grpChg chg="add mod">
          <ac:chgData name="Ariel Tadeu Da Silva" userId="b482c6b0-c509-42e6-a366-c9eaa1feff57" providerId="ADAL" clId="{A540B262-766C-4882-83DC-9ED64D1D1F1F}" dt="2020-10-19T23:04:43.295" v="214" actId="12788"/>
          <ac:grpSpMkLst>
            <pc:docMk/>
            <pc:sldMk cId="2525960763" sldId="257"/>
            <ac:grpSpMk id="16" creationId="{336B1D2D-F1E0-4510-82C3-E152F30BBBF9}"/>
          </ac:grpSpMkLst>
        </pc:grpChg>
        <pc:grpChg chg="add mod">
          <ac:chgData name="Ariel Tadeu Da Silva" userId="b482c6b0-c509-42e6-a366-c9eaa1feff57" providerId="ADAL" clId="{A540B262-766C-4882-83DC-9ED64D1D1F1F}" dt="2020-10-19T23:04:43.295" v="214" actId="12788"/>
          <ac:grpSpMkLst>
            <pc:docMk/>
            <pc:sldMk cId="2525960763" sldId="257"/>
            <ac:grpSpMk id="19" creationId="{542502AD-B9D0-4780-BF08-9E5878E80B88}"/>
          </ac:grpSpMkLst>
        </pc:grpChg>
        <pc:grpChg chg="add mod">
          <ac:chgData name="Ariel Tadeu Da Silva" userId="b482c6b0-c509-42e6-a366-c9eaa1feff57" providerId="ADAL" clId="{A540B262-766C-4882-83DC-9ED64D1D1F1F}" dt="2020-10-19T23:04:43.295" v="214" actId="12788"/>
          <ac:grpSpMkLst>
            <pc:docMk/>
            <pc:sldMk cId="2525960763" sldId="257"/>
            <ac:grpSpMk id="22" creationId="{B26FEEB3-970F-4ECB-AD04-E3881F1936AE}"/>
          </ac:grpSpMkLst>
        </pc:grpChg>
        <pc:grpChg chg="add del mod">
          <ac:chgData name="Ariel Tadeu Da Silva" userId="b482c6b0-c509-42e6-a366-c9eaa1feff57" providerId="ADAL" clId="{A540B262-766C-4882-83DC-9ED64D1D1F1F}" dt="2020-10-19T23:04:22.141" v="208" actId="478"/>
          <ac:grpSpMkLst>
            <pc:docMk/>
            <pc:sldMk cId="2525960763" sldId="257"/>
            <ac:grpSpMk id="25" creationId="{626A17DF-E2F1-49D4-8CDC-97B7F731374C}"/>
          </ac:grpSpMkLst>
        </pc:grpChg>
        <pc:grpChg chg="add del mod">
          <ac:chgData name="Ariel Tadeu Da Silva" userId="b482c6b0-c509-42e6-a366-c9eaa1feff57" providerId="ADAL" clId="{A540B262-766C-4882-83DC-9ED64D1D1F1F}" dt="2020-10-19T23:04:22.866" v="209" actId="478"/>
          <ac:grpSpMkLst>
            <pc:docMk/>
            <pc:sldMk cId="2525960763" sldId="257"/>
            <ac:grpSpMk id="29" creationId="{D156790E-A88B-4B49-A0DA-CBAE0C30F511}"/>
          </ac:grpSpMkLst>
        </pc:grpChg>
        <pc:grpChg chg="add del mod">
          <ac:chgData name="Ariel Tadeu Da Silva" userId="b482c6b0-c509-42e6-a366-c9eaa1feff57" providerId="ADAL" clId="{A540B262-766C-4882-83DC-9ED64D1D1F1F}" dt="2020-10-19T23:04:23.238" v="210" actId="478"/>
          <ac:grpSpMkLst>
            <pc:docMk/>
            <pc:sldMk cId="2525960763" sldId="257"/>
            <ac:grpSpMk id="32" creationId="{B9E71535-1E8B-454B-AF13-ADE9B7649A8C}"/>
          </ac:grpSpMkLst>
        </pc:grpChg>
        <pc:grpChg chg="add mod">
          <ac:chgData name="Ariel Tadeu Da Silva" userId="b482c6b0-c509-42e6-a366-c9eaa1feff57" providerId="ADAL" clId="{A540B262-766C-4882-83DC-9ED64D1D1F1F}" dt="2020-10-19T22:07:22.440" v="118" actId="571"/>
          <ac:grpSpMkLst>
            <pc:docMk/>
            <pc:sldMk cId="2525960763" sldId="257"/>
            <ac:grpSpMk id="41" creationId="{F88E1496-E317-41DC-AF2B-181040EF1891}"/>
          </ac:grpSpMkLst>
        </pc:grpChg>
        <pc:grpChg chg="add mod">
          <ac:chgData name="Ariel Tadeu Da Silva" userId="b482c6b0-c509-42e6-a366-c9eaa1feff57" providerId="ADAL" clId="{A540B262-766C-4882-83DC-9ED64D1D1F1F}" dt="2020-10-19T22:07:22.440" v="118" actId="571"/>
          <ac:grpSpMkLst>
            <pc:docMk/>
            <pc:sldMk cId="2525960763" sldId="257"/>
            <ac:grpSpMk id="44" creationId="{D7D22ED7-A7D5-4C53-B179-82B3DF84C9AA}"/>
          </ac:grpSpMkLst>
        </pc:grpChg>
        <pc:grpChg chg="add mod">
          <ac:chgData name="Ariel Tadeu Da Silva" userId="b482c6b0-c509-42e6-a366-c9eaa1feff57" providerId="ADAL" clId="{A540B262-766C-4882-83DC-9ED64D1D1F1F}" dt="2020-10-19T22:07:22.440" v="118" actId="571"/>
          <ac:grpSpMkLst>
            <pc:docMk/>
            <pc:sldMk cId="2525960763" sldId="257"/>
            <ac:grpSpMk id="47" creationId="{FABB02AD-0A92-43AC-8D89-95FDAD36278D}"/>
          </ac:grpSpMkLst>
        </pc:grpChg>
        <pc:grpChg chg="add mod">
          <ac:chgData name="Ariel Tadeu Da Silva" userId="b482c6b0-c509-42e6-a366-c9eaa1feff57" providerId="ADAL" clId="{A540B262-766C-4882-83DC-9ED64D1D1F1F}" dt="2020-10-19T22:07:22.440" v="118" actId="571"/>
          <ac:grpSpMkLst>
            <pc:docMk/>
            <pc:sldMk cId="2525960763" sldId="257"/>
            <ac:grpSpMk id="50" creationId="{A0A9034B-30A8-44A0-B8D7-6F8C96C105C3}"/>
          </ac:grpSpMkLst>
        </pc:grpChg>
        <pc:grpChg chg="add mod">
          <ac:chgData name="Ariel Tadeu Da Silva" userId="b482c6b0-c509-42e6-a366-c9eaa1feff57" providerId="ADAL" clId="{A540B262-766C-4882-83DC-9ED64D1D1F1F}" dt="2020-10-19T22:07:22.440" v="118" actId="571"/>
          <ac:grpSpMkLst>
            <pc:docMk/>
            <pc:sldMk cId="2525960763" sldId="257"/>
            <ac:grpSpMk id="53" creationId="{AEB222C5-D6E4-4DFA-8582-6AC79141E8B0}"/>
          </ac:grpSpMkLst>
        </pc:grpChg>
        <pc:grpChg chg="add mod">
          <ac:chgData name="Ariel Tadeu Da Silva" userId="b482c6b0-c509-42e6-a366-c9eaa1feff57" providerId="ADAL" clId="{A540B262-766C-4882-83DC-9ED64D1D1F1F}" dt="2020-10-19T22:07:22.440" v="118" actId="571"/>
          <ac:grpSpMkLst>
            <pc:docMk/>
            <pc:sldMk cId="2525960763" sldId="257"/>
            <ac:grpSpMk id="56" creationId="{8EB0CD30-EF25-4838-90C0-CBA139C44847}"/>
          </ac:grpSpMkLst>
        </pc:grpChg>
        <pc:grpChg chg="add mod">
          <ac:chgData name="Ariel Tadeu Da Silva" userId="b482c6b0-c509-42e6-a366-c9eaa1feff57" providerId="ADAL" clId="{A540B262-766C-4882-83DC-9ED64D1D1F1F}" dt="2020-10-19T22:07:22.440" v="118" actId="571"/>
          <ac:grpSpMkLst>
            <pc:docMk/>
            <pc:sldMk cId="2525960763" sldId="257"/>
            <ac:grpSpMk id="59" creationId="{37935CF4-8E03-466A-A77B-F1D833D2ACDB}"/>
          </ac:grpSpMkLst>
        </pc:grpChg>
        <pc:grpChg chg="add del mod">
          <ac:chgData name="Ariel Tadeu Da Silva" userId="b482c6b0-c509-42e6-a366-c9eaa1feff57" providerId="ADAL" clId="{A540B262-766C-4882-83DC-9ED64D1D1F1F}" dt="2020-10-19T23:04:47.967" v="215" actId="478"/>
          <ac:grpSpMkLst>
            <pc:docMk/>
            <pc:sldMk cId="2525960763" sldId="257"/>
            <ac:grpSpMk id="62" creationId="{FCE9B529-C4C6-45C1-8EEE-1C84860FC026}"/>
          </ac:grpSpMkLst>
        </pc:grpChg>
        <pc:grpChg chg="add del mod">
          <ac:chgData name="Ariel Tadeu Da Silva" userId="b482c6b0-c509-42e6-a366-c9eaa1feff57" providerId="ADAL" clId="{A540B262-766C-4882-83DC-9ED64D1D1F1F}" dt="2020-10-19T23:04:48.545" v="216" actId="478"/>
          <ac:grpSpMkLst>
            <pc:docMk/>
            <pc:sldMk cId="2525960763" sldId="257"/>
            <ac:grpSpMk id="66" creationId="{1E0C16BD-515C-4748-81A7-78D364EBED1F}"/>
          </ac:grpSpMkLst>
        </pc:grpChg>
        <pc:grpChg chg="add del mod">
          <ac:chgData name="Ariel Tadeu Da Silva" userId="b482c6b0-c509-42e6-a366-c9eaa1feff57" providerId="ADAL" clId="{A540B262-766C-4882-83DC-9ED64D1D1F1F}" dt="2020-10-19T23:04:48.879" v="217" actId="478"/>
          <ac:grpSpMkLst>
            <pc:docMk/>
            <pc:sldMk cId="2525960763" sldId="257"/>
            <ac:grpSpMk id="69" creationId="{9C67612E-B91A-4F2D-BBD7-4004C9A6F7B6}"/>
          </ac:grpSpMkLst>
        </pc:grpChg>
        <pc:grpChg chg="add mod">
          <ac:chgData name="Ariel Tadeu Da Silva" userId="b482c6b0-c509-42e6-a366-c9eaa1feff57" providerId="ADAL" clId="{A540B262-766C-4882-83DC-9ED64D1D1F1F}" dt="2020-10-19T22:07:44.947" v="121" actId="1076"/>
          <ac:grpSpMkLst>
            <pc:docMk/>
            <pc:sldMk cId="2525960763" sldId="257"/>
            <ac:grpSpMk id="76" creationId="{A139377E-87BC-4AA4-8B11-5DDD57A9E2A2}"/>
          </ac:grpSpMkLst>
        </pc:grpChg>
        <pc:grpChg chg="add mod">
          <ac:chgData name="Ariel Tadeu Da Silva" userId="b482c6b0-c509-42e6-a366-c9eaa1feff57" providerId="ADAL" clId="{A540B262-766C-4882-83DC-9ED64D1D1F1F}" dt="2020-10-19T22:07:44.947" v="121" actId="1076"/>
          <ac:grpSpMkLst>
            <pc:docMk/>
            <pc:sldMk cId="2525960763" sldId="257"/>
            <ac:grpSpMk id="79" creationId="{197E22B9-BA60-4B80-A6DA-50073524EF1E}"/>
          </ac:grpSpMkLst>
        </pc:grpChg>
        <pc:grpChg chg="add mod">
          <ac:chgData name="Ariel Tadeu Da Silva" userId="b482c6b0-c509-42e6-a366-c9eaa1feff57" providerId="ADAL" clId="{A540B262-766C-4882-83DC-9ED64D1D1F1F}" dt="2020-10-19T22:07:44.947" v="121" actId="1076"/>
          <ac:grpSpMkLst>
            <pc:docMk/>
            <pc:sldMk cId="2525960763" sldId="257"/>
            <ac:grpSpMk id="82" creationId="{FC2839A1-3F79-4096-B823-F57033D057A1}"/>
          </ac:grpSpMkLst>
        </pc:grpChg>
        <pc:grpChg chg="add mod">
          <ac:chgData name="Ariel Tadeu Da Silva" userId="b482c6b0-c509-42e6-a366-c9eaa1feff57" providerId="ADAL" clId="{A540B262-766C-4882-83DC-9ED64D1D1F1F}" dt="2020-10-19T22:07:44.947" v="121" actId="1076"/>
          <ac:grpSpMkLst>
            <pc:docMk/>
            <pc:sldMk cId="2525960763" sldId="257"/>
            <ac:grpSpMk id="85" creationId="{8CABE7CF-51AC-4F24-BAB6-A0020E09D710}"/>
          </ac:grpSpMkLst>
        </pc:grpChg>
        <pc:grpChg chg="add mod">
          <ac:chgData name="Ariel Tadeu Da Silva" userId="b482c6b0-c509-42e6-a366-c9eaa1feff57" providerId="ADAL" clId="{A540B262-766C-4882-83DC-9ED64D1D1F1F}" dt="2020-10-19T22:07:44.947" v="121" actId="1076"/>
          <ac:grpSpMkLst>
            <pc:docMk/>
            <pc:sldMk cId="2525960763" sldId="257"/>
            <ac:grpSpMk id="88" creationId="{FB1D38C4-EF7A-411D-8BDD-10555D7C7802}"/>
          </ac:grpSpMkLst>
        </pc:grpChg>
        <pc:grpChg chg="add mod">
          <ac:chgData name="Ariel Tadeu Da Silva" userId="b482c6b0-c509-42e6-a366-c9eaa1feff57" providerId="ADAL" clId="{A540B262-766C-4882-83DC-9ED64D1D1F1F}" dt="2020-10-19T22:07:44.947" v="121" actId="1076"/>
          <ac:grpSpMkLst>
            <pc:docMk/>
            <pc:sldMk cId="2525960763" sldId="257"/>
            <ac:grpSpMk id="91" creationId="{CF0C33C1-B833-4ABB-97D0-9C480DC3CE9A}"/>
          </ac:grpSpMkLst>
        </pc:grpChg>
        <pc:grpChg chg="add mod">
          <ac:chgData name="Ariel Tadeu Da Silva" userId="b482c6b0-c509-42e6-a366-c9eaa1feff57" providerId="ADAL" clId="{A540B262-766C-4882-83DC-9ED64D1D1F1F}" dt="2020-10-19T22:07:44.947" v="121" actId="1076"/>
          <ac:grpSpMkLst>
            <pc:docMk/>
            <pc:sldMk cId="2525960763" sldId="257"/>
            <ac:grpSpMk id="94" creationId="{64920CEB-A4F4-45F9-B932-684DE6AB2E43}"/>
          </ac:grpSpMkLst>
        </pc:grpChg>
        <pc:grpChg chg="add del mod">
          <ac:chgData name="Ariel Tadeu Da Silva" userId="b482c6b0-c509-42e6-a366-c9eaa1feff57" providerId="ADAL" clId="{A540B262-766C-4882-83DC-9ED64D1D1F1F}" dt="2020-10-19T23:04:49.636" v="218" actId="478"/>
          <ac:grpSpMkLst>
            <pc:docMk/>
            <pc:sldMk cId="2525960763" sldId="257"/>
            <ac:grpSpMk id="97" creationId="{44B9AF22-8C04-4E5B-8052-86899A229C35}"/>
          </ac:grpSpMkLst>
        </pc:grpChg>
        <pc:grpChg chg="add del mod">
          <ac:chgData name="Ariel Tadeu Da Silva" userId="b482c6b0-c509-42e6-a366-c9eaa1feff57" providerId="ADAL" clId="{A540B262-766C-4882-83DC-9ED64D1D1F1F}" dt="2020-10-19T23:04:50.007" v="219" actId="478"/>
          <ac:grpSpMkLst>
            <pc:docMk/>
            <pc:sldMk cId="2525960763" sldId="257"/>
            <ac:grpSpMk id="101" creationId="{37341B64-0304-4AC3-858A-4FA0DF7C3878}"/>
          </ac:grpSpMkLst>
        </pc:grpChg>
        <pc:grpChg chg="add del mod">
          <ac:chgData name="Ariel Tadeu Da Silva" userId="b482c6b0-c509-42e6-a366-c9eaa1feff57" providerId="ADAL" clId="{A540B262-766C-4882-83DC-9ED64D1D1F1F}" dt="2020-10-19T23:04:50.733" v="220" actId="478"/>
          <ac:grpSpMkLst>
            <pc:docMk/>
            <pc:sldMk cId="2525960763" sldId="257"/>
            <ac:grpSpMk id="104" creationId="{D508B8ED-6DE7-4BC9-8D43-CA647E2DC5DA}"/>
          </ac:grpSpMkLst>
        </pc:grpChg>
        <pc:grpChg chg="add mod">
          <ac:chgData name="Ariel Tadeu Da Silva" userId="b482c6b0-c509-42e6-a366-c9eaa1feff57" providerId="ADAL" clId="{A540B262-766C-4882-83DC-9ED64D1D1F1F}" dt="2020-10-19T23:04:43.295" v="214" actId="12788"/>
          <ac:grpSpMkLst>
            <pc:docMk/>
            <pc:sldMk cId="2525960763" sldId="257"/>
            <ac:grpSpMk id="109" creationId="{40155586-189B-475B-8BA4-B4FC12A42353}"/>
          </ac:grpSpMkLst>
        </pc:grpChg>
        <pc:grpChg chg="add mod">
          <ac:chgData name="Ariel Tadeu Da Silva" userId="b482c6b0-c509-42e6-a366-c9eaa1feff57" providerId="ADAL" clId="{A540B262-766C-4882-83DC-9ED64D1D1F1F}" dt="2020-10-19T23:04:43.295" v="214" actId="12788"/>
          <ac:grpSpMkLst>
            <pc:docMk/>
            <pc:sldMk cId="2525960763" sldId="257"/>
            <ac:grpSpMk id="112" creationId="{40954FB9-6812-477E-87FA-D73802847380}"/>
          </ac:grpSpMkLst>
        </pc:grpChg>
        <pc:grpChg chg="add mod">
          <ac:chgData name="Ariel Tadeu Da Silva" userId="b482c6b0-c509-42e6-a366-c9eaa1feff57" providerId="ADAL" clId="{A540B262-766C-4882-83DC-9ED64D1D1F1F}" dt="2020-10-19T23:04:43.295" v="214" actId="12788"/>
          <ac:grpSpMkLst>
            <pc:docMk/>
            <pc:sldMk cId="2525960763" sldId="257"/>
            <ac:grpSpMk id="115" creationId="{A1F199F7-B4A6-4069-A091-F695C6BF314F}"/>
          </ac:grpSpMkLst>
        </pc:grpChg>
        <pc:grpChg chg="add mod">
          <ac:chgData name="Ariel Tadeu Da Silva" userId="b482c6b0-c509-42e6-a366-c9eaa1feff57" providerId="ADAL" clId="{A540B262-766C-4882-83DC-9ED64D1D1F1F}" dt="2020-10-19T23:05:01.692" v="222" actId="1076"/>
          <ac:grpSpMkLst>
            <pc:docMk/>
            <pc:sldMk cId="2525960763" sldId="257"/>
            <ac:grpSpMk id="118" creationId="{A9A949FF-3BA0-407B-9E3B-6A5EC2005E1D}"/>
          </ac:grpSpMkLst>
        </pc:grpChg>
        <pc:grpChg chg="add mod">
          <ac:chgData name="Ariel Tadeu Da Silva" userId="b482c6b0-c509-42e6-a366-c9eaa1feff57" providerId="ADAL" clId="{A540B262-766C-4882-83DC-9ED64D1D1F1F}" dt="2020-10-19T23:05:01.692" v="222" actId="1076"/>
          <ac:grpSpMkLst>
            <pc:docMk/>
            <pc:sldMk cId="2525960763" sldId="257"/>
            <ac:grpSpMk id="121" creationId="{E683A7C1-F975-4BB6-AFF4-0D20427A23DB}"/>
          </ac:grpSpMkLst>
        </pc:grpChg>
        <pc:grpChg chg="add mod">
          <ac:chgData name="Ariel Tadeu Da Silva" userId="b482c6b0-c509-42e6-a366-c9eaa1feff57" providerId="ADAL" clId="{A540B262-766C-4882-83DC-9ED64D1D1F1F}" dt="2020-10-19T23:05:01.692" v="222" actId="1076"/>
          <ac:grpSpMkLst>
            <pc:docMk/>
            <pc:sldMk cId="2525960763" sldId="257"/>
            <ac:grpSpMk id="124" creationId="{40E7E628-DCF9-4C9A-A0A8-63C79AD19439}"/>
          </ac:grpSpMkLst>
        </pc:grpChg>
        <pc:grpChg chg="add mod">
          <ac:chgData name="Ariel Tadeu Da Silva" userId="b482c6b0-c509-42e6-a366-c9eaa1feff57" providerId="ADAL" clId="{A540B262-766C-4882-83DC-9ED64D1D1F1F}" dt="2020-10-19T23:05:07.876" v="224" actId="1076"/>
          <ac:grpSpMkLst>
            <pc:docMk/>
            <pc:sldMk cId="2525960763" sldId="257"/>
            <ac:grpSpMk id="127" creationId="{FFF70A98-4473-4EA2-94F9-41993E2CBBA0}"/>
          </ac:grpSpMkLst>
        </pc:grpChg>
        <pc:grpChg chg="add mod">
          <ac:chgData name="Ariel Tadeu Da Silva" userId="b482c6b0-c509-42e6-a366-c9eaa1feff57" providerId="ADAL" clId="{A540B262-766C-4882-83DC-9ED64D1D1F1F}" dt="2020-10-19T23:05:07.876" v="224" actId="1076"/>
          <ac:grpSpMkLst>
            <pc:docMk/>
            <pc:sldMk cId="2525960763" sldId="257"/>
            <ac:grpSpMk id="130" creationId="{FEECAFA1-2378-4076-97C0-3788896120AE}"/>
          </ac:grpSpMkLst>
        </pc:grpChg>
        <pc:grpChg chg="add mod">
          <ac:chgData name="Ariel Tadeu Da Silva" userId="b482c6b0-c509-42e6-a366-c9eaa1feff57" providerId="ADAL" clId="{A540B262-766C-4882-83DC-9ED64D1D1F1F}" dt="2020-10-19T23:05:07.876" v="224" actId="1076"/>
          <ac:grpSpMkLst>
            <pc:docMk/>
            <pc:sldMk cId="2525960763" sldId="257"/>
            <ac:grpSpMk id="133" creationId="{FCD33744-D746-48CD-8D52-1AB5ACA26619}"/>
          </ac:grpSpMkLst>
        </pc:grpChg>
        <pc:cxnChg chg="add mod">
          <ac:chgData name="Ariel Tadeu Da Silva" userId="b482c6b0-c509-42e6-a366-c9eaa1feff57" providerId="ADAL" clId="{A540B262-766C-4882-83DC-9ED64D1D1F1F}" dt="2020-10-19T22:07:16.630" v="117" actId="1076"/>
          <ac:cxnSpMkLst>
            <pc:docMk/>
            <pc:sldMk cId="2525960763" sldId="257"/>
            <ac:cxnSpMk id="36" creationId="{7235DED3-EC17-4E99-8EAE-1F2FD48D2113}"/>
          </ac:cxnSpMkLst>
        </pc:cxnChg>
        <pc:cxnChg chg="add mod">
          <ac:chgData name="Ariel Tadeu Da Silva" userId="b482c6b0-c509-42e6-a366-c9eaa1feff57" providerId="ADAL" clId="{A540B262-766C-4882-83DC-9ED64D1D1F1F}" dt="2020-10-19T22:07:22.440" v="118" actId="571"/>
          <ac:cxnSpMkLst>
            <pc:docMk/>
            <pc:sldMk cId="2525960763" sldId="257"/>
            <ac:cxnSpMk id="72" creationId="{8FCB495D-B6EA-4A21-8886-36A8D9A5CFD1}"/>
          </ac:cxnSpMkLst>
        </pc:cxnChg>
        <pc:cxnChg chg="add del mod">
          <ac:chgData name="Ariel Tadeu Da Silva" userId="b482c6b0-c509-42e6-a366-c9eaa1feff57" providerId="ADAL" clId="{A540B262-766C-4882-83DC-9ED64D1D1F1F}" dt="2020-10-19T22:07:27.680" v="120" actId="478"/>
          <ac:cxnSpMkLst>
            <pc:docMk/>
            <pc:sldMk cId="2525960763" sldId="257"/>
            <ac:cxnSpMk id="107" creationId="{086CA46A-03DE-4311-96E8-8447B5377E23}"/>
          </ac:cxnSpMkLst>
        </pc:cxnChg>
      </pc:sldChg>
      <pc:sldChg chg="modSp add del setBg">
        <pc:chgData name="Ariel Tadeu Da Silva" userId="b482c6b0-c509-42e6-a366-c9eaa1feff57" providerId="ADAL" clId="{A540B262-766C-4882-83DC-9ED64D1D1F1F}" dt="2020-10-19T22:02:23.970" v="59" actId="2696"/>
        <pc:sldMkLst>
          <pc:docMk/>
          <pc:sldMk cId="1258498235" sldId="258"/>
        </pc:sldMkLst>
        <pc:spChg chg="mod">
          <ac:chgData name="Ariel Tadeu Da Silva" userId="b482c6b0-c509-42e6-a366-c9eaa1feff57" providerId="ADAL" clId="{A540B262-766C-4882-83DC-9ED64D1D1F1F}" dt="2020-10-19T22:00:51.948" v="50" actId="207"/>
          <ac:spMkLst>
            <pc:docMk/>
            <pc:sldMk cId="1258498235" sldId="258"/>
            <ac:spMk id="2" creationId="{14400796-8396-4779-AE04-F756D1372445}"/>
          </ac:spMkLst>
        </pc:spChg>
        <pc:spChg chg="mod">
          <ac:chgData name="Ariel Tadeu Da Silva" userId="b482c6b0-c509-42e6-a366-c9eaa1feff57" providerId="ADAL" clId="{A540B262-766C-4882-83DC-9ED64D1D1F1F}" dt="2020-10-19T22:00:51.948" v="50" actId="207"/>
          <ac:spMkLst>
            <pc:docMk/>
            <pc:sldMk cId="1258498235" sldId="258"/>
            <ac:spMk id="3" creationId="{A5AD4757-F95A-453A-B946-FBFBBA1FCE20}"/>
          </ac:spMkLst>
        </pc:spChg>
        <pc:spChg chg="mod">
          <ac:chgData name="Ariel Tadeu Da Silva" userId="b482c6b0-c509-42e6-a366-c9eaa1feff57" providerId="ADAL" clId="{A540B262-766C-4882-83DC-9ED64D1D1F1F}" dt="2020-10-19T22:01:57.997" v="57" actId="207"/>
          <ac:spMkLst>
            <pc:docMk/>
            <pc:sldMk cId="1258498235" sldId="258"/>
            <ac:spMk id="6" creationId="{E00E2C1D-9647-45F1-BABA-0C9F3C89A3C9}"/>
          </ac:spMkLst>
        </pc:spChg>
        <pc:spChg chg="mod">
          <ac:chgData name="Ariel Tadeu Da Silva" userId="b482c6b0-c509-42e6-a366-c9eaa1feff57" providerId="ADAL" clId="{A540B262-766C-4882-83DC-9ED64D1D1F1F}" dt="2020-10-19T22:00:57.412" v="51" actId="207"/>
          <ac:spMkLst>
            <pc:docMk/>
            <pc:sldMk cId="1258498235" sldId="258"/>
            <ac:spMk id="7" creationId="{CD16F6FA-F889-4C30-860C-99160E22B429}"/>
          </ac:spMkLst>
        </pc:spChg>
        <pc:spChg chg="mod">
          <ac:chgData name="Ariel Tadeu Da Silva" userId="b482c6b0-c509-42e6-a366-c9eaa1feff57" providerId="ADAL" clId="{A540B262-766C-4882-83DC-9ED64D1D1F1F}" dt="2020-10-19T22:02:06.548" v="58" actId="207"/>
          <ac:spMkLst>
            <pc:docMk/>
            <pc:sldMk cId="1258498235" sldId="258"/>
            <ac:spMk id="8" creationId="{8BE0F4B8-2177-4438-966B-B28DA70C6E2D}"/>
          </ac:spMkLst>
        </pc:spChg>
        <pc:spChg chg="mod">
          <ac:chgData name="Ariel Tadeu Da Silva" userId="b482c6b0-c509-42e6-a366-c9eaa1feff57" providerId="ADAL" clId="{A540B262-766C-4882-83DC-9ED64D1D1F1F}" dt="2020-10-19T22:00:57.412" v="51" actId="207"/>
          <ac:spMkLst>
            <pc:docMk/>
            <pc:sldMk cId="1258498235" sldId="258"/>
            <ac:spMk id="11" creationId="{C7B80B45-6CA3-4765-851F-BD96DAB7EC32}"/>
          </ac:spMkLst>
        </pc:spChg>
        <pc:spChg chg="mod">
          <ac:chgData name="Ariel Tadeu Da Silva" userId="b482c6b0-c509-42e6-a366-c9eaa1feff57" providerId="ADAL" clId="{A540B262-766C-4882-83DC-9ED64D1D1F1F}" dt="2020-10-19T22:00:51.948" v="50" actId="207"/>
          <ac:spMkLst>
            <pc:docMk/>
            <pc:sldMk cId="1258498235" sldId="258"/>
            <ac:spMk id="33" creationId="{F648AC07-E362-42A9-908F-BF286C465E7E}"/>
          </ac:spMkLst>
        </pc:spChg>
        <pc:spChg chg="mod">
          <ac:chgData name="Ariel Tadeu Da Silva" userId="b482c6b0-c509-42e6-a366-c9eaa1feff57" providerId="ADAL" clId="{A540B262-766C-4882-83DC-9ED64D1D1F1F}" dt="2020-10-19T22:01:10.095" v="52" actId="207"/>
          <ac:spMkLst>
            <pc:docMk/>
            <pc:sldMk cId="1258498235" sldId="258"/>
            <ac:spMk id="34" creationId="{A494A850-592A-468E-AC45-F19F6D3C22FB}"/>
          </ac:spMkLst>
        </pc:spChg>
        <pc:spChg chg="mod">
          <ac:chgData name="Ariel Tadeu Da Silva" userId="b482c6b0-c509-42e6-a366-c9eaa1feff57" providerId="ADAL" clId="{A540B262-766C-4882-83DC-9ED64D1D1F1F}" dt="2020-10-19T22:01:25.253" v="53" actId="207"/>
          <ac:spMkLst>
            <pc:docMk/>
            <pc:sldMk cId="1258498235" sldId="258"/>
            <ac:spMk id="36" creationId="{315DEB82-3EAE-4263-A7FD-36734EA6209C}"/>
          </ac:spMkLst>
        </pc:spChg>
        <pc:grpChg chg="mod">
          <ac:chgData name="Ariel Tadeu Da Silva" userId="b482c6b0-c509-42e6-a366-c9eaa1feff57" providerId="ADAL" clId="{A540B262-766C-4882-83DC-9ED64D1D1F1F}" dt="2020-10-19T22:00:57.412" v="51" actId="207"/>
          <ac:grpSpMkLst>
            <pc:docMk/>
            <pc:sldMk cId="1258498235" sldId="258"/>
            <ac:grpSpMk id="13" creationId="{69A3B371-AB73-49B5-B2DF-BA3111482E81}"/>
          </ac:grpSpMkLst>
        </pc:grpChg>
        <pc:grpChg chg="mod">
          <ac:chgData name="Ariel Tadeu Da Silva" userId="b482c6b0-c509-42e6-a366-c9eaa1feff57" providerId="ADAL" clId="{A540B262-766C-4882-83DC-9ED64D1D1F1F}" dt="2020-10-19T22:00:57.412" v="51" actId="207"/>
          <ac:grpSpMkLst>
            <pc:docMk/>
            <pc:sldMk cId="1258498235" sldId="258"/>
            <ac:grpSpMk id="14" creationId="{827AB7E6-D406-42ED-A0ED-CC1D30F35C07}"/>
          </ac:grpSpMkLst>
        </pc:grpChg>
        <pc:grpChg chg="mod">
          <ac:chgData name="Ariel Tadeu Da Silva" userId="b482c6b0-c509-42e6-a366-c9eaa1feff57" providerId="ADAL" clId="{A540B262-766C-4882-83DC-9ED64D1D1F1F}" dt="2020-10-19T22:00:57.412" v="51" actId="207"/>
          <ac:grpSpMkLst>
            <pc:docMk/>
            <pc:sldMk cId="1258498235" sldId="258"/>
            <ac:grpSpMk id="17" creationId="{C1F1BD18-3B89-41CE-93DC-C3C6FE9B1803}"/>
          </ac:grpSpMkLst>
        </pc:grpChg>
        <pc:grpChg chg="mod">
          <ac:chgData name="Ariel Tadeu Da Silva" userId="b482c6b0-c509-42e6-a366-c9eaa1feff57" providerId="ADAL" clId="{A540B262-766C-4882-83DC-9ED64D1D1F1F}" dt="2020-10-19T22:00:57.412" v="51" actId="207"/>
          <ac:grpSpMkLst>
            <pc:docMk/>
            <pc:sldMk cId="1258498235" sldId="258"/>
            <ac:grpSpMk id="20" creationId="{857D1A5C-EF69-4C0D-BF23-9D45D67099A7}"/>
          </ac:grpSpMkLst>
        </pc:grpChg>
        <pc:grpChg chg="mod">
          <ac:chgData name="Ariel Tadeu Da Silva" userId="b482c6b0-c509-42e6-a366-c9eaa1feff57" providerId="ADAL" clId="{A540B262-766C-4882-83DC-9ED64D1D1F1F}" dt="2020-10-19T22:00:57.412" v="51" actId="207"/>
          <ac:grpSpMkLst>
            <pc:docMk/>
            <pc:sldMk cId="1258498235" sldId="258"/>
            <ac:grpSpMk id="23" creationId="{37CA982F-7496-448F-8054-4F6868F7F7BA}"/>
          </ac:grpSpMkLst>
        </pc:grpChg>
        <pc:grpChg chg="mod">
          <ac:chgData name="Ariel Tadeu Da Silva" userId="b482c6b0-c509-42e6-a366-c9eaa1feff57" providerId="ADAL" clId="{A540B262-766C-4882-83DC-9ED64D1D1F1F}" dt="2020-10-19T22:00:57.412" v="51" actId="207"/>
          <ac:grpSpMkLst>
            <pc:docMk/>
            <pc:sldMk cId="1258498235" sldId="258"/>
            <ac:grpSpMk id="29" creationId="{B49F4D29-F70A-40FC-8286-9FFF68FA9E1A}"/>
          </ac:grpSpMkLst>
        </pc:grpChg>
        <pc:grpChg chg="mod">
          <ac:chgData name="Ariel Tadeu Da Silva" userId="b482c6b0-c509-42e6-a366-c9eaa1feff57" providerId="ADAL" clId="{A540B262-766C-4882-83DC-9ED64D1D1F1F}" dt="2020-10-19T22:00:57.412" v="51" actId="207"/>
          <ac:grpSpMkLst>
            <pc:docMk/>
            <pc:sldMk cId="1258498235" sldId="258"/>
            <ac:grpSpMk id="32" creationId="{8EB4CF9D-7916-4E10-93C8-87FBB13E9406}"/>
          </ac:grpSpMkLst>
        </pc:grpChg>
        <pc:cxnChg chg="mod">
          <ac:chgData name="Ariel Tadeu Da Silva" userId="b482c6b0-c509-42e6-a366-c9eaa1feff57" providerId="ADAL" clId="{A540B262-766C-4882-83DC-9ED64D1D1F1F}" dt="2020-10-19T22:01:36.605" v="55" actId="208"/>
          <ac:cxnSpMkLst>
            <pc:docMk/>
            <pc:sldMk cId="1258498235" sldId="258"/>
            <ac:cxnSpMk id="9" creationId="{87143F28-0F07-45DE-A264-97BF0F2DAA07}"/>
          </ac:cxnSpMkLst>
        </pc:cxnChg>
        <pc:cxnChg chg="mod">
          <ac:chgData name="Ariel Tadeu Da Silva" userId="b482c6b0-c509-42e6-a366-c9eaa1feff57" providerId="ADAL" clId="{A540B262-766C-4882-83DC-9ED64D1D1F1F}" dt="2020-10-19T22:01:33.523" v="54" actId="208"/>
          <ac:cxnSpMkLst>
            <pc:docMk/>
            <pc:sldMk cId="1258498235" sldId="258"/>
            <ac:cxnSpMk id="35" creationId="{D878D976-CFCE-4122-A84D-07C53BFE6881}"/>
          </ac:cxnSpMkLst>
        </pc:cxnChg>
      </pc:sldChg>
    </pc:docChg>
  </pc:docChgLst>
  <pc:docChgLst>
    <pc:chgData name="Guilherme Lopes Da Cruz" userId="S::g235998@m.unicamp.br::6a30bebe-b516-4a20-b533-13bccf2ab326" providerId="AD" clId="Web-{F97E2602-A99D-13F1-D09B-BA0024C73EAF}"/>
    <pc:docChg chg="modSld">
      <pc:chgData name="Guilherme Lopes Da Cruz" userId="S::g235998@m.unicamp.br::6a30bebe-b516-4a20-b533-13bccf2ab326" providerId="AD" clId="Web-{F97E2602-A99D-13F1-D09B-BA0024C73EAF}" dt="2020-10-19T23:33:23.528" v="85" actId="14100"/>
      <pc:docMkLst>
        <pc:docMk/>
      </pc:docMkLst>
      <pc:sldChg chg="modSp">
        <pc:chgData name="Guilherme Lopes Da Cruz" userId="S::g235998@m.unicamp.br::6a30bebe-b516-4a20-b533-13bccf2ab326" providerId="AD" clId="Web-{F97E2602-A99D-13F1-D09B-BA0024C73EAF}" dt="2020-10-19T23:33:23.528" v="85" actId="14100"/>
        <pc:sldMkLst>
          <pc:docMk/>
          <pc:sldMk cId="2525960763" sldId="257"/>
        </pc:sldMkLst>
        <pc:spChg chg="mod">
          <ac:chgData name="Guilherme Lopes Da Cruz" userId="S::g235998@m.unicamp.br::6a30bebe-b516-4a20-b533-13bccf2ab326" providerId="AD" clId="Web-{F97E2602-A99D-13F1-D09B-BA0024C73EAF}" dt="2020-10-19T23:31:45.412" v="76"/>
          <ac:spMkLst>
            <pc:docMk/>
            <pc:sldMk cId="2525960763" sldId="257"/>
            <ac:spMk id="77" creationId="{583E0AF5-1AA9-49C9-991F-2F5320490E20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31:31.880" v="74" actId="20577"/>
          <ac:spMkLst>
            <pc:docMk/>
            <pc:sldMk cId="2525960763" sldId="257"/>
            <ac:spMk id="78" creationId="{B634C6DA-0059-486A-B96B-79AA3B395C82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1:44.931" v="0"/>
          <ac:spMkLst>
            <pc:docMk/>
            <pc:sldMk cId="2525960763" sldId="257"/>
            <ac:spMk id="80" creationId="{D66E726A-98BC-417F-AADA-254430866BAE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2:31.404" v="15" actId="20577"/>
          <ac:spMkLst>
            <pc:docMk/>
            <pc:sldMk cId="2525960763" sldId="257"/>
            <ac:spMk id="81" creationId="{71DE9850-6018-45F2-81F7-B053511EED58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9:08.057" v="54"/>
          <ac:spMkLst>
            <pc:docMk/>
            <pc:sldMk cId="2525960763" sldId="257"/>
            <ac:spMk id="83" creationId="{3F08FCCD-2F9E-49A8-AC7B-0527CC78730C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9:37.012" v="69" actId="14100"/>
          <ac:spMkLst>
            <pc:docMk/>
            <pc:sldMk cId="2525960763" sldId="257"/>
            <ac:spMk id="84" creationId="{A2B54663-0EF9-4CA5-B8BC-A9B27D213F27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4:39.538" v="24"/>
          <ac:spMkLst>
            <pc:docMk/>
            <pc:sldMk cId="2525960763" sldId="257"/>
            <ac:spMk id="86" creationId="{9BE4A051-B9B9-4691-908D-D94A0E54F656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5:07.899" v="33" actId="14100"/>
          <ac:spMkLst>
            <pc:docMk/>
            <pc:sldMk cId="2525960763" sldId="257"/>
            <ac:spMk id="87" creationId="{2B363B71-D4AF-4F0B-818B-BB42261E66D2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5:44.073" v="34"/>
          <ac:spMkLst>
            <pc:docMk/>
            <pc:sldMk cId="2525960763" sldId="257"/>
            <ac:spMk id="89" creationId="{BCD8FB08-9D03-4351-9D84-665E7A333C76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8:01.599" v="41" actId="20577"/>
          <ac:spMkLst>
            <pc:docMk/>
            <pc:sldMk cId="2525960763" sldId="257"/>
            <ac:spMk id="90" creationId="{453FCCC8-0CE6-42C8-ABA9-42F8976345EF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8:17.741" v="43"/>
          <ac:spMkLst>
            <pc:docMk/>
            <pc:sldMk cId="2525960763" sldId="257"/>
            <ac:spMk id="92" creationId="{144CD4F8-1087-4386-835E-74FADBF37415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28:53.212" v="49" actId="20577"/>
          <ac:spMkLst>
            <pc:docMk/>
            <pc:sldMk cId="2525960763" sldId="257"/>
            <ac:spMk id="93" creationId="{1A9FC580-787C-45F2-8848-FEF4992D55DB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33:05.542" v="78"/>
          <ac:spMkLst>
            <pc:docMk/>
            <pc:sldMk cId="2525960763" sldId="257"/>
            <ac:spMk id="95" creationId="{26BC9E70-F657-4F84-A34D-01D131206DD6}"/>
          </ac:spMkLst>
        </pc:spChg>
        <pc:spChg chg="mod">
          <ac:chgData name="Guilherme Lopes Da Cruz" userId="S::g235998@m.unicamp.br::6a30bebe-b516-4a20-b533-13bccf2ab326" providerId="AD" clId="Web-{F97E2602-A99D-13F1-D09B-BA0024C73EAF}" dt="2020-10-19T23:33:23.528" v="85" actId="14100"/>
          <ac:spMkLst>
            <pc:docMk/>
            <pc:sldMk cId="2525960763" sldId="257"/>
            <ac:spMk id="96" creationId="{711D5803-3F57-4403-B2A2-6C6794B0A4EE}"/>
          </ac:spMkLst>
        </pc:spChg>
      </pc:sldChg>
    </pc:docChg>
  </pc:docChgLst>
  <pc:docChgLst>
    <pc:chgData name="Ariel Tadeu Da Silva" userId="b482c6b0-c509-42e6-a366-c9eaa1feff57" providerId="ADAL" clId="{1FF4FA84-8B2C-456D-9C90-05DCED938993}"/>
    <pc:docChg chg="undo redo custSel modSld">
      <pc:chgData name="Ariel Tadeu Da Silva" userId="b482c6b0-c509-42e6-a366-c9eaa1feff57" providerId="ADAL" clId="{1FF4FA84-8B2C-456D-9C90-05DCED938993}" dt="2020-10-14T23:58:02.807" v="151" actId="207"/>
      <pc:docMkLst>
        <pc:docMk/>
      </pc:docMkLst>
      <pc:sldChg chg="addSp delSp modSp">
        <pc:chgData name="Ariel Tadeu Da Silva" userId="b482c6b0-c509-42e6-a366-c9eaa1feff57" providerId="ADAL" clId="{1FF4FA84-8B2C-456D-9C90-05DCED938993}" dt="2020-10-14T23:58:02.807" v="151" actId="207"/>
        <pc:sldMkLst>
          <pc:docMk/>
          <pc:sldMk cId="2553057575" sldId="256"/>
        </pc:sldMkLst>
        <pc:spChg chg="add mod">
          <ac:chgData name="Ariel Tadeu Da Silva" userId="b482c6b0-c509-42e6-a366-c9eaa1feff57" providerId="ADAL" clId="{1FF4FA84-8B2C-456D-9C90-05DCED938993}" dt="2020-10-14T21:12:07.329" v="64" actId="1076"/>
          <ac:spMkLst>
            <pc:docMk/>
            <pc:sldMk cId="2553057575" sldId="256"/>
            <ac:spMk id="2" creationId="{14400796-8396-4779-AE04-F756D1372445}"/>
          </ac:spMkLst>
        </pc:spChg>
        <pc:spChg chg="add mod">
          <ac:chgData name="Ariel Tadeu Da Silva" userId="b482c6b0-c509-42e6-a366-c9eaa1feff57" providerId="ADAL" clId="{1FF4FA84-8B2C-456D-9C90-05DCED938993}" dt="2020-10-14T23:56:48.951" v="133" actId="20577"/>
          <ac:spMkLst>
            <pc:docMk/>
            <pc:sldMk cId="2553057575" sldId="256"/>
            <ac:spMk id="3" creationId="{A5AD4757-F95A-453A-B946-FBFBBA1FCE20}"/>
          </ac:spMkLst>
        </pc:spChg>
        <pc:spChg chg="add del mod">
          <ac:chgData name="Ariel Tadeu Da Silva" userId="b482c6b0-c509-42e6-a366-c9eaa1feff57" providerId="ADAL" clId="{1FF4FA84-8B2C-456D-9C90-05DCED938993}" dt="2020-10-14T23:50:21.684" v="75" actId="478"/>
          <ac:spMkLst>
            <pc:docMk/>
            <pc:sldMk cId="2553057575" sldId="256"/>
            <ac:spMk id="4" creationId="{18269EA6-CEA8-4151-AEDE-2A517E20EE37}"/>
          </ac:spMkLst>
        </pc:spChg>
        <pc:spChg chg="add mod">
          <ac:chgData name="Ariel Tadeu Da Silva" userId="b482c6b0-c509-42e6-a366-c9eaa1feff57" providerId="ADAL" clId="{1FF4FA84-8B2C-456D-9C90-05DCED938993}" dt="2020-10-14T23:57:57.430" v="150" actId="20577"/>
          <ac:spMkLst>
            <pc:docMk/>
            <pc:sldMk cId="2553057575" sldId="256"/>
            <ac:spMk id="6" creationId="{E00E2C1D-9647-45F1-BABA-0C9F3C89A3C9}"/>
          </ac:spMkLst>
        </pc:spChg>
        <pc:spChg chg="add mod">
          <ac:chgData name="Ariel Tadeu Da Silva" userId="b482c6b0-c509-42e6-a366-c9eaa1feff57" providerId="ADAL" clId="{1FF4FA84-8B2C-456D-9C90-05DCED938993}" dt="2020-10-14T23:58:02.807" v="151" actId="207"/>
          <ac:spMkLst>
            <pc:docMk/>
            <pc:sldMk cId="2553057575" sldId="256"/>
            <ac:spMk id="8" creationId="{8BE0F4B8-2177-4438-966B-B28DA70C6E2D}"/>
          </ac:spMkLst>
        </pc:spChg>
        <pc:spChg chg="add del mod">
          <ac:chgData name="Ariel Tadeu Da Silva" userId="b482c6b0-c509-42e6-a366-c9eaa1feff57" providerId="ADAL" clId="{1FF4FA84-8B2C-456D-9C90-05DCED938993}" dt="2020-10-14T21:02:54.764" v="2"/>
          <ac:spMkLst>
            <pc:docMk/>
            <pc:sldMk cId="2553057575" sldId="256"/>
            <ac:spMk id="33" creationId="{64781145-2DD9-4A60-A994-E0991FBF8A63}"/>
          </ac:spMkLst>
        </pc:spChg>
        <pc:spChg chg="add mod">
          <ac:chgData name="Ariel Tadeu Da Silva" userId="b482c6b0-c509-42e6-a366-c9eaa1feff57" providerId="ADAL" clId="{1FF4FA84-8B2C-456D-9C90-05DCED938993}" dt="2020-10-14T21:03:26.740" v="15" actId="20577"/>
          <ac:spMkLst>
            <pc:docMk/>
            <pc:sldMk cId="2553057575" sldId="256"/>
            <ac:spMk id="33" creationId="{F648AC07-E362-42A9-908F-BF286C465E7E}"/>
          </ac:spMkLst>
        </pc:spChg>
        <pc:spChg chg="add mod">
          <ac:chgData name="Ariel Tadeu Da Silva" userId="b482c6b0-c509-42e6-a366-c9eaa1feff57" providerId="ADAL" clId="{1FF4FA84-8B2C-456D-9C90-05DCED938993}" dt="2020-10-14T23:50:31.849" v="86" actId="20577"/>
          <ac:spMkLst>
            <pc:docMk/>
            <pc:sldMk cId="2553057575" sldId="256"/>
            <ac:spMk id="34" creationId="{A494A850-592A-468E-AC45-F19F6D3C22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FEFC-F6F9-4793-B52C-072707414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420F64-DB42-4475-BA34-B531FE13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BAF81-E0E3-4BAB-BEF7-51597B71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3D1739-8732-4E54-BB66-914C6397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79EC-0A31-4151-B6F8-C934BBD1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330C2-1503-4687-8107-5C7B6F4E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9AD899-3978-46D1-848B-E728A942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339A7-B0DA-4D8D-A2A0-65FD649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7DF4B-9338-4F83-87F0-DF7329DB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D7827-D8B3-4FC9-9C27-1F5EEA41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FC394-D2BE-45EC-9D98-2AC25D92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1B6417-9B33-4F31-9403-D79A6015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573CC-038C-4733-8A17-A7125C0A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8DDB7-122D-41FA-A922-E073D425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B367A-A48A-4A9F-8B50-A67F6EFA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A76B-6DC5-4CFB-A796-6016023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13AED-9F33-4A0F-972D-10A2C19B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C7F0-F1A7-40A7-9254-8C35153F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8BF38-99C8-4377-86F7-219BDD57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0AB6F-0674-4F14-A16D-E35B5702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01EA5-AABE-4DAE-A90B-80A136F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A09BCA-E191-442F-8AC1-07247B09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B8E0A-D016-45E3-B14B-532CCCC8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98DA1-8A2E-4AE4-9FCD-AC460E39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38487-23E9-4E00-A68F-A6FB6427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76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B1A78-B11D-4AD5-89CA-1A02379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856D6-7D14-453F-815B-90414FFD0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637700-8AF6-440B-9211-A6C44024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C41BD-8486-44B2-A5CF-23E61F99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C6313-8691-48FC-92B6-7C7C677F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609CC0-DCB8-4FE4-A338-37FB151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8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8FEB-5FEA-4868-90CB-52C35657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A46F1-7142-4A81-B744-B074FD1E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00F3D4-A426-4DA5-9806-89D5712B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A3D812-3C40-4485-840D-171DBD587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525D75-F620-4F87-BA27-1276AC902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7C4C20-CF50-481E-92B3-4BADE8E7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B3327-AB14-4D9D-BAA3-56A5ADC1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9C212A-8CBC-412E-8414-A8AA9F8C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20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CCFF-0F7B-40CD-ADEA-63619732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10D48-2754-413E-A1DB-E98AFC86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3000C-6A4D-4791-B164-E1076DC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EC89F0-76F1-4BB2-9D33-5255CA50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0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0C6175-AD2B-49DB-BB1E-64FD025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49C28B-3144-463C-972D-E1070D55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99C1D8-5DD9-45FA-BAC1-1D8826F6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2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015A9-AEB7-4BD8-A672-EEC27E95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064DD-3CD8-4D1E-BC91-76FEC8A1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A0193F-BFA4-4C54-AF50-74CF0CCC4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F833F-4F14-4B8D-B2A0-343D788B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0FAB4B-B737-4679-913F-3EB6614A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B15FE5-C4A1-419C-91CD-2B44D484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9F658-5BE1-45C8-952A-56F8F92B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26DE45-93B5-4876-8C6C-519D866CE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721B26-7FD5-4296-B353-4C810F9E0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6FCEF3-49E3-48F6-8A90-9B3BEA14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D6D06C-E42D-4326-95C4-3F53A19C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FB586D-BF98-4A6C-94E5-3C4957D7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6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571F3C-31D1-417B-ABF9-7BBFDCB5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5034B7-79EA-4486-B2FC-5EACB473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1916A-9EAA-4EC7-A4BC-52453FAD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C058-91CF-4258-B1EE-2CBEDE78ED40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2478B-8F52-477D-8767-45ED17FD9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BC0A5-FD33-410C-8500-873CD6498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B774-110D-49AC-819D-FA5A2918A4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89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, relógio, placar&#10;&#10;Descrição gerada automaticamente">
            <a:extLst>
              <a:ext uri="{FF2B5EF4-FFF2-40B4-BE49-F238E27FC236}">
                <a16:creationId xmlns:a16="http://schemas.microsoft.com/office/drawing/2014/main" id="{68CD923E-20B7-4B62-83F2-B89916C7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78955"/>
            <a:ext cx="2514071" cy="1317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16F6FA-F889-4C30-860C-99160E22B429}"/>
              </a:ext>
            </a:extLst>
          </p:cNvPr>
          <p:cNvSpPr txBox="1"/>
          <p:nvPr/>
        </p:nvSpPr>
        <p:spPr>
          <a:xfrm>
            <a:off x="3084022" y="178955"/>
            <a:ext cx="118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Cor </a:t>
            </a:r>
            <a:r>
              <a:rPr lang="pt-BR" sz="1400"/>
              <a:t>primária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143F28-0F07-45DE-A264-97BF0F2DAA07}"/>
              </a:ext>
            </a:extLst>
          </p:cNvPr>
          <p:cNvCxnSpPr/>
          <p:nvPr/>
        </p:nvCxnSpPr>
        <p:spPr>
          <a:xfrm>
            <a:off x="2901142" y="157076"/>
            <a:ext cx="0" cy="6587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B80B45-6CA3-4765-851F-BD96DAB7EC32}"/>
              </a:ext>
            </a:extLst>
          </p:cNvPr>
          <p:cNvSpPr txBox="1"/>
          <p:nvPr/>
        </p:nvSpPr>
        <p:spPr>
          <a:xfrm>
            <a:off x="3084021" y="1631342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Cores </a:t>
            </a:r>
            <a:r>
              <a:rPr lang="en-US" sz="1400" err="1"/>
              <a:t>secundárias</a:t>
            </a:r>
            <a:endParaRPr lang="pt-BR" sz="140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9A3B371-AB73-49B5-B2DF-BA3111482E81}"/>
              </a:ext>
            </a:extLst>
          </p:cNvPr>
          <p:cNvGrpSpPr/>
          <p:nvPr/>
        </p:nvGrpSpPr>
        <p:grpSpPr>
          <a:xfrm>
            <a:off x="3192088" y="658965"/>
            <a:ext cx="822950" cy="868301"/>
            <a:chOff x="3192088" y="658965"/>
            <a:chExt cx="822950" cy="8683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0B0C90A-1232-421E-A539-85272FEDF5ED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290C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2A19743-4131-4B47-9172-C109D72EA3DD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290C63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(41,12,99)</a:t>
              </a:r>
              <a:endParaRPr lang="pt-BR" sz="80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27AB7E6-D406-42ED-A0ED-CC1D30F35C07}"/>
              </a:ext>
            </a:extLst>
          </p:cNvPr>
          <p:cNvGrpSpPr/>
          <p:nvPr/>
        </p:nvGrpSpPr>
        <p:grpSpPr>
          <a:xfrm>
            <a:off x="3192088" y="2043195"/>
            <a:ext cx="822950" cy="868301"/>
            <a:chOff x="3192088" y="658965"/>
            <a:chExt cx="822950" cy="868301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CC00EB9-6BD8-41AA-9659-4A8384526B7C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D13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9F5AA64-475A-4F42-8E09-CE47E360A260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D13700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(209,55, 0)</a:t>
              </a:r>
              <a:endParaRPr lang="pt-BR" sz="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1F1BD18-3B89-41CE-93DC-C3C6FE9B1803}"/>
              </a:ext>
            </a:extLst>
          </p:cNvPr>
          <p:cNvGrpSpPr/>
          <p:nvPr/>
        </p:nvGrpSpPr>
        <p:grpSpPr>
          <a:xfrm>
            <a:off x="4015038" y="2043195"/>
            <a:ext cx="822950" cy="868301"/>
            <a:chOff x="3192088" y="658965"/>
            <a:chExt cx="822950" cy="868301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2F65191-22CF-47EC-B98B-EDD4B070B32B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FD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F4ED0C-E20C-4FA3-B6BF-718D30878B55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FD8500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(253,133,0)</a:t>
              </a:r>
              <a:endParaRPr lang="pt-BR" sz="80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57D1A5C-EF69-4C0D-BF23-9D45D67099A7}"/>
              </a:ext>
            </a:extLst>
          </p:cNvPr>
          <p:cNvGrpSpPr/>
          <p:nvPr/>
        </p:nvGrpSpPr>
        <p:grpSpPr>
          <a:xfrm>
            <a:off x="4846315" y="2043195"/>
            <a:ext cx="822950" cy="868301"/>
            <a:chOff x="3192088" y="658965"/>
            <a:chExt cx="822950" cy="868301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7528CF7-D9EA-4D8A-A715-8780769FBE4A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FD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7D93F27-A6D9-4B62-818B-D5518031FC26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FDD500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(253,213,0)</a:t>
              </a:r>
              <a:endParaRPr lang="pt-BR" sz="80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7CA982F-7496-448F-8054-4F6868F7F7BA}"/>
              </a:ext>
            </a:extLst>
          </p:cNvPr>
          <p:cNvGrpSpPr/>
          <p:nvPr/>
        </p:nvGrpSpPr>
        <p:grpSpPr>
          <a:xfrm>
            <a:off x="3192088" y="3007092"/>
            <a:ext cx="822950" cy="868301"/>
            <a:chOff x="3192088" y="658965"/>
            <a:chExt cx="822950" cy="868301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2EFEC78-A1DA-46CB-92DF-F4396437DFC3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089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997C865-06B0-4915-87AF-221DA95F105C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089635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(8,150,53)</a:t>
              </a:r>
              <a:endParaRPr lang="pt-BR" sz="8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EB4CF9D-7916-4E10-93C8-87FBB13E9406}"/>
              </a:ext>
            </a:extLst>
          </p:cNvPr>
          <p:cNvGrpSpPr/>
          <p:nvPr/>
        </p:nvGrpSpPr>
        <p:grpSpPr>
          <a:xfrm>
            <a:off x="3981794" y="3007092"/>
            <a:ext cx="889439" cy="868301"/>
            <a:chOff x="3981794" y="3007092"/>
            <a:chExt cx="889439" cy="8683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BA568E8-6E2D-411B-B790-1D37B3271A49}"/>
                </a:ext>
              </a:extLst>
            </p:cNvPr>
            <p:cNvSpPr/>
            <p:nvPr/>
          </p:nvSpPr>
          <p:spPr>
            <a:xfrm>
              <a:off x="4164673" y="3007092"/>
              <a:ext cx="532007" cy="532007"/>
            </a:xfrm>
            <a:prstGeom prst="ellipse">
              <a:avLst/>
            </a:prstGeom>
            <a:solidFill>
              <a:srgbClr val="682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B42A5CE-B0AF-4A7A-A13A-1AB2D69A7346}"/>
                </a:ext>
              </a:extLst>
            </p:cNvPr>
            <p:cNvSpPr txBox="1"/>
            <p:nvPr/>
          </p:nvSpPr>
          <p:spPr>
            <a:xfrm>
              <a:off x="3981794" y="3536839"/>
              <a:ext cx="889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6822FD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(104,34,253)</a:t>
              </a:r>
              <a:endParaRPr lang="pt-BR" sz="80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49F4D29-F70A-40FC-8286-9FFF68FA9E1A}"/>
              </a:ext>
            </a:extLst>
          </p:cNvPr>
          <p:cNvGrpSpPr/>
          <p:nvPr/>
        </p:nvGrpSpPr>
        <p:grpSpPr>
          <a:xfrm>
            <a:off x="4846315" y="2994849"/>
            <a:ext cx="822950" cy="868301"/>
            <a:chOff x="3192088" y="658965"/>
            <a:chExt cx="822950" cy="868301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A2C6CD4-BC84-43EC-B037-D6F3116A847A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AD0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5427455-BD1F-4F8B-A94D-CA411E1B0138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AD00D1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(173,0,209)</a:t>
              </a:r>
              <a:endParaRPr lang="pt-BR" sz="800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648AC07-E362-42A9-908F-BF286C465E7E}"/>
              </a:ext>
            </a:extLst>
          </p:cNvPr>
          <p:cNvSpPr txBox="1"/>
          <p:nvPr/>
        </p:nvSpPr>
        <p:spPr>
          <a:xfrm>
            <a:off x="0" y="1631342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Tipofaces</a:t>
            </a:r>
            <a:endParaRPr lang="en-US" sz="1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400796-8396-4779-AE04-F756D1372445}"/>
              </a:ext>
            </a:extLst>
          </p:cNvPr>
          <p:cNvSpPr txBox="1"/>
          <p:nvPr/>
        </p:nvSpPr>
        <p:spPr>
          <a:xfrm>
            <a:off x="226296" y="204319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Aldo the Apache" panose="04030904040101010302" pitchFamily="82" charset="0"/>
              </a:rPr>
              <a:t>Aldo </a:t>
            </a:r>
            <a:r>
              <a:rPr lang="pt-BR" err="1">
                <a:latin typeface="Aldo the Apache" panose="04030904040101010302" pitchFamily="82" charset="0"/>
              </a:rPr>
              <a:t>the</a:t>
            </a:r>
            <a:r>
              <a:rPr lang="pt-BR">
                <a:latin typeface="Aldo the Apache" panose="04030904040101010302" pitchFamily="82" charset="0"/>
              </a:rPr>
              <a:t> apache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AD4757-F95A-453A-B946-FBFBBA1FCE20}"/>
              </a:ext>
            </a:extLst>
          </p:cNvPr>
          <p:cNvSpPr txBox="1"/>
          <p:nvPr/>
        </p:nvSpPr>
        <p:spPr>
          <a:xfrm>
            <a:off x="226296" y="23828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>
                <a:latin typeface="Roboto Mono"/>
                <a:cs typeface="Arial" panose="020B0604020202020204" pitchFamily="34" charset="0"/>
              </a:rPr>
              <a:t>Roboto</a:t>
            </a:r>
            <a:r>
              <a:rPr lang="pt-BR">
                <a:latin typeface="Roboto Mono"/>
                <a:cs typeface="Arial" panose="020B0604020202020204" pitchFamily="34" charset="0"/>
              </a:rPr>
              <a:t> Mono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494A850-592A-468E-AC45-F19F6D3C22FB}"/>
              </a:ext>
            </a:extLst>
          </p:cNvPr>
          <p:cNvSpPr txBox="1"/>
          <p:nvPr/>
        </p:nvSpPr>
        <p:spPr>
          <a:xfrm>
            <a:off x="6137560" y="2079672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Gradiente</a:t>
            </a:r>
            <a:endParaRPr lang="pt-BR" sz="14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0E2C1D-9647-45F1-BABA-0C9F3C89A3C9}"/>
              </a:ext>
            </a:extLst>
          </p:cNvPr>
          <p:cNvSpPr/>
          <p:nvPr/>
        </p:nvSpPr>
        <p:spPr>
          <a:xfrm>
            <a:off x="6395262" y="2403141"/>
            <a:ext cx="218623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b="1"/>
              <a:t>CSS:</a:t>
            </a:r>
          </a:p>
          <a:p>
            <a:r>
              <a:rPr lang="nb-NO" sz="1000">
                <a:solidFill>
                  <a:srgbClr val="725EE1"/>
                </a:solidFill>
                <a:latin typeface="Roboto Mono"/>
              </a:rPr>
              <a:t>linear-gradient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(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180deg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,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#290C63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0%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,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#6822FD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38.54%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,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#000000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99.98%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,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#1561D4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99.99%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,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#1563D9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99.99%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,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#000000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 </a:t>
            </a:r>
            <a:r>
              <a:rPr lang="nb-NO" sz="1000">
                <a:solidFill>
                  <a:srgbClr val="F16B16"/>
                </a:solidFill>
                <a:latin typeface="Roboto Mono"/>
              </a:rPr>
              <a:t>100%</a:t>
            </a:r>
            <a:r>
              <a:rPr lang="nb-NO" sz="1000">
                <a:solidFill>
                  <a:srgbClr val="444444"/>
                </a:solidFill>
                <a:latin typeface="Roboto Mono"/>
              </a:rPr>
              <a:t>);</a:t>
            </a:r>
            <a:endParaRPr lang="pt-BR" sz="10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E0F4B8-2177-4438-966B-B28DA70C6E2D}"/>
              </a:ext>
            </a:extLst>
          </p:cNvPr>
          <p:cNvSpPr/>
          <p:nvPr/>
        </p:nvSpPr>
        <p:spPr>
          <a:xfrm>
            <a:off x="6395263" y="3390718"/>
            <a:ext cx="2186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pt-BR" sz="1200" b="1" err="1"/>
              <a:t>RGBa</a:t>
            </a:r>
            <a:r>
              <a:rPr lang="pt-BR" sz="1200" b="1"/>
              <a:t>:</a:t>
            </a:r>
          </a:p>
          <a:p>
            <a:pPr lvl="1"/>
            <a:r>
              <a:rPr lang="pt-BR" sz="1000">
                <a:solidFill>
                  <a:srgbClr val="290C63"/>
                </a:solidFill>
              </a:rPr>
              <a:t>41,12,99,1</a:t>
            </a:r>
          </a:p>
          <a:p>
            <a:pPr lvl="1"/>
            <a:r>
              <a:rPr lang="pt-BR" sz="1000">
                <a:solidFill>
                  <a:srgbClr val="6822FD"/>
                </a:solidFill>
              </a:rPr>
              <a:t>104,34,253,1</a:t>
            </a:r>
          </a:p>
          <a:p>
            <a:pPr lvl="1"/>
            <a:r>
              <a:rPr lang="pt-BR" sz="1000">
                <a:solidFill>
                  <a:srgbClr val="000000"/>
                </a:solidFill>
              </a:rPr>
              <a:t>0,0,0,1</a:t>
            </a:r>
          </a:p>
          <a:p>
            <a:pPr lvl="1"/>
            <a:r>
              <a:rPr lang="pt-BR" sz="1000">
                <a:solidFill>
                  <a:srgbClr val="1561D4"/>
                </a:solidFill>
              </a:rPr>
              <a:t>21,97,212,1</a:t>
            </a:r>
          </a:p>
          <a:p>
            <a:pPr lvl="1"/>
            <a:r>
              <a:rPr lang="pt-BR" sz="1000">
                <a:solidFill>
                  <a:srgbClr val="1563D9"/>
                </a:solidFill>
              </a:rPr>
              <a:t>21,99,217,1</a:t>
            </a:r>
          </a:p>
          <a:p>
            <a:pPr lvl="1"/>
            <a:r>
              <a:rPr lang="pt-BR" sz="1000"/>
              <a:t>0,0,0,1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878D976-CFCE-4122-A84D-07C53BFE6881}"/>
              </a:ext>
            </a:extLst>
          </p:cNvPr>
          <p:cNvCxnSpPr/>
          <p:nvPr/>
        </p:nvCxnSpPr>
        <p:spPr>
          <a:xfrm>
            <a:off x="5954684" y="157076"/>
            <a:ext cx="0" cy="6587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15DEB82-3EAE-4263-A7FD-36734EA6209C}"/>
              </a:ext>
            </a:extLst>
          </p:cNvPr>
          <p:cNvSpPr txBox="1"/>
          <p:nvPr/>
        </p:nvSpPr>
        <p:spPr>
          <a:xfrm>
            <a:off x="6137560" y="178955"/>
            <a:ext cx="13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Acessibilidade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F5827C-DA71-4B76-9570-7AE6E77E7EF4}"/>
              </a:ext>
            </a:extLst>
          </p:cNvPr>
          <p:cNvSpPr/>
          <p:nvPr/>
        </p:nvSpPr>
        <p:spPr>
          <a:xfrm>
            <a:off x="6398012" y="540304"/>
            <a:ext cx="1684724" cy="371813"/>
          </a:xfrm>
          <a:prstGeom prst="rect">
            <a:avLst/>
          </a:prstGeom>
          <a:solidFill>
            <a:srgbClr val="6822FD"/>
          </a:solidFill>
          <a:ln>
            <a:solidFill>
              <a:srgbClr val="290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/>
              <a:t>Deuteranopia</a:t>
            </a:r>
            <a:endParaRPr lang="pt-BR" sz="160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DA5AE92-73C6-4BBD-8365-6BBE04042B1F}"/>
              </a:ext>
            </a:extLst>
          </p:cNvPr>
          <p:cNvSpPr/>
          <p:nvPr/>
        </p:nvSpPr>
        <p:spPr>
          <a:xfrm>
            <a:off x="6398012" y="1013873"/>
            <a:ext cx="1684724" cy="371813"/>
          </a:xfrm>
          <a:prstGeom prst="rect">
            <a:avLst/>
          </a:prstGeom>
          <a:solidFill>
            <a:srgbClr val="6822FD"/>
          </a:solidFill>
          <a:ln>
            <a:solidFill>
              <a:srgbClr val="290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/>
              <a:t>Protanopia</a:t>
            </a:r>
            <a:endParaRPr lang="pt-BR" sz="160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4F0609A-8C17-459D-99E2-5A019D99AF0B}"/>
              </a:ext>
            </a:extLst>
          </p:cNvPr>
          <p:cNvSpPr/>
          <p:nvPr/>
        </p:nvSpPr>
        <p:spPr>
          <a:xfrm>
            <a:off x="6398012" y="1487442"/>
            <a:ext cx="1684724" cy="371813"/>
          </a:xfrm>
          <a:prstGeom prst="rect">
            <a:avLst/>
          </a:prstGeom>
          <a:solidFill>
            <a:srgbClr val="6822FD"/>
          </a:solidFill>
          <a:ln>
            <a:solidFill>
              <a:srgbClr val="290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/>
              <a:t>Tritanopia</a:t>
            </a:r>
            <a:endParaRPr lang="pt-BR" sz="160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AEC0460-4D3C-4CC9-BE23-C290B06212B8}"/>
              </a:ext>
            </a:extLst>
          </p:cNvPr>
          <p:cNvGrpSpPr/>
          <p:nvPr/>
        </p:nvGrpSpPr>
        <p:grpSpPr>
          <a:xfrm>
            <a:off x="3199014" y="4391989"/>
            <a:ext cx="822950" cy="868301"/>
            <a:chOff x="3192088" y="658965"/>
            <a:chExt cx="822950" cy="868301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3070D51-EDA9-4A11-8CEB-1377A9B3AA8A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9" name="CaixaDeTexto 35">
              <a:extLst>
                <a:ext uri="{FF2B5EF4-FFF2-40B4-BE49-F238E27FC236}">
                  <a16:creationId xmlns:a16="http://schemas.microsoft.com/office/drawing/2014/main" id="{665624E2-148E-44E0-B867-8C585ABC3DF0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000000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(0,0,0)</a:t>
              </a:r>
              <a:endParaRPr lang="pt-BR" sz="800"/>
            </a:p>
          </p:txBody>
        </p:sp>
      </p:grpSp>
      <p:sp>
        <p:nvSpPr>
          <p:cNvPr id="41" name="CaixaDeTexto 36">
            <a:extLst>
              <a:ext uri="{FF2B5EF4-FFF2-40B4-BE49-F238E27FC236}">
                <a16:creationId xmlns:a16="http://schemas.microsoft.com/office/drawing/2014/main" id="{A4D62C25-7A64-40B5-A376-B0796338F8C2}"/>
              </a:ext>
            </a:extLst>
          </p:cNvPr>
          <p:cNvSpPr txBox="1"/>
          <p:nvPr/>
        </p:nvSpPr>
        <p:spPr>
          <a:xfrm>
            <a:off x="3084021" y="3986067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Cores </a:t>
            </a:r>
            <a:r>
              <a:rPr lang="en-US" sz="1400" err="1"/>
              <a:t>neutras</a:t>
            </a:r>
            <a:endParaRPr lang="pt-BR" sz="140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AB3B501-BB36-4440-8899-92AE8770A944}"/>
              </a:ext>
            </a:extLst>
          </p:cNvPr>
          <p:cNvGrpSpPr/>
          <p:nvPr/>
        </p:nvGrpSpPr>
        <p:grpSpPr>
          <a:xfrm>
            <a:off x="4015038" y="4391989"/>
            <a:ext cx="822950" cy="868301"/>
            <a:chOff x="3192088" y="658965"/>
            <a:chExt cx="822950" cy="868301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A22D271-3DED-4D84-B46B-F182778EE3B0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7" name="CaixaDeTexto 39">
              <a:extLst>
                <a:ext uri="{FF2B5EF4-FFF2-40B4-BE49-F238E27FC236}">
                  <a16:creationId xmlns:a16="http://schemas.microsoft.com/office/drawing/2014/main" id="{78DFDB1F-4622-4ECE-859A-625D0CCD236D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202020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(32,32,32)</a:t>
              </a:r>
              <a:endParaRPr lang="pt-BR" sz="80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DEDF965-14C9-4797-B92C-F6B1482E2416}"/>
              </a:ext>
            </a:extLst>
          </p:cNvPr>
          <p:cNvGrpSpPr/>
          <p:nvPr/>
        </p:nvGrpSpPr>
        <p:grpSpPr>
          <a:xfrm>
            <a:off x="4775660" y="4391989"/>
            <a:ext cx="972585" cy="868301"/>
            <a:chOff x="3042453" y="658965"/>
            <a:chExt cx="972585" cy="868301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7791A09-93DF-4966-B69E-7B95093A8F48}"/>
                </a:ext>
              </a:extLst>
            </p:cNvPr>
            <p:cNvSpPr/>
            <p:nvPr/>
          </p:nvSpPr>
          <p:spPr>
            <a:xfrm>
              <a:off x="3262742" y="658965"/>
              <a:ext cx="532007" cy="5320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" name="CaixaDeTexto 42">
              <a:extLst>
                <a:ext uri="{FF2B5EF4-FFF2-40B4-BE49-F238E27FC236}">
                  <a16:creationId xmlns:a16="http://schemas.microsoft.com/office/drawing/2014/main" id="{009B8ADA-824E-4C31-9A9C-7EED9BDF6CB7}"/>
                </a:ext>
              </a:extLst>
            </p:cNvPr>
            <p:cNvSpPr txBox="1"/>
            <p:nvPr/>
          </p:nvSpPr>
          <p:spPr>
            <a:xfrm>
              <a:off x="3042453" y="1188712"/>
              <a:ext cx="972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FFFFFF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(255,255,255)</a:t>
              </a:r>
              <a:endParaRPr lang="pt-BR" sz="800"/>
            </a:p>
          </p:txBody>
        </p:sp>
      </p:grpSp>
    </p:spTree>
    <p:extLst>
      <p:ext uri="{BB962C8B-B14F-4D97-AF65-F5344CB8AC3E}">
        <p14:creationId xmlns:p14="http://schemas.microsoft.com/office/powerpoint/2010/main" val="255305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39FA286-D97F-46B2-BA88-3D53FCF5E448}"/>
              </a:ext>
            </a:extLst>
          </p:cNvPr>
          <p:cNvSpPr txBox="1"/>
          <p:nvPr/>
        </p:nvSpPr>
        <p:spPr>
          <a:xfrm>
            <a:off x="277092" y="1517304"/>
            <a:ext cx="118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Cor </a:t>
            </a:r>
            <a:r>
              <a:rPr lang="pt-BR" sz="1400"/>
              <a:t>primária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EA2828-CF8B-45BB-909E-0923C7D6AA7B}"/>
              </a:ext>
            </a:extLst>
          </p:cNvPr>
          <p:cNvSpPr txBox="1"/>
          <p:nvPr/>
        </p:nvSpPr>
        <p:spPr>
          <a:xfrm>
            <a:off x="277091" y="2969691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Cores </a:t>
            </a:r>
            <a:r>
              <a:rPr lang="en-US" sz="1400" err="1"/>
              <a:t>secundárias</a:t>
            </a:r>
            <a:endParaRPr lang="pt-BR" sz="140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2AA38E-C3D3-48DF-A793-06A7CC51DBB4}"/>
              </a:ext>
            </a:extLst>
          </p:cNvPr>
          <p:cNvGrpSpPr/>
          <p:nvPr/>
        </p:nvGrpSpPr>
        <p:grpSpPr>
          <a:xfrm>
            <a:off x="318669" y="1997314"/>
            <a:ext cx="942053" cy="868301"/>
            <a:chOff x="3125599" y="658965"/>
            <a:chExt cx="942053" cy="868301"/>
          </a:xfrm>
          <a:solidFill>
            <a:srgbClr val="8C7F41"/>
          </a:solidFill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BA7618F-218D-476C-B20C-BDCE14E08C31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002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21765D4-EDC4-4D2F-BED5-E867505013E0}"/>
                </a:ext>
              </a:extLst>
            </p:cNvPr>
            <p:cNvSpPr txBox="1"/>
            <p:nvPr/>
          </p:nvSpPr>
          <p:spPr>
            <a:xfrm>
              <a:off x="3125599" y="1188712"/>
              <a:ext cx="942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002061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(0,32,97)</a:t>
              </a:r>
              <a:endParaRPr lang="pt-BR" sz="80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BC5CD70-3052-4511-B03A-43A1D30FF3D8}"/>
              </a:ext>
            </a:extLst>
          </p:cNvPr>
          <p:cNvGrpSpPr/>
          <p:nvPr/>
        </p:nvGrpSpPr>
        <p:grpSpPr>
          <a:xfrm>
            <a:off x="385158" y="3381544"/>
            <a:ext cx="822950" cy="868301"/>
            <a:chOff x="3192088" y="658965"/>
            <a:chExt cx="822950" cy="868301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F9963E1-06E1-4566-AFDB-D5D6F844F773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8D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70B3E1C-7827-4488-9A6A-0BDD8E1BBC75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8D7D00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(141,125,0)</a:t>
              </a:r>
              <a:endParaRPr lang="pt-BR" sz="80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0D9BBEB-3600-4707-8050-A4374DC312A5}"/>
              </a:ext>
            </a:extLst>
          </p:cNvPr>
          <p:cNvGrpSpPr/>
          <p:nvPr/>
        </p:nvGrpSpPr>
        <p:grpSpPr>
          <a:xfrm>
            <a:off x="1208108" y="3381544"/>
            <a:ext cx="822950" cy="868301"/>
            <a:chOff x="3192088" y="658965"/>
            <a:chExt cx="822950" cy="8683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EE1E470-076E-4B38-B2D8-E700ADBB2A14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C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AF05941-15EA-4B9A-A3D6-A029A7B67479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C6B000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(198,176,0)</a:t>
              </a:r>
              <a:endParaRPr lang="pt-BR" sz="80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FF8F097-0344-4754-9C73-E8EC2FD8813A}"/>
              </a:ext>
            </a:extLst>
          </p:cNvPr>
          <p:cNvGrpSpPr/>
          <p:nvPr/>
        </p:nvGrpSpPr>
        <p:grpSpPr>
          <a:xfrm>
            <a:off x="1983982" y="3381544"/>
            <a:ext cx="889438" cy="868301"/>
            <a:chOff x="3136685" y="658965"/>
            <a:chExt cx="889438" cy="8683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FCAF5AA-9C94-4775-AECE-E31CDC8BDE8F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F7D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7B0720F-D676-4375-A6DC-F1D2781674B7}"/>
                </a:ext>
              </a:extLst>
            </p:cNvPr>
            <p:cNvSpPr txBox="1"/>
            <p:nvPr/>
          </p:nvSpPr>
          <p:spPr>
            <a:xfrm>
              <a:off x="3136685" y="1188712"/>
              <a:ext cx="889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F7DD23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(247,221,35)</a:t>
              </a:r>
              <a:endParaRPr lang="pt-BR" sz="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36B1D2D-F1E0-4510-82C3-E152F30BBBF9}"/>
              </a:ext>
            </a:extLst>
          </p:cNvPr>
          <p:cNvGrpSpPr/>
          <p:nvPr/>
        </p:nvGrpSpPr>
        <p:grpSpPr>
          <a:xfrm>
            <a:off x="318669" y="4345441"/>
            <a:ext cx="942064" cy="868301"/>
            <a:chOff x="3125599" y="658965"/>
            <a:chExt cx="942064" cy="868301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6546D03-DE73-438F-9610-55CEE36CAF60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8A7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65B2F44-9EC2-4D63-AC94-7C2319C3FB3B}"/>
                </a:ext>
              </a:extLst>
            </p:cNvPr>
            <p:cNvSpPr txBox="1"/>
            <p:nvPr/>
          </p:nvSpPr>
          <p:spPr>
            <a:xfrm>
              <a:off x="3125599" y="1188712"/>
              <a:ext cx="942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8A7E3E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(138,126,62)</a:t>
              </a:r>
              <a:endParaRPr lang="pt-BR" sz="80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2502AD-B9D0-4780-BF08-9E5878E80B88}"/>
              </a:ext>
            </a:extLst>
          </p:cNvPr>
          <p:cNvGrpSpPr/>
          <p:nvPr/>
        </p:nvGrpSpPr>
        <p:grpSpPr>
          <a:xfrm>
            <a:off x="1174864" y="4345441"/>
            <a:ext cx="889439" cy="868301"/>
            <a:chOff x="3981794" y="3007092"/>
            <a:chExt cx="889439" cy="868301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EF95326-38E4-4192-B77D-431EC75AEDCE}"/>
                </a:ext>
              </a:extLst>
            </p:cNvPr>
            <p:cNvSpPr/>
            <p:nvPr/>
          </p:nvSpPr>
          <p:spPr>
            <a:xfrm>
              <a:off x="4164673" y="3007092"/>
              <a:ext cx="532007" cy="532007"/>
            </a:xfrm>
            <a:prstGeom prst="ellipse">
              <a:avLst/>
            </a:prstGeom>
            <a:solidFill>
              <a:srgbClr val="005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8718D7A-4A12-4648-B963-FD7C6FF700ED}"/>
                </a:ext>
              </a:extLst>
            </p:cNvPr>
            <p:cNvSpPr txBox="1"/>
            <p:nvPr/>
          </p:nvSpPr>
          <p:spPr>
            <a:xfrm>
              <a:off x="3981794" y="3536839"/>
              <a:ext cx="889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0057F9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(0,92,212)</a:t>
              </a:r>
              <a:endParaRPr lang="pt-BR" sz="80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26FEEB3-970F-4ECB-AD04-E3881F1936AE}"/>
              </a:ext>
            </a:extLst>
          </p:cNvPr>
          <p:cNvGrpSpPr/>
          <p:nvPr/>
        </p:nvGrpSpPr>
        <p:grpSpPr>
          <a:xfrm>
            <a:off x="1986760" y="4333198"/>
            <a:ext cx="886659" cy="868301"/>
            <a:chOff x="3139463" y="658965"/>
            <a:chExt cx="886659" cy="868301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C7F2EF1-685C-4575-9503-B3F2F5ACE0BF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166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5A1964F-1074-4C84-B17C-1F13A97E5647}"/>
                </a:ext>
              </a:extLst>
            </p:cNvPr>
            <p:cNvSpPr txBox="1"/>
            <p:nvPr/>
          </p:nvSpPr>
          <p:spPr>
            <a:xfrm>
              <a:off x="3139463" y="1188712"/>
              <a:ext cx="886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166BCD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(22,107,205)</a:t>
              </a:r>
              <a:endParaRPr lang="pt-BR" sz="800"/>
            </a:p>
          </p:txBody>
        </p:sp>
      </p:grpSp>
      <p:sp>
        <p:nvSpPr>
          <p:cNvPr id="28" name="CaixaDeTexto 36">
            <a:extLst>
              <a:ext uri="{FF2B5EF4-FFF2-40B4-BE49-F238E27FC236}">
                <a16:creationId xmlns:a16="http://schemas.microsoft.com/office/drawing/2014/main" id="{536F43AC-2DCF-49C9-84B1-DC16F293EB33}"/>
              </a:ext>
            </a:extLst>
          </p:cNvPr>
          <p:cNvSpPr txBox="1"/>
          <p:nvPr/>
        </p:nvSpPr>
        <p:spPr>
          <a:xfrm>
            <a:off x="277091" y="5324416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Cores </a:t>
            </a:r>
            <a:r>
              <a:rPr lang="en-US" sz="1400" err="1"/>
              <a:t>neutras</a:t>
            </a:r>
            <a:endParaRPr lang="pt-BR" sz="140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131A10-97A5-40B2-8EA4-89FE96B389FA}"/>
              </a:ext>
            </a:extLst>
          </p:cNvPr>
          <p:cNvSpPr txBox="1"/>
          <p:nvPr/>
        </p:nvSpPr>
        <p:spPr>
          <a:xfrm>
            <a:off x="277090" y="178955"/>
            <a:ext cx="255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>
                <a:latin typeface="Aldo the Apache" panose="04030904040101010302" pitchFamily="82" charset="0"/>
              </a:rPr>
              <a:t>ACESSIBILIDADE</a:t>
            </a:r>
            <a:endParaRPr lang="pt-BR" sz="2400" b="1" spc="300">
              <a:latin typeface="Aldo the Apache" panose="04030904040101010302" pitchFamily="82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235DED3-EC17-4E99-8EAE-1F2FD48D2113}"/>
              </a:ext>
            </a:extLst>
          </p:cNvPr>
          <p:cNvCxnSpPr>
            <a:cxnSpLocks/>
          </p:cNvCxnSpPr>
          <p:nvPr/>
        </p:nvCxnSpPr>
        <p:spPr>
          <a:xfrm>
            <a:off x="2951019" y="929341"/>
            <a:ext cx="0" cy="579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6B6382D-ABE8-4172-9F4E-8FB081A3BF5A}"/>
              </a:ext>
            </a:extLst>
          </p:cNvPr>
          <p:cNvSpPr txBox="1"/>
          <p:nvPr/>
        </p:nvSpPr>
        <p:spPr>
          <a:xfrm>
            <a:off x="277091" y="929341"/>
            <a:ext cx="15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+mj-lt"/>
              </a:rPr>
              <a:t>Deuteranopia</a:t>
            </a:r>
            <a:endParaRPr lang="pt-BR">
              <a:latin typeface="+mj-lt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3418AA2-BF83-40C9-BA93-6E7F1D5954CA}"/>
              </a:ext>
            </a:extLst>
          </p:cNvPr>
          <p:cNvSpPr txBox="1"/>
          <p:nvPr/>
        </p:nvSpPr>
        <p:spPr>
          <a:xfrm>
            <a:off x="3391608" y="1517304"/>
            <a:ext cx="118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Cor </a:t>
            </a:r>
            <a:r>
              <a:rPr lang="pt-BR" sz="1400"/>
              <a:t>primária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5681F62-8134-47E5-BED6-5145F42849A1}"/>
              </a:ext>
            </a:extLst>
          </p:cNvPr>
          <p:cNvSpPr txBox="1"/>
          <p:nvPr/>
        </p:nvSpPr>
        <p:spPr>
          <a:xfrm>
            <a:off x="3391607" y="2969691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Cores </a:t>
            </a:r>
            <a:r>
              <a:rPr lang="en-US" sz="1400" err="1"/>
              <a:t>secundárias</a:t>
            </a:r>
            <a:endParaRPr lang="pt-BR" sz="140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88E1496-E317-41DC-AF2B-181040EF1891}"/>
              </a:ext>
            </a:extLst>
          </p:cNvPr>
          <p:cNvGrpSpPr/>
          <p:nvPr/>
        </p:nvGrpSpPr>
        <p:grpSpPr>
          <a:xfrm>
            <a:off x="3499674" y="1997314"/>
            <a:ext cx="822950" cy="868301"/>
            <a:chOff x="3192088" y="658965"/>
            <a:chExt cx="822950" cy="868301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27411D0-A1F7-475C-8FBD-DBF625453149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005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EB1AC34-20D3-4558-8DD1-46DF868DDCEB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0051B7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(0,81,183)</a:t>
              </a:r>
              <a:endParaRPr lang="pt-BR" sz="80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D7D22ED7-A7D5-4C53-B179-82B3DF84C9AA}"/>
              </a:ext>
            </a:extLst>
          </p:cNvPr>
          <p:cNvGrpSpPr/>
          <p:nvPr/>
        </p:nvGrpSpPr>
        <p:grpSpPr>
          <a:xfrm>
            <a:off x="3499674" y="3381544"/>
            <a:ext cx="822950" cy="868301"/>
            <a:chOff x="3192088" y="658965"/>
            <a:chExt cx="822950" cy="868301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55C0B32-2D9B-4E6E-AD31-E8D089CE285D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685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4491625-E7EE-4DA5-9558-9DF0E2687A98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685A00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(104,90,0)</a:t>
              </a:r>
              <a:endParaRPr lang="pt-BR" sz="800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ABB02AD-0A92-43AC-8D89-95FDAD36278D}"/>
              </a:ext>
            </a:extLst>
          </p:cNvPr>
          <p:cNvGrpSpPr/>
          <p:nvPr/>
        </p:nvGrpSpPr>
        <p:grpSpPr>
          <a:xfrm>
            <a:off x="4322624" y="3381544"/>
            <a:ext cx="822950" cy="868301"/>
            <a:chOff x="3192088" y="658965"/>
            <a:chExt cx="822950" cy="868301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186BF9B-3DDD-4ADD-944D-224EC4BF578C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A99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99EFA9E-8BB1-4F33-8B19-A7FFE0A6811D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A99400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(169,148,0)</a:t>
              </a:r>
              <a:endParaRPr lang="pt-BR" sz="80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A0A9034B-30A8-44A0-B8D7-6F8C96C105C3}"/>
              </a:ext>
            </a:extLst>
          </p:cNvPr>
          <p:cNvGrpSpPr/>
          <p:nvPr/>
        </p:nvGrpSpPr>
        <p:grpSpPr>
          <a:xfrm>
            <a:off x="5153901" y="3381544"/>
            <a:ext cx="822950" cy="868301"/>
            <a:chOff x="3192088" y="658965"/>
            <a:chExt cx="822950" cy="868301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77FE496-6FA6-41A0-8785-256B95E3FFF4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ED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9AE772E-9DEE-4A4F-B62C-35F9799679EA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EDD100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(237,209,0)</a:t>
              </a:r>
              <a:endParaRPr lang="pt-BR" sz="800"/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EB222C5-D6E4-4DFA-8582-6AC79141E8B0}"/>
              </a:ext>
            </a:extLst>
          </p:cNvPr>
          <p:cNvGrpSpPr/>
          <p:nvPr/>
        </p:nvGrpSpPr>
        <p:grpSpPr>
          <a:xfrm>
            <a:off x="3480271" y="4345441"/>
            <a:ext cx="842353" cy="868301"/>
            <a:chOff x="3172685" y="658965"/>
            <a:chExt cx="842353" cy="868301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8AD4D66-BF1E-48FB-8423-C451A2FB6972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988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69D02D-1565-4BA7-B1EA-26B2FC733FA4}"/>
                </a:ext>
              </a:extLst>
            </p:cNvPr>
            <p:cNvSpPr txBox="1"/>
            <p:nvPr/>
          </p:nvSpPr>
          <p:spPr>
            <a:xfrm>
              <a:off x="3172685" y="1188712"/>
              <a:ext cx="842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98872A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(152,135,42)</a:t>
              </a:r>
              <a:endParaRPr lang="pt-BR" sz="800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EB0CD30-EF25-4838-90C0-CBA139C44847}"/>
              </a:ext>
            </a:extLst>
          </p:cNvPr>
          <p:cNvGrpSpPr/>
          <p:nvPr/>
        </p:nvGrpSpPr>
        <p:grpSpPr>
          <a:xfrm>
            <a:off x="4289380" y="4345441"/>
            <a:ext cx="889439" cy="868301"/>
            <a:chOff x="3981794" y="3007092"/>
            <a:chExt cx="889439" cy="86830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BF0F42F-E531-4AA3-9485-B3E45490C600}"/>
                </a:ext>
              </a:extLst>
            </p:cNvPr>
            <p:cNvSpPr/>
            <p:nvPr/>
          </p:nvSpPr>
          <p:spPr>
            <a:xfrm>
              <a:off x="4164673" y="3007092"/>
              <a:ext cx="532007" cy="532007"/>
            </a:xfrm>
            <a:prstGeom prst="ellipse">
              <a:avLst/>
            </a:prstGeom>
            <a:solidFill>
              <a:srgbClr val="006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DBC6D428-37B2-451B-BA78-5AD0C2B84087}"/>
                </a:ext>
              </a:extLst>
            </p:cNvPr>
            <p:cNvSpPr txBox="1"/>
            <p:nvPr/>
          </p:nvSpPr>
          <p:spPr>
            <a:xfrm>
              <a:off x="3981794" y="3536839"/>
              <a:ext cx="889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006EDA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(0,110,218)</a:t>
              </a:r>
              <a:endParaRPr lang="pt-BR" sz="80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37935CF4-8E03-466A-A77B-F1D833D2ACDB}"/>
              </a:ext>
            </a:extLst>
          </p:cNvPr>
          <p:cNvGrpSpPr/>
          <p:nvPr/>
        </p:nvGrpSpPr>
        <p:grpSpPr>
          <a:xfrm>
            <a:off x="5153901" y="4333198"/>
            <a:ext cx="822950" cy="868301"/>
            <a:chOff x="3192088" y="658965"/>
            <a:chExt cx="822950" cy="868301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FB6854E-3D13-4814-AB64-27A0467D05DA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005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7BC340A-3711-4F81-9A91-1F344361FE0B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005ED6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(0,94,214)</a:t>
              </a:r>
              <a:endParaRPr lang="pt-BR" sz="800"/>
            </a:p>
          </p:txBody>
        </p:sp>
      </p:grpSp>
      <p:sp>
        <p:nvSpPr>
          <p:cNvPr id="65" name="CaixaDeTexto 36">
            <a:extLst>
              <a:ext uri="{FF2B5EF4-FFF2-40B4-BE49-F238E27FC236}">
                <a16:creationId xmlns:a16="http://schemas.microsoft.com/office/drawing/2014/main" id="{14C0D68D-0931-4A7B-8D31-F917A37AEED5}"/>
              </a:ext>
            </a:extLst>
          </p:cNvPr>
          <p:cNvSpPr txBox="1"/>
          <p:nvPr/>
        </p:nvSpPr>
        <p:spPr>
          <a:xfrm>
            <a:off x="3391607" y="5324416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Cores </a:t>
            </a:r>
            <a:r>
              <a:rPr lang="en-US" sz="1400" err="1"/>
              <a:t>neutras</a:t>
            </a:r>
            <a:endParaRPr lang="pt-BR" sz="1400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FCB495D-B6EA-4A21-8886-36A8D9A5CFD1}"/>
              </a:ext>
            </a:extLst>
          </p:cNvPr>
          <p:cNvCxnSpPr>
            <a:cxnSpLocks/>
          </p:cNvCxnSpPr>
          <p:nvPr/>
        </p:nvCxnSpPr>
        <p:spPr>
          <a:xfrm>
            <a:off x="6065535" y="929341"/>
            <a:ext cx="0" cy="579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1E4A6FBD-0BD6-4376-A343-887559E52563}"/>
              </a:ext>
            </a:extLst>
          </p:cNvPr>
          <p:cNvSpPr txBox="1"/>
          <p:nvPr/>
        </p:nvSpPr>
        <p:spPr>
          <a:xfrm>
            <a:off x="3391607" y="929341"/>
            <a:ext cx="15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+mj-lt"/>
              </a:rPr>
              <a:t>Protanopia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C13288E-3876-4D2D-A609-54559C84E08F}"/>
              </a:ext>
            </a:extLst>
          </p:cNvPr>
          <p:cNvSpPr txBox="1"/>
          <p:nvPr/>
        </p:nvSpPr>
        <p:spPr>
          <a:xfrm>
            <a:off x="6500577" y="1517304"/>
            <a:ext cx="118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Cor </a:t>
            </a:r>
            <a:r>
              <a:rPr lang="pt-BR" sz="1400"/>
              <a:t>primária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5BEAE58-6AE5-4603-9504-F524F3A87198}"/>
              </a:ext>
            </a:extLst>
          </p:cNvPr>
          <p:cNvSpPr txBox="1"/>
          <p:nvPr/>
        </p:nvSpPr>
        <p:spPr>
          <a:xfrm>
            <a:off x="6500576" y="2969691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Cores </a:t>
            </a:r>
            <a:r>
              <a:rPr lang="en-US" sz="1400" err="1"/>
              <a:t>secundárias</a:t>
            </a:r>
            <a:endParaRPr lang="pt-BR" sz="1400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139377E-87BC-4AA4-8B11-5DDD57A9E2A2}"/>
              </a:ext>
            </a:extLst>
          </p:cNvPr>
          <p:cNvGrpSpPr/>
          <p:nvPr/>
        </p:nvGrpSpPr>
        <p:grpSpPr>
          <a:xfrm>
            <a:off x="6608643" y="1997314"/>
            <a:ext cx="822950" cy="868301"/>
            <a:chOff x="3192088" y="658965"/>
            <a:chExt cx="822950" cy="86830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583E0AF5-1AA9-49C9-991F-2F5320490E20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102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634C6DA-0059-486A-B96B-79AA3B395C82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en-US" sz="800">
                  <a:ea typeface="+mn-lt"/>
                  <a:cs typeface="+mn-lt"/>
                </a:rPr>
                <a:t>102739</a:t>
              </a:r>
            </a:p>
            <a:p>
              <a:r>
                <a:rPr lang="en-US" sz="800" err="1"/>
                <a:t>rgb</a:t>
              </a:r>
              <a:r>
                <a:rPr lang="en-US" sz="800"/>
                <a:t>(</a:t>
              </a:r>
              <a:r>
                <a:rPr lang="en-US" sz="800">
                  <a:ea typeface="+mn-lt"/>
                  <a:cs typeface="+mn-lt"/>
                </a:rPr>
                <a:t>16,39,57</a:t>
              </a:r>
              <a:r>
                <a:rPr lang="en-US" sz="800"/>
                <a:t>)</a:t>
              </a:r>
              <a:endParaRPr lang="pt-BR" sz="80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197E22B9-BA60-4B80-A6DA-50073524EF1E}"/>
              </a:ext>
            </a:extLst>
          </p:cNvPr>
          <p:cNvGrpSpPr/>
          <p:nvPr/>
        </p:nvGrpSpPr>
        <p:grpSpPr>
          <a:xfrm>
            <a:off x="6608643" y="3381544"/>
            <a:ext cx="822950" cy="868301"/>
            <a:chOff x="3192088" y="658965"/>
            <a:chExt cx="822950" cy="86830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D66E726A-98BC-417F-AADA-254430866BAE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E70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71DE9850-6018-45F2-81F7-B053511EED58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pt-BR" sz="800"/>
                <a:t>E70030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(231,0, 48)</a:t>
              </a:r>
              <a:endParaRPr lang="pt-BR" sz="80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FC2839A1-3F79-4096-B823-F57033D057A1}"/>
              </a:ext>
            </a:extLst>
          </p:cNvPr>
          <p:cNvGrpSpPr/>
          <p:nvPr/>
        </p:nvGrpSpPr>
        <p:grpSpPr>
          <a:xfrm>
            <a:off x="7403018" y="3381544"/>
            <a:ext cx="918200" cy="868301"/>
            <a:chOff x="3163513" y="658965"/>
            <a:chExt cx="918200" cy="86830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3F08FCCD-2F9E-49A8-AC7B-0527CC78730C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FF69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A2B54663-0EF9-4CA5-B8BC-A9B27D213F27}"/>
                </a:ext>
              </a:extLst>
            </p:cNvPr>
            <p:cNvSpPr txBox="1"/>
            <p:nvPr/>
          </p:nvSpPr>
          <p:spPr>
            <a:xfrm>
              <a:off x="3163513" y="1188712"/>
              <a:ext cx="9182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en-US" sz="800">
                  <a:ea typeface="+mn-lt"/>
                  <a:cs typeface="+mn-lt"/>
                </a:rPr>
                <a:t>FF6972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(255,105,114)</a:t>
              </a:r>
              <a:endParaRPr lang="pt-BR" sz="800"/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8CABE7CF-51AC-4F24-BAB6-A0020E09D710}"/>
              </a:ext>
            </a:extLst>
          </p:cNvPr>
          <p:cNvGrpSpPr/>
          <p:nvPr/>
        </p:nvGrpSpPr>
        <p:grpSpPr>
          <a:xfrm>
            <a:off x="8262870" y="3381544"/>
            <a:ext cx="889625" cy="868301"/>
            <a:chOff x="3192088" y="658965"/>
            <a:chExt cx="889625" cy="86830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9BE4A051-B9B9-4691-908D-D94A0E54F656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FFC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B363B71-D4AF-4F0B-818B-BB42261E66D2}"/>
                </a:ext>
              </a:extLst>
            </p:cNvPr>
            <p:cNvSpPr txBox="1"/>
            <p:nvPr/>
          </p:nvSpPr>
          <p:spPr>
            <a:xfrm>
              <a:off x="3192088" y="1188712"/>
              <a:ext cx="8896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en-US" sz="800">
                  <a:ea typeface="+mn-lt"/>
                  <a:cs typeface="+mn-lt"/>
                </a:rPr>
                <a:t>FFC2B5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(255,194,181)</a:t>
              </a:r>
              <a:endParaRPr lang="pt-BR" sz="800"/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FB1D38C4-EF7A-411D-8BDD-10555D7C7802}"/>
              </a:ext>
            </a:extLst>
          </p:cNvPr>
          <p:cNvGrpSpPr/>
          <p:nvPr/>
        </p:nvGrpSpPr>
        <p:grpSpPr>
          <a:xfrm>
            <a:off x="6608643" y="4345441"/>
            <a:ext cx="822950" cy="868301"/>
            <a:chOff x="3192088" y="658965"/>
            <a:chExt cx="822950" cy="868301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BCD8FB08-9D03-4351-9D84-665E7A333C76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009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53FCCC8-0CE6-42C8-ABA9-42F8976345EF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800">
                  <a:ea typeface="+mn-lt"/>
                  <a:cs typeface="+mn-lt"/>
                </a:rPr>
                <a:t>#009282</a:t>
              </a:r>
              <a:endParaRPr lang="pt-BR">
                <a:ea typeface="+mn-lt"/>
                <a:cs typeface="+mn-lt"/>
              </a:endParaRPr>
            </a:p>
            <a:p>
              <a:r>
                <a:rPr lang="en-US" sz="800" err="1"/>
                <a:t>rgb</a:t>
              </a:r>
              <a:r>
                <a:rPr lang="en-US" sz="800"/>
                <a:t>(0,146,130)</a:t>
              </a:r>
              <a:endParaRPr lang="pt-BR" sz="800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CF0C33C1-B833-4ABB-97D0-9C480DC3CE9A}"/>
              </a:ext>
            </a:extLst>
          </p:cNvPr>
          <p:cNvGrpSpPr/>
          <p:nvPr/>
        </p:nvGrpSpPr>
        <p:grpSpPr>
          <a:xfrm>
            <a:off x="7398349" y="4345441"/>
            <a:ext cx="889439" cy="868301"/>
            <a:chOff x="3981794" y="3007092"/>
            <a:chExt cx="889439" cy="86830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144CD4F8-1087-4386-835E-74FADBF37415}"/>
                </a:ext>
              </a:extLst>
            </p:cNvPr>
            <p:cNvSpPr/>
            <p:nvPr/>
          </p:nvSpPr>
          <p:spPr>
            <a:xfrm>
              <a:off x="4164673" y="3007092"/>
              <a:ext cx="532007" cy="532007"/>
            </a:xfrm>
            <a:prstGeom prst="ellipse">
              <a:avLst/>
            </a:prstGeom>
            <a:solidFill>
              <a:srgbClr val="006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1A9FC580-787C-45F2-8848-FEF4992D55DB}"/>
                </a:ext>
              </a:extLst>
            </p:cNvPr>
            <p:cNvSpPr txBox="1"/>
            <p:nvPr/>
          </p:nvSpPr>
          <p:spPr>
            <a:xfrm>
              <a:off x="3981794" y="3536839"/>
              <a:ext cx="88943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en-US" sz="800">
                  <a:ea typeface="+mn-lt"/>
                  <a:cs typeface="+mn-lt"/>
                </a:rPr>
                <a:t>006C97</a:t>
              </a:r>
              <a:endParaRPr lang="en-US" sz="800"/>
            </a:p>
            <a:p>
              <a:r>
                <a:rPr lang="en-US" sz="800" err="1"/>
                <a:t>rgb</a:t>
              </a:r>
              <a:r>
                <a:rPr lang="en-US" sz="800"/>
                <a:t>(</a:t>
              </a:r>
              <a:r>
                <a:rPr lang="en-US" sz="800">
                  <a:ea typeface="+mn-lt"/>
                  <a:cs typeface="+mn-lt"/>
                </a:rPr>
                <a:t>0,108,151</a:t>
              </a:r>
              <a:r>
                <a:rPr lang="en-US" sz="800"/>
                <a:t>)</a:t>
              </a:r>
              <a:endParaRPr lang="pt-BR" sz="800"/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4920CEB-A4F4-45F9-B932-684DE6AB2E43}"/>
              </a:ext>
            </a:extLst>
          </p:cNvPr>
          <p:cNvGrpSpPr/>
          <p:nvPr/>
        </p:nvGrpSpPr>
        <p:grpSpPr>
          <a:xfrm>
            <a:off x="8253345" y="4333198"/>
            <a:ext cx="889625" cy="868301"/>
            <a:chOff x="3182563" y="658965"/>
            <a:chExt cx="889625" cy="868301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26BC9E70-F657-4F84-A34D-01D131206DD6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AC4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711D5803-3F57-4403-B2A2-6C6794B0A4EE}"/>
                </a:ext>
              </a:extLst>
            </p:cNvPr>
            <p:cNvSpPr txBox="1"/>
            <p:nvPr/>
          </p:nvSpPr>
          <p:spPr>
            <a:xfrm>
              <a:off x="3182563" y="1188712"/>
              <a:ext cx="8896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800"/>
                <a:t>#</a:t>
              </a:r>
              <a:r>
                <a:rPr lang="en-US" sz="800">
                  <a:ea typeface="+mn-lt"/>
                  <a:cs typeface="+mn-lt"/>
                </a:rPr>
                <a:t>AC467A</a:t>
              </a:r>
              <a:endParaRPr lang="en-US" sz="800"/>
            </a:p>
            <a:p>
              <a:r>
                <a:rPr lang="en-US" sz="800"/>
                <a:t>rgb(</a:t>
              </a:r>
              <a:r>
                <a:rPr lang="en-US" sz="800">
                  <a:ea typeface="+mn-lt"/>
                  <a:cs typeface="+mn-lt"/>
                </a:rPr>
                <a:t>172,70,122</a:t>
              </a:r>
              <a:r>
                <a:rPr lang="en-US" sz="800"/>
                <a:t>)</a:t>
              </a:r>
              <a:endParaRPr lang="pt-BR" sz="800"/>
            </a:p>
          </p:txBody>
        </p:sp>
      </p:grpSp>
      <p:sp>
        <p:nvSpPr>
          <p:cNvPr id="100" name="CaixaDeTexto 36">
            <a:extLst>
              <a:ext uri="{FF2B5EF4-FFF2-40B4-BE49-F238E27FC236}">
                <a16:creationId xmlns:a16="http://schemas.microsoft.com/office/drawing/2014/main" id="{48CB9AC5-66EC-40CF-A54F-0F55BFB2F903}"/>
              </a:ext>
            </a:extLst>
          </p:cNvPr>
          <p:cNvSpPr txBox="1"/>
          <p:nvPr/>
        </p:nvSpPr>
        <p:spPr>
          <a:xfrm>
            <a:off x="6500576" y="5324416"/>
            <a:ext cx="194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Cores </a:t>
            </a:r>
            <a:r>
              <a:rPr lang="en-US" sz="1400" err="1"/>
              <a:t>neutras</a:t>
            </a:r>
            <a:endParaRPr lang="pt-BR" sz="140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ACDADAB-9790-4389-BE35-AE11CE07150D}"/>
              </a:ext>
            </a:extLst>
          </p:cNvPr>
          <p:cNvSpPr txBox="1"/>
          <p:nvPr/>
        </p:nvSpPr>
        <p:spPr>
          <a:xfrm>
            <a:off x="6500576" y="929341"/>
            <a:ext cx="15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Tritanopia</a:t>
            </a:r>
            <a:endParaRPr lang="pt-BR">
              <a:latin typeface="+mj-lt"/>
            </a:endParaRPr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40155586-189B-475B-8BA4-B4FC12A42353}"/>
              </a:ext>
            </a:extLst>
          </p:cNvPr>
          <p:cNvGrpSpPr/>
          <p:nvPr/>
        </p:nvGrpSpPr>
        <p:grpSpPr>
          <a:xfrm>
            <a:off x="368553" y="5679838"/>
            <a:ext cx="822950" cy="868301"/>
            <a:chOff x="3192088" y="658965"/>
            <a:chExt cx="822950" cy="86830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90A1A4B-E90A-4E1C-B996-1589A174D7A6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1" name="CaixaDeTexto 35">
              <a:extLst>
                <a:ext uri="{FF2B5EF4-FFF2-40B4-BE49-F238E27FC236}">
                  <a16:creationId xmlns:a16="http://schemas.microsoft.com/office/drawing/2014/main" id="{F1ECD9AC-FC47-4E83-A62B-2AA589AE85B3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000000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(0,0,0)</a:t>
              </a:r>
              <a:endParaRPr lang="pt-BR" sz="800"/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40954FB9-6812-477E-87FA-D73802847380}"/>
              </a:ext>
            </a:extLst>
          </p:cNvPr>
          <p:cNvGrpSpPr/>
          <p:nvPr/>
        </p:nvGrpSpPr>
        <p:grpSpPr>
          <a:xfrm>
            <a:off x="1184577" y="5679838"/>
            <a:ext cx="822950" cy="868301"/>
            <a:chOff x="3192088" y="658965"/>
            <a:chExt cx="822950" cy="86830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4C3B237-252E-48A2-8932-8EB3D1F3DB57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" name="CaixaDeTexto 39">
              <a:extLst>
                <a:ext uri="{FF2B5EF4-FFF2-40B4-BE49-F238E27FC236}">
                  <a16:creationId xmlns:a16="http://schemas.microsoft.com/office/drawing/2014/main" id="{E0D3C403-CC32-4F32-B795-956C22BCC575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202020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(32,32,32)</a:t>
              </a:r>
              <a:endParaRPr lang="pt-BR" sz="80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A1F199F7-B4A6-4069-A091-F695C6BF314F}"/>
              </a:ext>
            </a:extLst>
          </p:cNvPr>
          <p:cNvGrpSpPr/>
          <p:nvPr/>
        </p:nvGrpSpPr>
        <p:grpSpPr>
          <a:xfrm>
            <a:off x="1945199" y="5679838"/>
            <a:ext cx="972585" cy="868301"/>
            <a:chOff x="3042453" y="658965"/>
            <a:chExt cx="972585" cy="868301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8170EAD6-3F09-4900-B0E9-4FD1667071FE}"/>
                </a:ext>
              </a:extLst>
            </p:cNvPr>
            <p:cNvSpPr/>
            <p:nvPr/>
          </p:nvSpPr>
          <p:spPr>
            <a:xfrm>
              <a:off x="3262742" y="658965"/>
              <a:ext cx="532007" cy="5320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7" name="CaixaDeTexto 42">
              <a:extLst>
                <a:ext uri="{FF2B5EF4-FFF2-40B4-BE49-F238E27FC236}">
                  <a16:creationId xmlns:a16="http://schemas.microsoft.com/office/drawing/2014/main" id="{3FB7707A-52B7-4204-BF17-A472689943D0}"/>
                </a:ext>
              </a:extLst>
            </p:cNvPr>
            <p:cNvSpPr txBox="1"/>
            <p:nvPr/>
          </p:nvSpPr>
          <p:spPr>
            <a:xfrm>
              <a:off x="3042453" y="1188712"/>
              <a:ext cx="972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FFFFFF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(255,255,255)</a:t>
              </a:r>
              <a:endParaRPr lang="pt-BR" sz="80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A9A949FF-3BA0-407B-9E3B-6A5EC2005E1D}"/>
              </a:ext>
            </a:extLst>
          </p:cNvPr>
          <p:cNvGrpSpPr/>
          <p:nvPr/>
        </p:nvGrpSpPr>
        <p:grpSpPr>
          <a:xfrm>
            <a:off x="3480271" y="5679838"/>
            <a:ext cx="822950" cy="868301"/>
            <a:chOff x="3192088" y="658965"/>
            <a:chExt cx="822950" cy="868301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A33AA3DE-936D-46CE-8774-F881C1285EBC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" name="CaixaDeTexto 35">
              <a:extLst>
                <a:ext uri="{FF2B5EF4-FFF2-40B4-BE49-F238E27FC236}">
                  <a16:creationId xmlns:a16="http://schemas.microsoft.com/office/drawing/2014/main" id="{9ABA438E-C565-493A-AD78-138B3D85666E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000000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(0,0,0)</a:t>
              </a:r>
              <a:endParaRPr lang="pt-BR" sz="800"/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E683A7C1-F975-4BB6-AFF4-0D20427A23DB}"/>
              </a:ext>
            </a:extLst>
          </p:cNvPr>
          <p:cNvGrpSpPr/>
          <p:nvPr/>
        </p:nvGrpSpPr>
        <p:grpSpPr>
          <a:xfrm>
            <a:off x="4296295" y="5679838"/>
            <a:ext cx="822950" cy="868301"/>
            <a:chOff x="3192088" y="658965"/>
            <a:chExt cx="822950" cy="868301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883FDE64-6014-4C82-BD58-F6996D55DFE0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3" name="CaixaDeTexto 39">
              <a:extLst>
                <a:ext uri="{FF2B5EF4-FFF2-40B4-BE49-F238E27FC236}">
                  <a16:creationId xmlns:a16="http://schemas.microsoft.com/office/drawing/2014/main" id="{60B83D38-D6A2-44A3-97DD-98461EEE8C40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202020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(32,32,32)</a:t>
              </a:r>
              <a:endParaRPr lang="pt-BR" sz="800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40E7E628-DCF9-4C9A-A0A8-63C79AD19439}"/>
              </a:ext>
            </a:extLst>
          </p:cNvPr>
          <p:cNvGrpSpPr/>
          <p:nvPr/>
        </p:nvGrpSpPr>
        <p:grpSpPr>
          <a:xfrm>
            <a:off x="5056917" y="5679838"/>
            <a:ext cx="972585" cy="868301"/>
            <a:chOff x="3042453" y="658965"/>
            <a:chExt cx="972585" cy="868301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327E7064-F55D-45D5-9BAD-13A4DFAE64F7}"/>
                </a:ext>
              </a:extLst>
            </p:cNvPr>
            <p:cNvSpPr/>
            <p:nvPr/>
          </p:nvSpPr>
          <p:spPr>
            <a:xfrm>
              <a:off x="3262742" y="658965"/>
              <a:ext cx="532007" cy="5320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6" name="CaixaDeTexto 42">
              <a:extLst>
                <a:ext uri="{FF2B5EF4-FFF2-40B4-BE49-F238E27FC236}">
                  <a16:creationId xmlns:a16="http://schemas.microsoft.com/office/drawing/2014/main" id="{77F57451-89D4-4D87-AE05-87001C1A6511}"/>
                </a:ext>
              </a:extLst>
            </p:cNvPr>
            <p:cNvSpPr txBox="1"/>
            <p:nvPr/>
          </p:nvSpPr>
          <p:spPr>
            <a:xfrm>
              <a:off x="3042453" y="1188712"/>
              <a:ext cx="972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FFFFFF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(255,255,255)</a:t>
              </a:r>
              <a:endParaRPr lang="pt-BR" sz="80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FFF70A98-4473-4EA2-94F9-41993E2CBBA0}"/>
              </a:ext>
            </a:extLst>
          </p:cNvPr>
          <p:cNvGrpSpPr/>
          <p:nvPr/>
        </p:nvGrpSpPr>
        <p:grpSpPr>
          <a:xfrm>
            <a:off x="6608643" y="5607544"/>
            <a:ext cx="822950" cy="868301"/>
            <a:chOff x="3192088" y="658965"/>
            <a:chExt cx="822950" cy="868301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247CE240-461D-442C-BBE9-1D353A5348F5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9" name="CaixaDeTexto 35">
              <a:extLst>
                <a:ext uri="{FF2B5EF4-FFF2-40B4-BE49-F238E27FC236}">
                  <a16:creationId xmlns:a16="http://schemas.microsoft.com/office/drawing/2014/main" id="{BCB8F145-E23D-4547-BADE-40808FB436FD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000000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(0,0,0)</a:t>
              </a:r>
              <a:endParaRPr lang="pt-BR" sz="800"/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FEECAFA1-2378-4076-97C0-3788896120AE}"/>
              </a:ext>
            </a:extLst>
          </p:cNvPr>
          <p:cNvGrpSpPr/>
          <p:nvPr/>
        </p:nvGrpSpPr>
        <p:grpSpPr>
          <a:xfrm>
            <a:off x="7424667" y="5607544"/>
            <a:ext cx="822950" cy="868301"/>
            <a:chOff x="3192088" y="658965"/>
            <a:chExt cx="822950" cy="868301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D38FE30D-7050-4E1C-BCA8-71FC51D36FEE}"/>
                </a:ext>
              </a:extLst>
            </p:cNvPr>
            <p:cNvSpPr/>
            <p:nvPr/>
          </p:nvSpPr>
          <p:spPr>
            <a:xfrm>
              <a:off x="3341723" y="658965"/>
              <a:ext cx="532007" cy="532007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2" name="CaixaDeTexto 39">
              <a:extLst>
                <a:ext uri="{FF2B5EF4-FFF2-40B4-BE49-F238E27FC236}">
                  <a16:creationId xmlns:a16="http://schemas.microsoft.com/office/drawing/2014/main" id="{D5483A21-C3BD-4695-A9A3-893CC0312E2B}"/>
                </a:ext>
              </a:extLst>
            </p:cNvPr>
            <p:cNvSpPr txBox="1"/>
            <p:nvPr/>
          </p:nvSpPr>
          <p:spPr>
            <a:xfrm>
              <a:off x="3192088" y="1188712"/>
              <a:ext cx="822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202020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(32,32,32)</a:t>
              </a:r>
              <a:endParaRPr lang="pt-BR" sz="800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FCD33744-D746-48CD-8D52-1AB5ACA26619}"/>
              </a:ext>
            </a:extLst>
          </p:cNvPr>
          <p:cNvGrpSpPr/>
          <p:nvPr/>
        </p:nvGrpSpPr>
        <p:grpSpPr>
          <a:xfrm>
            <a:off x="8185289" y="5607544"/>
            <a:ext cx="972585" cy="868301"/>
            <a:chOff x="3042453" y="658965"/>
            <a:chExt cx="972585" cy="868301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BBB439C8-06A3-475C-B6B4-38D2F449C641}"/>
                </a:ext>
              </a:extLst>
            </p:cNvPr>
            <p:cNvSpPr/>
            <p:nvPr/>
          </p:nvSpPr>
          <p:spPr>
            <a:xfrm>
              <a:off x="3262742" y="658965"/>
              <a:ext cx="532007" cy="5320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5" name="CaixaDeTexto 42">
              <a:extLst>
                <a:ext uri="{FF2B5EF4-FFF2-40B4-BE49-F238E27FC236}">
                  <a16:creationId xmlns:a16="http://schemas.microsoft.com/office/drawing/2014/main" id="{B8475113-1821-496E-8D7A-225246D02C22}"/>
                </a:ext>
              </a:extLst>
            </p:cNvPr>
            <p:cNvSpPr txBox="1"/>
            <p:nvPr/>
          </p:nvSpPr>
          <p:spPr>
            <a:xfrm>
              <a:off x="3042453" y="1188712"/>
              <a:ext cx="972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/>
                <a:t>#</a:t>
              </a:r>
              <a:r>
                <a:rPr lang="pt-BR" sz="800"/>
                <a:t>FFFFFF</a:t>
              </a:r>
              <a:endParaRPr lang="en-US" sz="800"/>
            </a:p>
            <a:p>
              <a:pPr algn="ctr"/>
              <a:r>
                <a:rPr lang="en-US" sz="800" err="1"/>
                <a:t>rgb</a:t>
              </a:r>
              <a:r>
                <a:rPr lang="en-US" sz="800"/>
                <a:t>(255,255,255)</a:t>
              </a:r>
              <a:endParaRPr lang="pt-BR" sz="800"/>
            </a:p>
          </p:txBody>
        </p:sp>
      </p:grpSp>
    </p:spTree>
    <p:extLst>
      <p:ext uri="{BB962C8B-B14F-4D97-AF65-F5344CB8AC3E}">
        <p14:creationId xmlns:p14="http://schemas.microsoft.com/office/powerpoint/2010/main" val="2525960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1090B38C2A4C40A3AFC7E59D411016" ma:contentTypeVersion="11" ma:contentTypeDescription="Crie um novo documento." ma:contentTypeScope="" ma:versionID="f960508c885cc12e09d7034766cb9cc9">
  <xsd:schema xmlns:xsd="http://www.w3.org/2001/XMLSchema" xmlns:xs="http://www.w3.org/2001/XMLSchema" xmlns:p="http://schemas.microsoft.com/office/2006/metadata/properties" xmlns:ns3="543aa2ab-4b99-4766-affd-02fd129715a3" xmlns:ns4="26e4b7dc-d789-476d-aba1-cd30fa19c2ae" targetNamespace="http://schemas.microsoft.com/office/2006/metadata/properties" ma:root="true" ma:fieldsID="3036b326ee6faeb0c12744f17fa4cc93" ns3:_="" ns4:_="">
    <xsd:import namespace="543aa2ab-4b99-4766-affd-02fd129715a3"/>
    <xsd:import namespace="26e4b7dc-d789-476d-aba1-cd30fa19c2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aa2ab-4b99-4766-affd-02fd1297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4b7dc-d789-476d-aba1-cd30fa19c2a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784C0B-7F96-4515-B09B-447350CE26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907579-0D39-4C4E-9EF0-C61000ACAC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C9BA3-69DE-412D-8037-37AFCE0AF963}">
  <ds:schemaRefs>
    <ds:schemaRef ds:uri="26e4b7dc-d789-476d-aba1-cd30fa19c2ae"/>
    <ds:schemaRef ds:uri="543aa2ab-4b99-4766-affd-02fd129715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Ariel Tadeu da Silva</dc:creator>
  <cp:revision>1</cp:revision>
  <dcterms:created xsi:type="dcterms:W3CDTF">2020-10-14T20:41:36Z</dcterms:created>
  <dcterms:modified xsi:type="dcterms:W3CDTF">2020-10-19T23:33:49Z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0x010100321090B38C2A4C40A3AFC7E59D411016</vt:lpwstr>
  </property>
</Properties>
</file>