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</p:sldIdLst>
  <p:sldSz cx="9144000" cy="5143500" type="screen16x9"/>
  <p:notesSz cx="6858000" cy="9144000"/>
  <p:custDataLst>
    <p:tags r:id="rId4"/>
  </p:custDataLst>
  <p:defaultTextStyle>
    <a:defPPr marL="0" marR="0" indent="0" algn="l" defTabSz="51435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013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128588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257175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385763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514350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642938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771525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900113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028700" algn="ctr" defTabSz="3095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 varScale="1">
        <p:scale>
          <a:sx n="159" d="100"/>
          <a:sy n="159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jp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6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ada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1A56E-5A25-ED4E-A5A3-5C3EAE46A8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1673999"/>
            <a:ext cx="5524200" cy="761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500" b="1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45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45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45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4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endParaRPr lang="es-ES_tradn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664FB0D-9FD0-344F-A7F3-03E195B1E9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3400" y="2435399"/>
            <a:ext cx="4754700" cy="807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>
                <a:solidFill>
                  <a:schemeClr val="bg1"/>
                </a:solidFill>
              </a:defRPr>
            </a:lvl1pPr>
            <a:lvl2pPr marL="342900" indent="0">
              <a:buFontTx/>
              <a:buNone/>
              <a:defRPr sz="45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45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45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4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/>
              <a:t>Frase</a:t>
            </a:r>
            <a:r>
              <a:rPr lang="en-GB" dirty="0"/>
              <a:t> </a:t>
            </a:r>
            <a:r>
              <a:rPr lang="en-GB" dirty="0" err="1"/>
              <a:t>secundaria</a:t>
            </a:r>
            <a:r>
              <a:rPr lang="en-GB" dirty="0"/>
              <a:t> de </a:t>
            </a:r>
            <a:r>
              <a:rPr lang="en-GB" dirty="0" err="1"/>
              <a:t>máximo</a:t>
            </a:r>
            <a:r>
              <a:rPr lang="en-GB" dirty="0"/>
              <a:t> dos </a:t>
            </a:r>
            <a:r>
              <a:rPr lang="en-GB" dirty="0" err="1"/>
              <a:t>líneas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23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s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4D92D-120C-944A-B527-D648ED745B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7500" y="1746900"/>
            <a:ext cx="5524200" cy="761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4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 sz="45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45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45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4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/>
              <a:t>Frase</a:t>
            </a:r>
            <a:r>
              <a:rPr lang="en-GB" dirty="0"/>
              <a:t> Principal</a:t>
            </a:r>
            <a:endParaRPr lang="es-ES_tradnl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AEA8D7A-C9F4-E040-8AA8-AD923AFDE4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7700" y="2511000"/>
            <a:ext cx="4754700" cy="8073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0">
                <a:solidFill>
                  <a:schemeClr val="bg2">
                    <a:lumMod val="50000"/>
                  </a:schemeClr>
                </a:solidFill>
              </a:defRPr>
            </a:lvl1pPr>
            <a:lvl2pPr marL="342900" indent="0">
              <a:buFontTx/>
              <a:buNone/>
              <a:defRPr sz="4500">
                <a:solidFill>
                  <a:schemeClr val="bg1"/>
                </a:solidFill>
              </a:defRPr>
            </a:lvl2pPr>
            <a:lvl3pPr marL="685800" indent="0">
              <a:buFontTx/>
              <a:buNone/>
              <a:defRPr sz="4500">
                <a:solidFill>
                  <a:schemeClr val="bg1"/>
                </a:solidFill>
              </a:defRPr>
            </a:lvl3pPr>
            <a:lvl4pPr marL="1028700" indent="0">
              <a:buFontTx/>
              <a:buNone/>
              <a:defRPr sz="4500">
                <a:solidFill>
                  <a:schemeClr val="bg1"/>
                </a:solidFill>
              </a:defRPr>
            </a:lvl4pPr>
            <a:lvl5pPr marL="1371600" indent="0">
              <a:buFontTx/>
              <a:buNone/>
              <a:defRPr sz="45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 err="1"/>
              <a:t>Frase</a:t>
            </a:r>
            <a:r>
              <a:rPr lang="en-GB" dirty="0"/>
              <a:t> </a:t>
            </a:r>
            <a:r>
              <a:rPr lang="en-GB" dirty="0" err="1"/>
              <a:t>secundaria</a:t>
            </a:r>
            <a:r>
              <a:rPr lang="en-GB" dirty="0"/>
              <a:t> de </a:t>
            </a:r>
            <a:r>
              <a:rPr lang="en-GB" dirty="0" err="1"/>
              <a:t>máximo</a:t>
            </a:r>
            <a:r>
              <a:rPr lang="en-GB" dirty="0"/>
              <a:t> dos </a:t>
            </a:r>
            <a:r>
              <a:rPr lang="en-GB" dirty="0" err="1"/>
              <a:t>líneas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8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400" y="135000"/>
            <a:ext cx="6053571" cy="5778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Sección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58400" y="683100"/>
            <a:ext cx="6053571" cy="345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Sub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597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F16F856-33F6-5847-856D-DFF79544BE2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57037654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8"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F16F856-33F6-5847-856D-DFF79544BE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7F67F9-BB85-D949-BA85-08601A88AE5A}"/>
              </a:ext>
            </a:extLst>
          </p:cNvPr>
          <p:cNvSpPr/>
          <p:nvPr/>
        </p:nvSpPr>
        <p:spPr>
          <a:xfrm>
            <a:off x="7111972" y="63796"/>
            <a:ext cx="1899122" cy="123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135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400" y="135000"/>
            <a:ext cx="6053571" cy="577800"/>
          </a:xfrm>
        </p:spPr>
        <p:txBody>
          <a:bodyPr vert="horz" anchor="b">
            <a:no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Sección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58400" y="683100"/>
            <a:ext cx="6053571" cy="345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Sub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293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400" y="135000"/>
            <a:ext cx="6053571" cy="5778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Sección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58400" y="683100"/>
            <a:ext cx="6053571" cy="345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Sub título</a:t>
            </a:r>
            <a:endParaRPr lang="es-A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08163-2123-D542-B969-752BA2B95D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36501" y="1611900"/>
            <a:ext cx="6857489" cy="577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300"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_tradnl" dirty="0"/>
              <a:t>Frase Principal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09E6BE-85D8-5845-8F4E-F01A7FA62D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36500" y="2276100"/>
            <a:ext cx="6825853" cy="258981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3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400" y="135000"/>
            <a:ext cx="6053571" cy="5778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Sección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58400" y="683100"/>
            <a:ext cx="6053571" cy="345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Sub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58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058400" y="135000"/>
            <a:ext cx="6053571" cy="5778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300" b="1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 dirty="0"/>
              <a:t>Sección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058400" y="683100"/>
            <a:ext cx="6053571" cy="34560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Sub título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960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rátula principal inic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53D1098A-AC6A-4AAC-AC8A-2D2B0BD266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0997" y="1164283"/>
            <a:ext cx="4629503" cy="1354217"/>
          </a:xfrm>
        </p:spPr>
        <p:txBody>
          <a:bodyPr wrap="square" lIns="0" tIns="0" rIns="0" bIns="0"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+mj-lt"/>
              </a:defRPr>
            </a:lvl1pPr>
            <a:lvl2pPr>
              <a:defRPr sz="4500">
                <a:latin typeface="Proxima Nova Lt"/>
              </a:defRPr>
            </a:lvl2pPr>
            <a:lvl3pPr>
              <a:defRPr sz="4500">
                <a:latin typeface="Proxima Nova Lt"/>
              </a:defRPr>
            </a:lvl3pPr>
            <a:lvl4pPr>
              <a:defRPr sz="4500">
                <a:latin typeface="Proxima Nova Lt"/>
              </a:defRPr>
            </a:lvl4pPr>
            <a:lvl5pPr>
              <a:defRPr sz="4500">
                <a:latin typeface="Proxima Nova Lt"/>
              </a:defRPr>
            </a:lvl5pPr>
          </a:lstStyle>
          <a:p>
            <a:pPr lvl="0"/>
            <a:r>
              <a:rPr lang="es-ES_tradnl" noProof="0" dirty="0"/>
              <a:t>Título principal </a:t>
            </a:r>
          </a:p>
          <a:p>
            <a:pPr lvl="0"/>
            <a:r>
              <a:rPr lang="es-ES_tradnl" noProof="0" dirty="0"/>
              <a:t>44ptos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959B68FF-1A9A-4E89-A093-B142660DE8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0997" y="3483523"/>
            <a:ext cx="4629503" cy="369332"/>
          </a:xfrm>
        </p:spPr>
        <p:txBody>
          <a:bodyPr wrap="square" lIns="0" tIns="0" rIns="0" bIns="0" anchor="t">
            <a:spAutoFit/>
          </a:bodyPr>
          <a:lstStyle>
            <a:lvl1pPr marL="0" indent="0">
              <a:buNone/>
              <a:defRPr sz="2400" spc="20" baseline="0">
                <a:solidFill>
                  <a:schemeClr val="bg1"/>
                </a:solidFill>
                <a:latin typeface="Proxima Nova Lt"/>
              </a:defRPr>
            </a:lvl1pPr>
            <a:lvl2pPr>
              <a:defRPr sz="4500">
                <a:latin typeface="Proxima Nova Lt"/>
              </a:defRPr>
            </a:lvl2pPr>
            <a:lvl3pPr>
              <a:defRPr sz="4500">
                <a:latin typeface="Proxima Nova Lt"/>
              </a:defRPr>
            </a:lvl3pPr>
            <a:lvl4pPr>
              <a:defRPr sz="4500">
                <a:latin typeface="Proxima Nova Lt"/>
              </a:defRPr>
            </a:lvl4pPr>
            <a:lvl5pPr>
              <a:defRPr sz="4500">
                <a:latin typeface="Proxima Nova Lt"/>
              </a:defRPr>
            </a:lvl5pPr>
          </a:lstStyle>
          <a:p>
            <a:pPr lvl="0"/>
            <a:r>
              <a:rPr lang="es-ES_tradnl" noProof="0" dirty="0"/>
              <a:t>Título secundario 24ptos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35E32241-AC94-47C7-8518-E18817D68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0997" y="4500400"/>
            <a:ext cx="1976711" cy="246221"/>
          </a:xfrm>
        </p:spPr>
        <p:txBody>
          <a:bodyPr wrap="square" lIns="0" tIns="0" rIns="0" bIns="0" anchor="ctr">
            <a:spAutoFit/>
          </a:bodyPr>
          <a:lstStyle>
            <a:lvl1pPr marL="0" indent="0" algn="l">
              <a:buNone/>
              <a:defRPr sz="1600" b="0" i="0" spc="563" baseline="0">
                <a:solidFill>
                  <a:schemeClr val="bg1"/>
                </a:solidFill>
                <a:latin typeface="Proxima Nova Rg" panose="02000506030000020004" pitchFamily="2" charset="0"/>
                <a:cs typeface="Times New Roman" panose="02020603050405020304" pitchFamily="18" charset="0"/>
              </a:defRPr>
            </a:lvl1pPr>
            <a:lvl2pPr>
              <a:defRPr sz="4500">
                <a:latin typeface="Proxima Nova Lt"/>
              </a:defRPr>
            </a:lvl2pPr>
            <a:lvl3pPr>
              <a:defRPr sz="4500">
                <a:latin typeface="Proxima Nova Lt"/>
              </a:defRPr>
            </a:lvl3pPr>
            <a:lvl4pPr>
              <a:defRPr sz="4500">
                <a:latin typeface="Proxima Nova Lt"/>
              </a:defRPr>
            </a:lvl4pPr>
            <a:lvl5pPr>
              <a:defRPr sz="4500">
                <a:latin typeface="Proxima Nova Lt"/>
              </a:defRPr>
            </a:lvl5pPr>
          </a:lstStyle>
          <a:p>
            <a:pPr lvl="0"/>
            <a:r>
              <a:rPr lang="es-ES_tradnl" noProof="0" dirty="0"/>
              <a:t>MMM·YYYY</a:t>
            </a:r>
          </a:p>
        </p:txBody>
      </p:sp>
    </p:spTree>
    <p:extLst>
      <p:ext uri="{BB962C8B-B14F-4D97-AF65-F5344CB8AC3E}">
        <p14:creationId xmlns:p14="http://schemas.microsoft.com/office/powerpoint/2010/main" val="7315599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246D919-EE70-1E4E-A392-9D3D97CEA787}"/>
              </a:ext>
            </a:extLst>
          </p:cNvPr>
          <p:cNvGraphicFramePr>
            <a:graphicFrameLocks noChangeAspect="1"/>
          </p:cNvGraphicFramePr>
          <p:nvPr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1468327055"/>
              </p:ext>
            </p:extLst>
          </p:nvPr>
        </p:nvGraphicFramePr>
        <p:xfrm>
          <a:off x="1192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4"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246D919-EE70-1E4E-A392-9D3D97CEA7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2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5B61360-0D77-6847-AC2C-4A24C68E476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0" y="0"/>
            <a:ext cx="119063" cy="11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3000" b="1" i="0" baseline="0" dirty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132609" y="221889"/>
            <a:ext cx="5715000" cy="682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Ingrese el título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65018" y="1182183"/>
            <a:ext cx="7850332" cy="3130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158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</p:sldLayoutIdLst>
  <p:transition spd="slow">
    <p:wipe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5A4CD-64B7-434F-89E4-FEE72AE3E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800" y="842211"/>
            <a:ext cx="5524200" cy="1593188"/>
          </a:xfrm>
        </p:spPr>
        <p:txBody>
          <a:bodyPr anchor="b"/>
          <a:lstStyle/>
          <a:p>
            <a:r>
              <a:rPr lang="es-ES_tradnl" sz="4400" dirty="0"/>
              <a:t>Laboratorio de implementación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A20019-6C9C-254C-889D-7187E431E6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_tradnl" dirty="0"/>
              <a:t>Martín </a:t>
            </a:r>
            <a:r>
              <a:rPr lang="es-ES_tradnl" dirty="0" err="1"/>
              <a:t>Volpacchio</a:t>
            </a:r>
            <a:endParaRPr lang="es-ES_tradnl" dirty="0"/>
          </a:p>
          <a:p>
            <a:r>
              <a:rPr lang="es-ES_tradnl" dirty="0"/>
              <a:t>Andrés </a:t>
            </a:r>
            <a:r>
              <a:rPr lang="es-ES_tradnl" dirty="0" err="1"/>
              <a:t>D’Ambrosio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2590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97785C5-F0EE-8244-ADA9-8E0E9A5F732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689638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64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6F5EBEF-8137-8842-AC54-6BE44BF7C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anchor="b"/>
          <a:lstStyle/>
          <a:p>
            <a:r>
              <a:rPr lang="es-ES_tradnl" sz="2000" dirty="0"/>
              <a:t>Objetivo de la materia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98F72-5E41-E342-9235-43DD53DE32F3}"/>
              </a:ext>
            </a:extLst>
          </p:cNvPr>
          <p:cNvSpPr txBox="1"/>
          <p:nvPr/>
        </p:nvSpPr>
        <p:spPr>
          <a:xfrm>
            <a:off x="1058400" y="1187843"/>
            <a:ext cx="73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dirty="0"/>
              <a:t>Qué aprendan a implementar un proyecto de </a:t>
            </a:r>
            <a:r>
              <a:rPr lang="es-ES_tradnl" dirty="0" err="1"/>
              <a:t>analytics</a:t>
            </a:r>
            <a:r>
              <a:rPr lang="es-ES_tradnl" dirty="0"/>
              <a:t> o machine </a:t>
            </a:r>
            <a:r>
              <a:rPr lang="es-ES_tradnl" dirty="0" err="1"/>
              <a:t>learning</a:t>
            </a:r>
            <a:r>
              <a:rPr lang="es-ES_tradnl" dirty="0"/>
              <a:t> “</a:t>
            </a:r>
            <a:r>
              <a:rPr lang="es-ES_tradnl" dirty="0" err="1"/>
              <a:t>end</a:t>
            </a:r>
            <a:r>
              <a:rPr lang="es-ES_tradnl" dirty="0"/>
              <a:t> to </a:t>
            </a:r>
            <a:r>
              <a:rPr lang="es-ES_tradnl" dirty="0" err="1"/>
              <a:t>end</a:t>
            </a:r>
            <a:r>
              <a:rPr lang="es-ES_tradnl" dirty="0"/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5A1E2F-F81A-7E42-B5ED-968E68C49F39}"/>
              </a:ext>
            </a:extLst>
          </p:cNvPr>
          <p:cNvSpPr txBox="1"/>
          <p:nvPr/>
        </p:nvSpPr>
        <p:spPr>
          <a:xfrm>
            <a:off x="1058400" y="2464951"/>
            <a:ext cx="73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dirty="0"/>
              <a:t>Qué se animen a “codear” las soluciones a sus problemas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AC2204-13B3-8246-8510-368DE6A1ADC6}"/>
              </a:ext>
            </a:extLst>
          </p:cNvPr>
          <p:cNvSpPr txBox="1"/>
          <p:nvPr/>
        </p:nvSpPr>
        <p:spPr>
          <a:xfrm>
            <a:off x="1058400" y="3586325"/>
            <a:ext cx="730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_tradnl" dirty="0"/>
              <a:t>Animarlos a explorar problemas reales</a:t>
            </a:r>
          </a:p>
        </p:txBody>
      </p:sp>
    </p:spTree>
    <p:extLst>
      <p:ext uri="{BB962C8B-B14F-4D97-AF65-F5344CB8AC3E}">
        <p14:creationId xmlns:p14="http://schemas.microsoft.com/office/powerpoint/2010/main" val="296230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Ug4_DRIVV8i85LBFvUNF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UST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STRAL" id="{2C08326B-E68E-7742-9464-361123F798AC}" vid="{D5E3D51C-7E62-7549-97CE-74FAF86F52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MELI_CX</Template>
  <TotalTime>400</TotalTime>
  <Words>44</Words>
  <Application>Microsoft Macintosh PowerPoint</Application>
  <PresentationFormat>On-screen Show (16:9)</PresentationFormat>
  <Paragraphs>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Proxima Nova Lt</vt:lpstr>
      <vt:lpstr>Proxima Nova Rg</vt:lpstr>
      <vt:lpstr>AUSTRAL</vt:lpstr>
      <vt:lpstr>think-cell Slide</vt:lpstr>
      <vt:lpstr>PowerPoint Presentation</vt:lpstr>
      <vt:lpstr>Objetivo de la materia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De Ambrosio</dc:creator>
  <cp:lastModifiedBy>Andres De Ambrosio</cp:lastModifiedBy>
  <cp:revision>4</cp:revision>
  <dcterms:created xsi:type="dcterms:W3CDTF">2021-05-06T04:02:15Z</dcterms:created>
  <dcterms:modified xsi:type="dcterms:W3CDTF">2021-05-06T10:43:03Z</dcterms:modified>
</cp:coreProperties>
</file>