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030"/>
    <a:srgbClr val="1312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65863-97D2-FCF0-4F42-8F658EC01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986DBB-C5E3-9EF6-3F97-A997F2B11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263E12-40E4-1560-6AAC-9D329833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5C4D-02A3-4694-B582-1010D3DDDF0B}" type="datetimeFigureOut">
              <a:rPr lang="es-AR" smtClean="0"/>
              <a:t>21/6/2024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796089-BCF2-1528-DC2E-4AF962C5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CBB1A3-F2D0-2E1C-9897-DB01959B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C03B-96B4-42D8-BE53-22868E04E0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85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84744-FBCE-7067-37EE-82ED1C77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F5D681-B0BB-A096-24C4-F7B490137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519841-8265-8CAA-42E5-60E0EA4E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5C4D-02A3-4694-B582-1010D3DDDF0B}" type="datetimeFigureOut">
              <a:rPr lang="es-AR" smtClean="0"/>
              <a:t>21/6/2024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76BC84-D997-CF75-7936-83B37403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321277-2E5F-6A13-A5B0-D0F50B260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C03B-96B4-42D8-BE53-22868E04E0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541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2E838F-EFCC-E518-9859-5C79E23A4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6B1385-627C-1C71-6F57-B5C5F1F4B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B790F1-9B22-F125-2E01-8C287066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5C4D-02A3-4694-B582-1010D3DDDF0B}" type="datetimeFigureOut">
              <a:rPr lang="es-AR" smtClean="0"/>
              <a:t>21/6/2024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2370FC-77E5-1CD0-61A5-9571711F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51B99D-C3DE-C555-EE8E-4C8784A8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C03B-96B4-42D8-BE53-22868E04E0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407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E99AD-B87F-349C-579B-586CBCBC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A7AFAE-21E1-A8C3-79FB-E4BAC6B8B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821396-EF5E-4497-BF54-08FF801D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5C4D-02A3-4694-B582-1010D3DDDF0B}" type="datetimeFigureOut">
              <a:rPr lang="es-AR" smtClean="0"/>
              <a:t>21/6/2024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5E9E09-D05C-5343-3C57-1F90A889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100A7A-E2AC-62ED-C31D-91988F65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C03B-96B4-42D8-BE53-22868E04E0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806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EBF93-8F22-6EF1-1446-7D451F41E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6BA9CC-00D6-EDF2-6761-D67F0813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CAC868-BE78-98E6-3FAA-85426873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5C4D-02A3-4694-B582-1010D3DDDF0B}" type="datetimeFigureOut">
              <a:rPr lang="es-AR" smtClean="0"/>
              <a:t>21/6/2024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F8F2D2-FB02-42D4-0CA4-C3350582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157AE8-59C5-0A46-7383-9954BE37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C03B-96B4-42D8-BE53-22868E04E0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9036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5D601-3E40-5CB2-36EA-9D23371B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F654F7-01E9-36B5-6883-FB9CB8E4D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131752-FA86-12CA-AC52-D0CFD7CCA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842E87-43F1-72E6-4F7F-261DA6FB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5C4D-02A3-4694-B582-1010D3DDDF0B}" type="datetimeFigureOut">
              <a:rPr lang="es-AR" smtClean="0"/>
              <a:t>21/6/2024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98C20F-A276-4CCA-C66D-F0FAD736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E97B8A-470A-5582-1C5E-9DEADF2C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C03B-96B4-42D8-BE53-22868E04E0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22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50907-B7E2-72C6-B942-504F49B37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90EEC8-1D9F-C5CF-C78E-BE316265D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4F1034-47C6-81B3-1549-7B6A1AC7A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1D8DE8-195B-D8A5-F857-11C908166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C2DB9C5-E206-87C2-0BCC-117B999E4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2496F19-8879-97B0-D235-FDB1AB09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5C4D-02A3-4694-B582-1010D3DDDF0B}" type="datetimeFigureOut">
              <a:rPr lang="es-AR" smtClean="0"/>
              <a:t>21/6/2024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7901C1E-E9AF-AEDC-432A-87930552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EF3FA54-37D0-D815-FCAA-147FD522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C03B-96B4-42D8-BE53-22868E04E0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167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68297-FDED-BC09-6045-8BF350DC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2F3DC4-D0C2-43B3-9ADF-BAE2167CD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5C4D-02A3-4694-B582-1010D3DDDF0B}" type="datetimeFigureOut">
              <a:rPr lang="es-AR" smtClean="0"/>
              <a:t>21/6/2024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E23F842-79A7-1649-F8E0-74D72311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A4E3E1-049F-3CF9-3ABB-DB0B46EC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C03B-96B4-42D8-BE53-22868E04E0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34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5B58FE1-F4E9-B475-44FB-CB74E9D5C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5C4D-02A3-4694-B582-1010D3DDDF0B}" type="datetimeFigureOut">
              <a:rPr lang="es-AR" smtClean="0"/>
              <a:t>21/6/2024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95AD8D-35AC-CC78-89D1-82836294F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4DD234-76EF-BBAF-4232-530ECC7E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C03B-96B4-42D8-BE53-22868E04E0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878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00439-CCB8-685B-92BE-06417E7F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10B7C1-C0EF-BE7B-44AF-25D713A99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241715-B7E7-01D6-F50A-0E4577402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D93271-4440-8BAA-20E8-E9464280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5C4D-02A3-4694-B582-1010D3DDDF0B}" type="datetimeFigureOut">
              <a:rPr lang="es-AR" smtClean="0"/>
              <a:t>21/6/2024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BD2D0C-3B45-2DE1-1582-B7008FF5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A4C8E2-1077-3CFD-4BD4-F35798C3D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C03B-96B4-42D8-BE53-22868E04E0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394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8D7D9-1350-7482-714C-99C1E82E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46C4902-5E8C-DB90-69F0-7CA177D4A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6209B1-3569-544D-B258-A2BB1E0E0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266D5C-A91C-B286-59FB-51F4F40C3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5C4D-02A3-4694-B582-1010D3DDDF0B}" type="datetimeFigureOut">
              <a:rPr lang="es-AR" smtClean="0"/>
              <a:t>21/6/2024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CBBCE4-4502-E9B5-3997-B04B4843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9C3521-9B35-9463-2DB4-E33161DE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C03B-96B4-42D8-BE53-22868E04E0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840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6EAD260-FD2F-9B96-4DBD-C63CFE70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7F5067-EC79-8CB5-17CC-D5F03362B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0F7A5D-385D-9313-9A4D-A89D97DEA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2F5C4D-02A3-4694-B582-1010D3DDDF0B}" type="datetimeFigureOut">
              <a:rPr lang="es-AR" smtClean="0"/>
              <a:t>21/6/2024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2DE4DB-7ED7-7B5B-D618-81DF4CF96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7A8942-A619-206F-D36F-53F25C578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A4C03B-96B4-42D8-BE53-22868E04E0D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653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07219BAB-5FF7-274F-57DE-8C3E6B6A0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19" y="788263"/>
            <a:ext cx="1258594" cy="1188318"/>
          </a:xfrm>
          <a:prstGeom prst="rect">
            <a:avLst/>
          </a:prstGeom>
        </p:spPr>
      </p:pic>
      <p:pic>
        <p:nvPicPr>
          <p:cNvPr id="6" name="Imagen 5" descr="Dibujo de video juego&#10;&#10;Descripción generada automáticamente con confianza baja">
            <a:extLst>
              <a:ext uri="{FF2B5EF4-FFF2-40B4-BE49-F238E27FC236}">
                <a16:creationId xmlns:a16="http://schemas.microsoft.com/office/drawing/2014/main" id="{4579D1F6-9551-296B-41CE-15D257D01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408" y="1517598"/>
            <a:ext cx="1332923" cy="1182027"/>
          </a:xfrm>
          <a:prstGeom prst="rect">
            <a:avLst/>
          </a:prstGeom>
        </p:spPr>
      </p:pic>
      <p:pic>
        <p:nvPicPr>
          <p:cNvPr id="7" name="Imagen 6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DC8BF9CD-76EF-01E1-EDC7-18F2F93CE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63" y="3494189"/>
            <a:ext cx="1342305" cy="1661102"/>
          </a:xfrm>
          <a:prstGeom prst="rect">
            <a:avLst/>
          </a:prstGeom>
        </p:spPr>
      </p:pic>
      <p:pic>
        <p:nvPicPr>
          <p:cNvPr id="8" name="Imagen 7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FDDB5A23-4CDC-26C1-FD5B-4609395C08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0407" y="4324740"/>
            <a:ext cx="1589670" cy="181205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85EC925-E7C1-5B53-DDFB-868481F693C5}"/>
              </a:ext>
            </a:extLst>
          </p:cNvPr>
          <p:cNvSpPr txBox="1"/>
          <p:nvPr/>
        </p:nvSpPr>
        <p:spPr>
          <a:xfrm>
            <a:off x="1688669" y="501936"/>
            <a:ext cx="33728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Nivel:</a:t>
            </a:r>
            <a:r>
              <a:rPr lang="es-ES" dirty="0">
                <a:solidFill>
                  <a:schemeClr val="bg1"/>
                </a:solidFill>
              </a:rPr>
              <a:t> Trainee</a:t>
            </a:r>
          </a:p>
          <a:p>
            <a:r>
              <a:rPr lang="es-ES" b="1" dirty="0">
                <a:solidFill>
                  <a:schemeClr val="bg1"/>
                </a:solidFill>
              </a:rPr>
              <a:t>Motivación: </a:t>
            </a:r>
            <a:r>
              <a:rPr lang="es-ES" dirty="0">
                <a:solidFill>
                  <a:schemeClr val="bg1"/>
                </a:solidFill>
              </a:rPr>
              <a:t>Robarse el título</a:t>
            </a:r>
          </a:p>
          <a:p>
            <a:r>
              <a:rPr lang="es-ES" b="1" dirty="0">
                <a:solidFill>
                  <a:schemeClr val="bg1"/>
                </a:solidFill>
              </a:rPr>
              <a:t>Vida:</a:t>
            </a:r>
            <a:r>
              <a:rPr lang="es-ES" dirty="0">
                <a:solidFill>
                  <a:schemeClr val="bg1"/>
                </a:solidFill>
              </a:rPr>
              <a:t>  7</a:t>
            </a:r>
          </a:p>
          <a:p>
            <a:r>
              <a:rPr lang="es-ES" b="1" dirty="0">
                <a:solidFill>
                  <a:schemeClr val="bg1"/>
                </a:solidFill>
              </a:rPr>
              <a:t>Daño de Ataque:</a:t>
            </a:r>
            <a:r>
              <a:rPr lang="es-ES" dirty="0">
                <a:solidFill>
                  <a:schemeClr val="bg1"/>
                </a:solidFill>
              </a:rPr>
              <a:t> 5</a:t>
            </a:r>
          </a:p>
          <a:p>
            <a:r>
              <a:rPr lang="es-ES" b="1" dirty="0">
                <a:solidFill>
                  <a:schemeClr val="bg1"/>
                </a:solidFill>
              </a:rPr>
              <a:t>Drop Oro:</a:t>
            </a:r>
            <a:r>
              <a:rPr lang="es-ES" dirty="0">
                <a:solidFill>
                  <a:schemeClr val="bg1"/>
                </a:solidFill>
              </a:rPr>
              <a:t> 3</a:t>
            </a:r>
          </a:p>
          <a:p>
            <a:r>
              <a:rPr lang="es-ES" b="1" dirty="0">
                <a:solidFill>
                  <a:schemeClr val="bg1"/>
                </a:solidFill>
              </a:rPr>
              <a:t>Velocidad: </a:t>
            </a:r>
            <a:r>
              <a:rPr lang="es-ES" dirty="0">
                <a:solidFill>
                  <a:schemeClr val="bg1"/>
                </a:solidFill>
              </a:rPr>
              <a:t>Muy rápido</a:t>
            </a:r>
          </a:p>
          <a:p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C7652A1-2955-AE51-8DFD-31E6BAA820D2}"/>
              </a:ext>
            </a:extLst>
          </p:cNvPr>
          <p:cNvSpPr txBox="1"/>
          <p:nvPr/>
        </p:nvSpPr>
        <p:spPr>
          <a:xfrm>
            <a:off x="5797548" y="1358858"/>
            <a:ext cx="33728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>
                <a:solidFill>
                  <a:schemeClr val="bg1"/>
                </a:solidFill>
              </a:rPr>
              <a:t>Nivel:</a:t>
            </a:r>
            <a:r>
              <a:rPr lang="es-ES" dirty="0">
                <a:solidFill>
                  <a:schemeClr val="bg1"/>
                </a:solidFill>
              </a:rPr>
              <a:t> Junior</a:t>
            </a:r>
          </a:p>
          <a:p>
            <a:pPr algn="r"/>
            <a:r>
              <a:rPr lang="es-ES" b="1" dirty="0">
                <a:solidFill>
                  <a:schemeClr val="bg1"/>
                </a:solidFill>
              </a:rPr>
              <a:t>Motivación:</a:t>
            </a:r>
            <a:r>
              <a:rPr lang="es-ES" dirty="0">
                <a:solidFill>
                  <a:schemeClr val="bg1"/>
                </a:solidFill>
              </a:rPr>
              <a:t> ser Freelance</a:t>
            </a:r>
          </a:p>
          <a:p>
            <a:pPr algn="r"/>
            <a:r>
              <a:rPr lang="es-ES" b="1" dirty="0">
                <a:solidFill>
                  <a:schemeClr val="bg1"/>
                </a:solidFill>
              </a:rPr>
              <a:t>Vida:</a:t>
            </a:r>
            <a:r>
              <a:rPr lang="es-ES" dirty="0">
                <a:solidFill>
                  <a:schemeClr val="bg1"/>
                </a:solidFill>
              </a:rPr>
              <a:t>  15</a:t>
            </a:r>
          </a:p>
          <a:p>
            <a:pPr algn="r"/>
            <a:r>
              <a:rPr lang="es-ES" b="1" dirty="0">
                <a:solidFill>
                  <a:schemeClr val="bg1"/>
                </a:solidFill>
              </a:rPr>
              <a:t>Daño de Ataque:</a:t>
            </a:r>
            <a:r>
              <a:rPr lang="es-ES" dirty="0">
                <a:solidFill>
                  <a:schemeClr val="bg1"/>
                </a:solidFill>
              </a:rPr>
              <a:t> 10</a:t>
            </a:r>
          </a:p>
          <a:p>
            <a:pPr algn="r"/>
            <a:r>
              <a:rPr lang="es-ES" b="1" dirty="0">
                <a:solidFill>
                  <a:schemeClr val="bg1"/>
                </a:solidFill>
              </a:rPr>
              <a:t>Drop Oro:</a:t>
            </a:r>
            <a:r>
              <a:rPr lang="es-ES" dirty="0">
                <a:solidFill>
                  <a:schemeClr val="bg1"/>
                </a:solidFill>
              </a:rPr>
              <a:t> 9</a:t>
            </a:r>
          </a:p>
          <a:p>
            <a:pPr algn="r"/>
            <a:r>
              <a:rPr lang="es-ES" b="1" dirty="0">
                <a:solidFill>
                  <a:schemeClr val="bg1"/>
                </a:solidFill>
              </a:rPr>
              <a:t>Velocidad:</a:t>
            </a:r>
            <a:r>
              <a:rPr lang="es-ES" dirty="0">
                <a:solidFill>
                  <a:schemeClr val="bg1"/>
                </a:solidFill>
              </a:rPr>
              <a:t> Rápido</a:t>
            </a:r>
          </a:p>
          <a:p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294C6B0-3B77-E895-A506-CE7823A1EC92}"/>
              </a:ext>
            </a:extLst>
          </p:cNvPr>
          <p:cNvSpPr txBox="1"/>
          <p:nvPr/>
        </p:nvSpPr>
        <p:spPr>
          <a:xfrm>
            <a:off x="1771213" y="3429000"/>
            <a:ext cx="33728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Nivel:</a:t>
            </a:r>
            <a:r>
              <a:rPr lang="es-ES" dirty="0">
                <a:solidFill>
                  <a:schemeClr val="bg1"/>
                </a:solidFill>
              </a:rPr>
              <a:t> SemiSr</a:t>
            </a:r>
          </a:p>
          <a:p>
            <a:r>
              <a:rPr lang="es-ES" b="1" dirty="0">
                <a:solidFill>
                  <a:schemeClr val="bg1"/>
                </a:solidFill>
              </a:rPr>
              <a:t>Motivación:</a:t>
            </a:r>
            <a:r>
              <a:rPr lang="es-ES" dirty="0">
                <a:solidFill>
                  <a:schemeClr val="bg1"/>
                </a:solidFill>
              </a:rPr>
              <a:t> La plata</a:t>
            </a:r>
          </a:p>
          <a:p>
            <a:r>
              <a:rPr lang="es-ES" b="1" dirty="0">
                <a:solidFill>
                  <a:schemeClr val="bg1"/>
                </a:solidFill>
              </a:rPr>
              <a:t>Vida:</a:t>
            </a:r>
            <a:r>
              <a:rPr lang="es-ES" dirty="0">
                <a:solidFill>
                  <a:schemeClr val="bg1"/>
                </a:solidFill>
              </a:rPr>
              <a:t>  35</a:t>
            </a:r>
          </a:p>
          <a:p>
            <a:r>
              <a:rPr lang="es-ES" b="1" dirty="0">
                <a:solidFill>
                  <a:schemeClr val="bg1"/>
                </a:solidFill>
              </a:rPr>
              <a:t>Daño de Ataque:</a:t>
            </a:r>
            <a:r>
              <a:rPr lang="es-ES" dirty="0">
                <a:solidFill>
                  <a:schemeClr val="bg1"/>
                </a:solidFill>
              </a:rPr>
              <a:t> 20</a:t>
            </a:r>
          </a:p>
          <a:p>
            <a:r>
              <a:rPr lang="es-ES" b="1" dirty="0">
                <a:solidFill>
                  <a:schemeClr val="bg1"/>
                </a:solidFill>
              </a:rPr>
              <a:t>Drop Oro:</a:t>
            </a:r>
            <a:r>
              <a:rPr lang="es-ES" dirty="0">
                <a:solidFill>
                  <a:schemeClr val="bg1"/>
                </a:solidFill>
              </a:rPr>
              <a:t> 12</a:t>
            </a:r>
          </a:p>
          <a:p>
            <a:r>
              <a:rPr lang="es-ES" b="1" dirty="0">
                <a:solidFill>
                  <a:schemeClr val="bg1"/>
                </a:solidFill>
              </a:rPr>
              <a:t>Velocidad: </a:t>
            </a:r>
            <a:r>
              <a:rPr lang="es-ES" dirty="0">
                <a:solidFill>
                  <a:schemeClr val="bg1"/>
                </a:solidFill>
              </a:rPr>
              <a:t>Normal</a:t>
            </a:r>
          </a:p>
          <a:p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7ED907-5A0C-4189-8546-FBC93C546C69}"/>
              </a:ext>
            </a:extLst>
          </p:cNvPr>
          <p:cNvSpPr txBox="1"/>
          <p:nvPr/>
        </p:nvSpPr>
        <p:spPr>
          <a:xfrm>
            <a:off x="5797549" y="4369530"/>
            <a:ext cx="33728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>
                <a:solidFill>
                  <a:schemeClr val="bg1"/>
                </a:solidFill>
              </a:rPr>
              <a:t>Nivel:</a:t>
            </a:r>
            <a:r>
              <a:rPr lang="es-ES" dirty="0">
                <a:solidFill>
                  <a:schemeClr val="bg1"/>
                </a:solidFill>
              </a:rPr>
              <a:t> Dios</a:t>
            </a:r>
          </a:p>
          <a:p>
            <a:pPr algn="r"/>
            <a:r>
              <a:rPr lang="es-ES" b="1" dirty="0">
                <a:solidFill>
                  <a:schemeClr val="bg1"/>
                </a:solidFill>
              </a:rPr>
              <a:t>Motivación: </a:t>
            </a:r>
            <a:r>
              <a:rPr lang="es-ES" dirty="0">
                <a:solidFill>
                  <a:schemeClr val="bg1"/>
                </a:solidFill>
              </a:rPr>
              <a:t>Jubilarse</a:t>
            </a:r>
          </a:p>
          <a:p>
            <a:pPr algn="r"/>
            <a:r>
              <a:rPr lang="es-ES" b="1" dirty="0">
                <a:solidFill>
                  <a:schemeClr val="bg1"/>
                </a:solidFill>
              </a:rPr>
              <a:t>Vida:</a:t>
            </a:r>
            <a:r>
              <a:rPr lang="es-ES" dirty="0">
                <a:solidFill>
                  <a:schemeClr val="bg1"/>
                </a:solidFill>
              </a:rPr>
              <a:t>  100</a:t>
            </a:r>
          </a:p>
          <a:p>
            <a:pPr algn="r"/>
            <a:r>
              <a:rPr lang="es-ES" b="1" dirty="0">
                <a:solidFill>
                  <a:schemeClr val="bg1"/>
                </a:solidFill>
              </a:rPr>
              <a:t>Daño de Ataque:</a:t>
            </a:r>
            <a:r>
              <a:rPr lang="es-ES" dirty="0">
                <a:solidFill>
                  <a:schemeClr val="bg1"/>
                </a:solidFill>
              </a:rPr>
              <a:t> 50</a:t>
            </a:r>
          </a:p>
          <a:p>
            <a:pPr algn="r"/>
            <a:r>
              <a:rPr lang="es-ES" b="1" dirty="0">
                <a:solidFill>
                  <a:schemeClr val="bg1"/>
                </a:solidFill>
              </a:rPr>
              <a:t>Drop Oro:</a:t>
            </a:r>
            <a:r>
              <a:rPr lang="es-ES" dirty="0">
                <a:solidFill>
                  <a:schemeClr val="bg1"/>
                </a:solidFill>
              </a:rPr>
              <a:t> 20</a:t>
            </a:r>
          </a:p>
          <a:p>
            <a:pPr algn="r"/>
            <a:r>
              <a:rPr lang="es-ES" b="1" dirty="0">
                <a:solidFill>
                  <a:schemeClr val="bg1"/>
                </a:solidFill>
              </a:rPr>
              <a:t>Velocidad: </a:t>
            </a:r>
            <a:r>
              <a:rPr lang="es-ES" dirty="0">
                <a:solidFill>
                  <a:schemeClr val="bg1"/>
                </a:solidFill>
              </a:rPr>
              <a:t>Lento</a:t>
            </a:r>
          </a:p>
          <a:p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191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89</Words>
  <Application>Microsoft Office PowerPoint</Application>
  <PresentationFormat>Panorámica</PresentationFormat>
  <Paragraphs>24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Analia Leyez</dc:creator>
  <cp:lastModifiedBy>Analia Leyez</cp:lastModifiedBy>
  <cp:revision>1</cp:revision>
  <dcterms:created xsi:type="dcterms:W3CDTF">2024-06-22T00:10:42Z</dcterms:created>
  <dcterms:modified xsi:type="dcterms:W3CDTF">2024-06-22T00:27:11Z</dcterms:modified>
</cp:coreProperties>
</file>