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AB7B9-A0E7-4E26-BB3C-D5943B1A1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7D153B-2346-48FD-AE7A-D07A123D5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D3FC0F-F51E-4AA2-A6A5-91302C0D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AD74-FEF1-463C-A07C-9FBA1EE7D555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EB3648-ADF9-4350-9683-DFE80B20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6A900F-09FF-4A20-AD53-F41CB437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CCF-7D1A-4F95-94E2-2594AB0F4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0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F9299-5C1A-4D95-90BE-71B65C6F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FB5515-F146-4CDA-936D-EFF073C9A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6B13C1-332F-46DD-8230-0BFE3B83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AD74-FEF1-463C-A07C-9FBA1EE7D555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F21ABA-30DD-4659-92BA-B6A72455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E5B464-1FDB-41EC-B4F9-1B507B28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CCF-7D1A-4F95-94E2-2594AB0F4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2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CEE3EF-45EA-4177-AFD0-D27FE5BF5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FCC955-ADF0-44AE-ACAA-45CC96BF0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5E3C5C-7392-4CBE-BC31-545F6BC4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AD74-FEF1-463C-A07C-9FBA1EE7D555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D0BCE5-6B06-484B-97EB-616D480B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773407-34B8-4C28-A5A3-EC9AE64E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CCF-7D1A-4F95-94E2-2594AB0F4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62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E4A55-507D-406D-8F11-DF235F5F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E53F0-5DB9-422D-B9D5-4118BB55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EA16C9-E595-40E8-9877-F3C43848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AD74-FEF1-463C-A07C-9FBA1EE7D555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3E8148-E327-4B95-982C-E7DB1E20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AB2DED-7DFB-4D01-B928-FAD05FFB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CCF-7D1A-4F95-94E2-2594AB0F4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02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A43A9-0310-445B-987E-23D4A6A89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4731F6-F4F2-4345-9AA3-CA42E9AA2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A2BBD-F673-49BC-BE9C-0474A1D9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AD74-FEF1-463C-A07C-9FBA1EE7D555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A3AC0C-86AF-4E4E-B630-93D9948A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92849C-D780-4A74-B81F-B0FE6B54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CCF-7D1A-4F95-94E2-2594AB0F4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90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BE91E-F920-4A9F-9A47-07FB1BE7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9AC9F0-4890-4654-89A4-310D0C370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4937BE-8B9D-44FD-A8D5-46F158D44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AF2913-9AF8-4773-BD11-59CBD602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AD74-FEF1-463C-A07C-9FBA1EE7D555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249731-AFBA-45FA-9BC2-66EAF490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5CCCDD-AB09-4311-A8E8-0E7B4BC4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CCF-7D1A-4F95-94E2-2594AB0F4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14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0BD84-630C-4616-BDCD-6A71035B9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996376-AE3C-4827-8D7F-A7323BA24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61384B-F61F-4D51-9000-AD329AB8F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55ED65-EAA8-479B-8516-230D57F9C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2692EC-C59C-4A11-9294-AE1F4FD26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6FBDFB-88DC-4D8D-B87C-FCC844A4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AD74-FEF1-463C-A07C-9FBA1EE7D555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43AAAB-5635-4F30-BE83-C0FFFFAB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1F96A9-97BF-41AE-9E12-072091F7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CCF-7D1A-4F95-94E2-2594AB0F4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6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9202E-87A9-44F0-B0E2-0DF03670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C37A02-75C5-4205-BFBB-F3A6010B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AD74-FEF1-463C-A07C-9FBA1EE7D555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D0711F-B3FC-4AFF-8E2D-18AA7BA7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E598BC-A4EA-48F7-BDD7-76A5CD64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CCF-7D1A-4F95-94E2-2594AB0F4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34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486B27-C495-4453-B8A0-4A8BE18C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AD74-FEF1-463C-A07C-9FBA1EE7D555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B4F41C3-8CE9-401B-94E3-E479EA7D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6D82D0-46D6-418C-ACDE-0609D116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CCF-7D1A-4F95-94E2-2594AB0F4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38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85F70-D583-4640-9463-65A2424A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153D4E-15DE-47BA-B3E0-6F7DDF2EB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5DB305-ADCA-4D7F-9510-8E6DC7158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88A5FB-A014-4CA7-980E-30BB2629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AD74-FEF1-463C-A07C-9FBA1EE7D555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52C19B-97C1-421F-96F3-2A93B85F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EB1A7D-E3F0-4F45-A533-A65DAD4B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CCF-7D1A-4F95-94E2-2594AB0F4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550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BF939-2B17-415B-9F5E-8BA183FF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30627B-7ADF-41D5-A17F-DDF356B6C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3EC5B2-1108-41D0-A6D1-FACC0CE59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2702EB-0BC3-406E-9791-1F717743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AD74-FEF1-463C-A07C-9FBA1EE7D555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49AAF5-860D-42A0-9B6A-68FF7E9E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1900E3-4740-4D05-ADDE-E9F90881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CCF-7D1A-4F95-94E2-2594AB0F4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98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01A848-8D6E-4571-BEBB-F9FA26B0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1116BD-3439-4486-80B5-64D3A07B1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E78C2-3858-45B1-966B-F9DCCA7E8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AD74-FEF1-463C-A07C-9FBA1EE7D555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6B4FD9-A0DF-4C31-8BD5-671E8C8E5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BA003E-2513-4ECA-B6A6-FF454B665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5CCF-7D1A-4F95-94E2-2594AB0F4B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12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1047">
            <a:extLst>
              <a:ext uri="{FF2B5EF4-FFF2-40B4-BE49-F238E27FC236}">
                <a16:creationId xmlns:a16="http://schemas.microsoft.com/office/drawing/2014/main" id="{0959F59E-86AC-4677-BFB0-9CD55AB1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997ED08E-7CE7-4539-8E16-6A356378B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7324526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39F96DC1-4B54-4B36-B945-425E4C04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487090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A4F450A1-0760-4C39-82E4-515AA4FC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2511639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31F3DE-46C6-4D0E-985F-11BA1022B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58" y="1047583"/>
            <a:ext cx="6935931" cy="5323327"/>
          </a:xfrm>
          <a:prstGeom prst="rect">
            <a:avLst/>
          </a:prstGeom>
        </p:spPr>
      </p:pic>
      <p:sp>
        <p:nvSpPr>
          <p:cNvPr id="1056" name="Rectangle 1055">
            <a:extLst>
              <a:ext uri="{FF2B5EF4-FFF2-40B4-BE49-F238E27FC236}">
                <a16:creationId xmlns:a16="http://schemas.microsoft.com/office/drawing/2014/main" id="{0185CD32-2E94-4663-81AE-CC54E44AC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4528738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Linguagem R: Como utilizar os recursos do RMarkdown para gerar relatórios e  documentos - omixdata - Medium">
            <a:extLst>
              <a:ext uri="{FF2B5EF4-FFF2-40B4-BE49-F238E27FC236}">
                <a16:creationId xmlns:a16="http://schemas.microsoft.com/office/drawing/2014/main" id="{B3F82668-37FF-4A02-85BB-5D7096E4A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6121" y="4625906"/>
            <a:ext cx="2723794" cy="153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utorial de R para principiantes. Cómo empezar con buen pie">
            <a:extLst>
              <a:ext uri="{FF2B5EF4-FFF2-40B4-BE49-F238E27FC236}">
                <a16:creationId xmlns:a16="http://schemas.microsoft.com/office/drawing/2014/main" id="{074B72B8-99D5-44B9-B393-950C11012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2773" y="699960"/>
            <a:ext cx="1430491" cy="143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dyverse">
            <a:extLst>
              <a:ext uri="{FF2B5EF4-FFF2-40B4-BE49-F238E27FC236}">
                <a16:creationId xmlns:a16="http://schemas.microsoft.com/office/drawing/2014/main" id="{ACF5ECA6-DDEF-40ED-9719-DB23421F2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969" y="2556192"/>
            <a:ext cx="3357392" cy="176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805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GEMA FERNÁNDEZ-AVILÉS CALDERÓN</dc:creator>
  <cp:lastModifiedBy>GEMA FERNÁNDEZ-AVILÉS CALDERÓN</cp:lastModifiedBy>
  <cp:revision>3</cp:revision>
  <dcterms:created xsi:type="dcterms:W3CDTF">2022-06-04T13:07:28Z</dcterms:created>
  <dcterms:modified xsi:type="dcterms:W3CDTF">2022-06-04T14:32:08Z</dcterms:modified>
</cp:coreProperties>
</file>