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8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6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015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6836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183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5231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359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47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33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844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29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45949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9354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6CABD3-E5EF-4308-8E3C-EFC34E27006C}" type="datetimeFigureOut">
              <a:rPr lang="es-MX" smtClean="0"/>
              <a:t>26/06/2025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07C12-6958-4B5C-AEAB-175B36A9818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4383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0F1486A-3501-7CDC-BFB8-707BF05201C1}"/>
              </a:ext>
            </a:extLst>
          </p:cNvPr>
          <p:cNvSpPr/>
          <p:nvPr/>
        </p:nvSpPr>
        <p:spPr>
          <a:xfrm>
            <a:off x="-1" y="-181154"/>
            <a:ext cx="9074989" cy="7039153"/>
          </a:xfrm>
          <a:prstGeom prst="rect">
            <a:avLst/>
          </a:prstGeom>
          <a:solidFill>
            <a:srgbClr val="002060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350" dirty="0">
              <a:solidFill>
                <a:srgbClr val="FF0000"/>
              </a:solidFill>
            </a:endParaRPr>
          </a:p>
        </p:txBody>
      </p:sp>
      <p:pic>
        <p:nvPicPr>
          <p:cNvPr id="5" name="Imagen 4" descr="Icono&#10;&#10;El contenido generado por IA puede ser incorrecto.">
            <a:extLst>
              <a:ext uri="{FF2B5EF4-FFF2-40B4-BE49-F238E27FC236}">
                <a16:creationId xmlns:a16="http://schemas.microsoft.com/office/drawing/2014/main" id="{87697099-FC52-5403-01BC-9A49CAC1F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3743" y="242796"/>
            <a:ext cx="5291765" cy="5291765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542AD86-E8D0-11FE-AE2D-BB1DF24920FE}"/>
              </a:ext>
            </a:extLst>
          </p:cNvPr>
          <p:cNvSpPr txBox="1"/>
          <p:nvPr/>
        </p:nvSpPr>
        <p:spPr>
          <a:xfrm>
            <a:off x="966158" y="5291765"/>
            <a:ext cx="7142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0" b="1" dirty="0" err="1">
                <a:solidFill>
                  <a:srgbClr val="408DFF"/>
                </a:solidFill>
                <a:latin typeface="Century Gothic" panose="020B0502020202020204" pitchFamily="34" charset="0"/>
              </a:rPr>
              <a:t>XMLViewer</a:t>
            </a:r>
            <a:endParaRPr lang="es-MX" sz="8000" b="1" dirty="0">
              <a:solidFill>
                <a:srgbClr val="408DFF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6066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Century Gothic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aux_admin</dc:creator>
  <cp:lastModifiedBy>aux_admin</cp:lastModifiedBy>
  <cp:revision>2</cp:revision>
  <dcterms:created xsi:type="dcterms:W3CDTF">2025-06-26T19:38:13Z</dcterms:created>
  <dcterms:modified xsi:type="dcterms:W3CDTF">2025-06-26T19:48:32Z</dcterms:modified>
</cp:coreProperties>
</file>