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6F8E3-1E55-A8E9-DD18-FBC17BDCF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32B23-6E22-AD87-99C0-1133E545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3E8ED-4B9E-9DDA-AADE-FF3717F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40DD6-793D-A99B-26C2-ADEB92BB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7CF34-51BA-2382-1D67-014E9941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0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FCD3A-3936-890C-EF30-07C7112C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B7DB68-DA8D-FB9A-D8FA-6DB2629E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6166C-2497-E044-6611-3ED9AD71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47043-C292-B679-CC71-E0428E24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257DE-A9C0-74EB-03D2-539A1509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5BECE-C382-C1FB-A533-A802E8B6F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051D2A-FB02-4A10-0044-52A9C9232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CDD5D5-9298-B93E-92A7-7F3EB572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4F34E-32BB-2D61-4F89-E1666F9A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97AD8-0FCE-3B09-FCDA-6F15186E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20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16A8B-6095-38C3-0528-75BBC472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B8F22-2761-06CD-C0D4-8FDC9C6E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F0FCB-A6E3-59E8-4816-C65BCC70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AAD67-BCD2-C34F-A38D-3B8C5C4F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292C6-75FA-EAB5-84BB-4B9CE21B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901E-9D2A-DDFD-1D7D-48C5D97F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48F6D-410A-07BD-75F2-6F164AD9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15EA7-EDAF-28EA-07A3-D11DA5AC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3CD52-8701-A36F-FF07-26E7E7D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8FBC8-DB04-E060-20DB-9E629841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0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0A51D-1B3A-EF83-F018-598EE6BE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FD547-902E-ABEC-76CB-3A04495E3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5DFAF-53A4-635D-B95B-DDB78772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6783F-1FAB-CE20-9C34-7D61C516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DB53D-606E-7E3A-AB93-CC8AD34E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35692-3BA9-F9C2-7041-B0A0649D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4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1DF3-0945-594F-1D11-8CF17D9D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3FBE5-B63B-FD37-4DE6-7A5E675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AB4998-76BF-0749-506D-0018E8BB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5405AC-6073-2A18-9704-B2320B262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E58908-4EE4-094E-89BF-AEB6A00E8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1D90B9-B126-3D00-218E-0E05000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6D127B-82C3-3957-61D4-A4188797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8AD2DF-4410-C9E0-0558-851A876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6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8CE8-5109-0425-7873-D82ACA07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8A8744-42E1-C9C2-28CD-D3817C6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5FD9C-3867-9DFD-6106-78E86F7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967460-16D4-5A60-E43D-2A22838A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73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E27998-E93F-013E-5395-4AA177BB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F58C9D-825F-4F88-293F-CF4101F2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D7B7D-4A96-4F85-F832-5761199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21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9390C-D1D8-A98D-1401-26D68A51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F9164-4CF3-1B2F-E44F-58AAE08C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0893F-07F6-9D5B-4866-FED14E5F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7A654E-2428-9BAA-C94C-ECCF1DA3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542AA-7320-0825-35C8-58B98724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D2487-2F25-FD96-CB47-BEF2C571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7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19DEA-FC71-E606-F27A-6BF114C0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E4F97A-FD5E-B1C0-276B-69A58189D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B2DEDB-86FF-1886-FC85-44C621039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95017-919F-EF89-A9DC-9E244E8A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AE8FDD-2224-AFE8-1B05-FF1F616B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22817-031C-3968-CEDC-F8D19008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3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505856-CD98-6B6C-302F-8F785671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ED9F26-4EB5-1422-BADC-EEBEE877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ED486-4D2C-8CCF-899F-C8F7D67AE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BA65-083A-4E70-9FE9-B952E4C0E953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19171-45A9-4329-E839-FF23CBAC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3E8D9-8133-2E78-B1A4-755AB059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97B8-005F-4331-9D98-A1C23C6FB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9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E1FD28-26EB-DF70-6F29-9EE4E8BD1F8A}"/>
              </a:ext>
            </a:extLst>
          </p:cNvPr>
          <p:cNvSpPr/>
          <p:nvPr/>
        </p:nvSpPr>
        <p:spPr>
          <a:xfrm>
            <a:off x="0" y="252549"/>
            <a:ext cx="12191999" cy="687977"/>
          </a:xfrm>
          <a:prstGeom prst="rect">
            <a:avLst/>
          </a:prstGeom>
          <a:solidFill>
            <a:srgbClr val="8EC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ADB65F-DC76-FCBB-9F5C-5783EE9FD174}"/>
              </a:ext>
            </a:extLst>
          </p:cNvPr>
          <p:cNvSpPr/>
          <p:nvPr/>
        </p:nvSpPr>
        <p:spPr>
          <a:xfrm>
            <a:off x="0" y="1162594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E5D7C2-3FD0-4BE1-0DEF-B6592ED60145}"/>
              </a:ext>
            </a:extLst>
          </p:cNvPr>
          <p:cNvSpPr/>
          <p:nvPr/>
        </p:nvSpPr>
        <p:spPr>
          <a:xfrm>
            <a:off x="3091543" y="1162592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E3FC7A-89CE-9044-FDAB-7578D2F91807}"/>
              </a:ext>
            </a:extLst>
          </p:cNvPr>
          <p:cNvSpPr/>
          <p:nvPr/>
        </p:nvSpPr>
        <p:spPr>
          <a:xfrm>
            <a:off x="6183086" y="1162594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472409-B720-3E21-557D-1D319BC3A403}"/>
              </a:ext>
            </a:extLst>
          </p:cNvPr>
          <p:cNvSpPr/>
          <p:nvPr/>
        </p:nvSpPr>
        <p:spPr>
          <a:xfrm>
            <a:off x="9274629" y="1162592"/>
            <a:ext cx="2926080" cy="687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Chunk 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4E9EFD-F5AD-20EC-7DF9-70A16E268DD6}"/>
              </a:ext>
            </a:extLst>
          </p:cNvPr>
          <p:cNvSpPr/>
          <p:nvPr/>
        </p:nvSpPr>
        <p:spPr>
          <a:xfrm>
            <a:off x="0" y="2072635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6044791-5DA7-4DA9-6CCE-419711983A45}"/>
              </a:ext>
            </a:extLst>
          </p:cNvPr>
          <p:cNvSpPr/>
          <p:nvPr/>
        </p:nvSpPr>
        <p:spPr>
          <a:xfrm>
            <a:off x="3091543" y="2072633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8D9EDB-AE26-6968-547A-ACB69BB51D95}"/>
              </a:ext>
            </a:extLst>
          </p:cNvPr>
          <p:cNvSpPr/>
          <p:nvPr/>
        </p:nvSpPr>
        <p:spPr>
          <a:xfrm>
            <a:off x="6183086" y="2072633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8F0C0-6564-30FE-5878-FC062FDCF59C}"/>
              </a:ext>
            </a:extLst>
          </p:cNvPr>
          <p:cNvSpPr/>
          <p:nvPr/>
        </p:nvSpPr>
        <p:spPr>
          <a:xfrm>
            <a:off x="9274629" y="2072633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706C4A-33DA-290D-5BDE-8F1B39E5FF6C}"/>
              </a:ext>
            </a:extLst>
          </p:cNvPr>
          <p:cNvSpPr/>
          <p:nvPr/>
        </p:nvSpPr>
        <p:spPr>
          <a:xfrm>
            <a:off x="0" y="2982676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384662-E579-341F-1FC6-03EB30D80026}"/>
              </a:ext>
            </a:extLst>
          </p:cNvPr>
          <p:cNvSpPr/>
          <p:nvPr/>
        </p:nvSpPr>
        <p:spPr>
          <a:xfrm>
            <a:off x="3091543" y="2982674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BFB831-A16E-B131-F382-698FFD9B6388}"/>
              </a:ext>
            </a:extLst>
          </p:cNvPr>
          <p:cNvSpPr/>
          <p:nvPr/>
        </p:nvSpPr>
        <p:spPr>
          <a:xfrm>
            <a:off x="9274629" y="2982676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8C9C3C-548D-AA00-F435-6DEDE88F6449}"/>
              </a:ext>
            </a:extLst>
          </p:cNvPr>
          <p:cNvSpPr/>
          <p:nvPr/>
        </p:nvSpPr>
        <p:spPr>
          <a:xfrm>
            <a:off x="6244048" y="2982674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B8A3B4E-8F93-B8C0-D9F9-6E3E1FD7C810}"/>
              </a:ext>
            </a:extLst>
          </p:cNvPr>
          <p:cNvSpPr/>
          <p:nvPr/>
        </p:nvSpPr>
        <p:spPr>
          <a:xfrm>
            <a:off x="0" y="3892717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FBFF24-5D08-8C39-625B-27F757905A32}"/>
              </a:ext>
            </a:extLst>
          </p:cNvPr>
          <p:cNvSpPr/>
          <p:nvPr/>
        </p:nvSpPr>
        <p:spPr>
          <a:xfrm>
            <a:off x="9265919" y="3892715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E889FAF-8CD0-B47C-A819-8BA5AA10D28C}"/>
              </a:ext>
            </a:extLst>
          </p:cNvPr>
          <p:cNvSpPr/>
          <p:nvPr/>
        </p:nvSpPr>
        <p:spPr>
          <a:xfrm>
            <a:off x="6183086" y="3892717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2E29071-5F5E-CBC4-6581-875999500657}"/>
              </a:ext>
            </a:extLst>
          </p:cNvPr>
          <p:cNvSpPr/>
          <p:nvPr/>
        </p:nvSpPr>
        <p:spPr>
          <a:xfrm>
            <a:off x="3082835" y="3892715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AB59B8F-AB8E-FB13-86BF-F0190FD62A6B}"/>
              </a:ext>
            </a:extLst>
          </p:cNvPr>
          <p:cNvSpPr/>
          <p:nvPr/>
        </p:nvSpPr>
        <p:spPr>
          <a:xfrm>
            <a:off x="9274629" y="4802758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1302352-7814-70FF-DF43-2F1B0FBE1C62}"/>
              </a:ext>
            </a:extLst>
          </p:cNvPr>
          <p:cNvSpPr/>
          <p:nvPr/>
        </p:nvSpPr>
        <p:spPr>
          <a:xfrm>
            <a:off x="3091543" y="4802756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FEA69E1-0BB9-3521-B7A9-D864E353065B}"/>
              </a:ext>
            </a:extLst>
          </p:cNvPr>
          <p:cNvSpPr/>
          <p:nvPr/>
        </p:nvSpPr>
        <p:spPr>
          <a:xfrm>
            <a:off x="6183086" y="4802758"/>
            <a:ext cx="2926080" cy="6879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05BCB25-D9CF-4AB1-11C0-5A7FC1E58E0F}"/>
              </a:ext>
            </a:extLst>
          </p:cNvPr>
          <p:cNvSpPr/>
          <p:nvPr/>
        </p:nvSpPr>
        <p:spPr>
          <a:xfrm>
            <a:off x="0" y="4802756"/>
            <a:ext cx="2926080" cy="687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82694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Gonzalez Montealegre</dc:creator>
  <cp:lastModifiedBy>Santiago Gonzalez Montealegre</cp:lastModifiedBy>
  <cp:revision>1</cp:revision>
  <dcterms:created xsi:type="dcterms:W3CDTF">2023-05-03T06:21:47Z</dcterms:created>
  <dcterms:modified xsi:type="dcterms:W3CDTF">2023-05-03T06:22:07Z</dcterms:modified>
</cp:coreProperties>
</file>