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87" r:id="rId3"/>
    <p:sldId id="291" r:id="rId4"/>
    <p:sldId id="327" r:id="rId5"/>
    <p:sldId id="328" r:id="rId6"/>
    <p:sldId id="326" r:id="rId7"/>
    <p:sldId id="329" r:id="rId8"/>
    <p:sldId id="330" r:id="rId9"/>
    <p:sldId id="333" r:id="rId10"/>
    <p:sldId id="331" r:id="rId11"/>
    <p:sldId id="260" r:id="rId12"/>
    <p:sldId id="335" r:id="rId13"/>
    <p:sldId id="338" r:id="rId14"/>
    <p:sldId id="339" r:id="rId15"/>
    <p:sldId id="288" r:id="rId16"/>
    <p:sldId id="340" r:id="rId17"/>
    <p:sldId id="341" r:id="rId18"/>
    <p:sldId id="342" r:id="rId19"/>
    <p:sldId id="34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37" d="100"/>
          <a:sy n="137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41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12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5477">
          <p15:clr>
            <a:srgbClr val="EA4335"/>
          </p15:clr>
        </p15:guide>
        <p15:guide id="4" pos="1497">
          <p15:clr>
            <a:srgbClr val="EA4335"/>
          </p15:clr>
        </p15:guide>
        <p15:guide id="5" pos="4263">
          <p15:clr>
            <a:srgbClr val="EA4335"/>
          </p15:clr>
        </p15:guide>
        <p15:guide id="6" pos="288">
          <p15:clr>
            <a:srgbClr val="EA4335"/>
          </p15:clr>
        </p15:guide>
        <p15:guide id="7" orient="horz" pos="257">
          <p15:clr>
            <a:srgbClr val="EA4335"/>
          </p15:clr>
        </p15:guide>
        <p15:guide id="8" orient="horz" pos="29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rot="3484260" flipH="1">
            <a:off x="656134" y="1326447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rgbClr val="F1756B">
              <a:alpha val="14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633754" y="1351042"/>
            <a:ext cx="3773103" cy="2602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Predicción </a:t>
            </a:r>
            <a:r>
              <a:rPr lang="es-ES_tradnl" b="0"/>
              <a:t>de</a:t>
            </a:r>
            <a:r>
              <a:rPr lang="es-ES_tradnl"/>
              <a:t> </a:t>
            </a:r>
            <a:r>
              <a:rPr lang="es-ES_tradnl" b="0"/>
              <a:t>Enfermedades Cardiacas</a:t>
            </a: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5916472" y="4139174"/>
            <a:ext cx="2589300" cy="535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50000"/>
                  </a:schemeClr>
                </a:solidFill>
              </a:rPr>
              <a:t>Santiago González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2">
                    <a:lumMod val="50000"/>
                  </a:schemeClr>
                </a:solidFill>
              </a:rPr>
              <a:t>Juliana Cárdenas</a:t>
            </a:r>
            <a:endParaRPr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1068138" y="624198"/>
            <a:ext cx="2615717" cy="3895118"/>
            <a:chOff x="3968150" y="1316175"/>
            <a:chExt cx="919150" cy="1368725"/>
          </a:xfrm>
        </p:grpSpPr>
        <p:sp>
          <p:nvSpPr>
            <p:cNvPr id="60" name="Google Shape;60;p15"/>
            <p:cNvSpPr/>
            <p:nvPr/>
          </p:nvSpPr>
          <p:spPr>
            <a:xfrm>
              <a:off x="4224425" y="1514700"/>
              <a:ext cx="73575" cy="143200"/>
            </a:xfrm>
            <a:custGeom>
              <a:avLst/>
              <a:gdLst/>
              <a:ahLst/>
              <a:cxnLst/>
              <a:rect l="l" t="t" r="r" b="b"/>
              <a:pathLst>
                <a:path w="2943" h="5728" extrusionOk="0">
                  <a:moveTo>
                    <a:pt x="2450" y="1"/>
                  </a:moveTo>
                  <a:cubicBezTo>
                    <a:pt x="2162" y="1"/>
                    <a:pt x="1835" y="333"/>
                    <a:pt x="1648" y="534"/>
                  </a:cubicBezTo>
                  <a:cubicBezTo>
                    <a:pt x="1204" y="1048"/>
                    <a:pt x="846" y="1631"/>
                    <a:pt x="648" y="2251"/>
                  </a:cubicBezTo>
                  <a:cubicBezTo>
                    <a:pt x="466" y="2743"/>
                    <a:pt x="423" y="3299"/>
                    <a:pt x="290" y="3813"/>
                  </a:cubicBezTo>
                  <a:cubicBezTo>
                    <a:pt x="199" y="4080"/>
                    <a:pt x="135" y="4347"/>
                    <a:pt x="113" y="4636"/>
                  </a:cubicBezTo>
                  <a:cubicBezTo>
                    <a:pt x="44" y="5037"/>
                    <a:pt x="1" y="5684"/>
                    <a:pt x="557" y="5727"/>
                  </a:cubicBezTo>
                  <a:cubicBezTo>
                    <a:pt x="712" y="5727"/>
                    <a:pt x="846" y="5663"/>
                    <a:pt x="937" y="5551"/>
                  </a:cubicBezTo>
                  <a:cubicBezTo>
                    <a:pt x="1070" y="5417"/>
                    <a:pt x="1183" y="5192"/>
                    <a:pt x="1226" y="5016"/>
                  </a:cubicBezTo>
                  <a:cubicBezTo>
                    <a:pt x="1472" y="4080"/>
                    <a:pt x="1338" y="3165"/>
                    <a:pt x="1873" y="2321"/>
                  </a:cubicBezTo>
                  <a:cubicBezTo>
                    <a:pt x="2119" y="1898"/>
                    <a:pt x="2472" y="1561"/>
                    <a:pt x="2675" y="1117"/>
                  </a:cubicBezTo>
                  <a:cubicBezTo>
                    <a:pt x="2787" y="893"/>
                    <a:pt x="2942" y="470"/>
                    <a:pt x="2787" y="224"/>
                  </a:cubicBezTo>
                  <a:cubicBezTo>
                    <a:pt x="2692" y="63"/>
                    <a:pt x="2575" y="1"/>
                    <a:pt x="24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214950" y="1630600"/>
              <a:ext cx="12175" cy="28025"/>
            </a:xfrm>
            <a:custGeom>
              <a:avLst/>
              <a:gdLst/>
              <a:ahLst/>
              <a:cxnLst/>
              <a:rect l="l" t="t" r="r" b="b"/>
              <a:pathLst>
                <a:path w="487" h="1121" extrusionOk="0">
                  <a:moveTo>
                    <a:pt x="246" y="0"/>
                  </a:moveTo>
                  <a:cubicBezTo>
                    <a:pt x="198" y="310"/>
                    <a:pt x="0" y="979"/>
                    <a:pt x="423" y="1112"/>
                  </a:cubicBezTo>
                  <a:cubicBezTo>
                    <a:pt x="432" y="1118"/>
                    <a:pt x="440" y="1120"/>
                    <a:pt x="447" y="1120"/>
                  </a:cubicBezTo>
                  <a:cubicBezTo>
                    <a:pt x="474" y="1120"/>
                    <a:pt x="487" y="1087"/>
                    <a:pt x="465" y="1070"/>
                  </a:cubicBezTo>
                  <a:cubicBezTo>
                    <a:pt x="310" y="893"/>
                    <a:pt x="246" y="759"/>
                    <a:pt x="246" y="513"/>
                  </a:cubicBezTo>
                  <a:cubicBezTo>
                    <a:pt x="246" y="358"/>
                    <a:pt x="268" y="177"/>
                    <a:pt x="268" y="22"/>
                  </a:cubicBezTo>
                  <a:cubicBezTo>
                    <a:pt x="268" y="0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68150" y="1316175"/>
              <a:ext cx="919150" cy="1368725"/>
            </a:xfrm>
            <a:custGeom>
              <a:avLst/>
              <a:gdLst/>
              <a:ahLst/>
              <a:cxnLst/>
              <a:rect l="l" t="t" r="r" b="b"/>
              <a:pathLst>
                <a:path w="36766" h="54749" extrusionOk="0">
                  <a:moveTo>
                    <a:pt x="27326" y="4841"/>
                  </a:moveTo>
                  <a:cubicBezTo>
                    <a:pt x="27321" y="4852"/>
                    <a:pt x="27317" y="4860"/>
                    <a:pt x="27317" y="4865"/>
                  </a:cubicBezTo>
                  <a:lnTo>
                    <a:pt x="27317" y="4865"/>
                  </a:lnTo>
                  <a:cubicBezTo>
                    <a:pt x="27317" y="4862"/>
                    <a:pt x="27318" y="4853"/>
                    <a:pt x="27326" y="4841"/>
                  </a:cubicBezTo>
                  <a:close/>
                  <a:moveTo>
                    <a:pt x="10121" y="318"/>
                  </a:moveTo>
                  <a:cubicBezTo>
                    <a:pt x="10562" y="318"/>
                    <a:pt x="10837" y="846"/>
                    <a:pt x="11033" y="1170"/>
                  </a:cubicBezTo>
                  <a:cubicBezTo>
                    <a:pt x="11455" y="1860"/>
                    <a:pt x="11744" y="2662"/>
                    <a:pt x="12054" y="3422"/>
                  </a:cubicBezTo>
                  <a:cubicBezTo>
                    <a:pt x="12102" y="3529"/>
                    <a:pt x="12145" y="3662"/>
                    <a:pt x="12188" y="3775"/>
                  </a:cubicBezTo>
                  <a:cubicBezTo>
                    <a:pt x="11990" y="3844"/>
                    <a:pt x="11808" y="3957"/>
                    <a:pt x="11653" y="4042"/>
                  </a:cubicBezTo>
                  <a:cubicBezTo>
                    <a:pt x="11407" y="4197"/>
                    <a:pt x="11166" y="4358"/>
                    <a:pt x="10920" y="4513"/>
                  </a:cubicBezTo>
                  <a:cubicBezTo>
                    <a:pt x="10903" y="4513"/>
                    <a:pt x="10914" y="4540"/>
                    <a:pt x="10929" y="4540"/>
                  </a:cubicBezTo>
                  <a:cubicBezTo>
                    <a:pt x="10933" y="4540"/>
                    <a:pt x="10938" y="4538"/>
                    <a:pt x="10942" y="4534"/>
                  </a:cubicBezTo>
                  <a:cubicBezTo>
                    <a:pt x="11188" y="4422"/>
                    <a:pt x="11407" y="4310"/>
                    <a:pt x="11653" y="4176"/>
                  </a:cubicBezTo>
                  <a:cubicBezTo>
                    <a:pt x="11835" y="4064"/>
                    <a:pt x="12033" y="3999"/>
                    <a:pt x="12236" y="3887"/>
                  </a:cubicBezTo>
                  <a:cubicBezTo>
                    <a:pt x="12455" y="4465"/>
                    <a:pt x="12680" y="5048"/>
                    <a:pt x="12947" y="5625"/>
                  </a:cubicBezTo>
                  <a:cubicBezTo>
                    <a:pt x="12969" y="5716"/>
                    <a:pt x="13011" y="5802"/>
                    <a:pt x="13059" y="5892"/>
                  </a:cubicBezTo>
                  <a:cubicBezTo>
                    <a:pt x="12391" y="6229"/>
                    <a:pt x="11701" y="6518"/>
                    <a:pt x="11097" y="6941"/>
                  </a:cubicBezTo>
                  <a:cubicBezTo>
                    <a:pt x="11082" y="6956"/>
                    <a:pt x="11088" y="6971"/>
                    <a:pt x="11101" y="6971"/>
                  </a:cubicBezTo>
                  <a:cubicBezTo>
                    <a:pt x="11106" y="6971"/>
                    <a:pt x="11112" y="6968"/>
                    <a:pt x="11118" y="6962"/>
                  </a:cubicBezTo>
                  <a:cubicBezTo>
                    <a:pt x="11765" y="6604"/>
                    <a:pt x="12455" y="6363"/>
                    <a:pt x="13102" y="6005"/>
                  </a:cubicBezTo>
                  <a:lnTo>
                    <a:pt x="13305" y="6470"/>
                  </a:lnTo>
                  <a:cubicBezTo>
                    <a:pt x="13193" y="6497"/>
                    <a:pt x="13102" y="6561"/>
                    <a:pt x="12990" y="6604"/>
                  </a:cubicBezTo>
                  <a:cubicBezTo>
                    <a:pt x="12969" y="6630"/>
                    <a:pt x="12990" y="6652"/>
                    <a:pt x="13011" y="6652"/>
                  </a:cubicBezTo>
                  <a:cubicBezTo>
                    <a:pt x="13124" y="6604"/>
                    <a:pt x="13215" y="6561"/>
                    <a:pt x="13327" y="6518"/>
                  </a:cubicBezTo>
                  <a:cubicBezTo>
                    <a:pt x="13503" y="6962"/>
                    <a:pt x="13707" y="7406"/>
                    <a:pt x="13840" y="7876"/>
                  </a:cubicBezTo>
                  <a:cubicBezTo>
                    <a:pt x="13814" y="7898"/>
                    <a:pt x="13771" y="7919"/>
                    <a:pt x="13749" y="7941"/>
                  </a:cubicBezTo>
                  <a:cubicBezTo>
                    <a:pt x="13728" y="7967"/>
                    <a:pt x="13728" y="7989"/>
                    <a:pt x="13749" y="7989"/>
                  </a:cubicBezTo>
                  <a:cubicBezTo>
                    <a:pt x="13792" y="7967"/>
                    <a:pt x="13840" y="7941"/>
                    <a:pt x="13862" y="7898"/>
                  </a:cubicBezTo>
                  <a:cubicBezTo>
                    <a:pt x="13862" y="7919"/>
                    <a:pt x="13862" y="7941"/>
                    <a:pt x="13883" y="7967"/>
                  </a:cubicBezTo>
                  <a:cubicBezTo>
                    <a:pt x="13904" y="8074"/>
                    <a:pt x="13947" y="8187"/>
                    <a:pt x="13995" y="8299"/>
                  </a:cubicBezTo>
                  <a:cubicBezTo>
                    <a:pt x="13947" y="8368"/>
                    <a:pt x="13926" y="8411"/>
                    <a:pt x="13883" y="8454"/>
                  </a:cubicBezTo>
                  <a:cubicBezTo>
                    <a:pt x="13792" y="8566"/>
                    <a:pt x="13707" y="8657"/>
                    <a:pt x="13616" y="8770"/>
                  </a:cubicBezTo>
                  <a:cubicBezTo>
                    <a:pt x="13616" y="8770"/>
                    <a:pt x="13625" y="8779"/>
                    <a:pt x="13631" y="8779"/>
                  </a:cubicBezTo>
                  <a:cubicBezTo>
                    <a:pt x="13635" y="8779"/>
                    <a:pt x="13637" y="8777"/>
                    <a:pt x="13637" y="8770"/>
                  </a:cubicBezTo>
                  <a:cubicBezTo>
                    <a:pt x="13749" y="8679"/>
                    <a:pt x="13840" y="8609"/>
                    <a:pt x="13926" y="8502"/>
                  </a:cubicBezTo>
                  <a:cubicBezTo>
                    <a:pt x="13974" y="8475"/>
                    <a:pt x="13995" y="8454"/>
                    <a:pt x="14017" y="8433"/>
                  </a:cubicBezTo>
                  <a:cubicBezTo>
                    <a:pt x="14129" y="8721"/>
                    <a:pt x="14215" y="9037"/>
                    <a:pt x="14306" y="9326"/>
                  </a:cubicBezTo>
                  <a:cubicBezTo>
                    <a:pt x="14327" y="9390"/>
                    <a:pt x="14348" y="9438"/>
                    <a:pt x="14375" y="9502"/>
                  </a:cubicBezTo>
                  <a:cubicBezTo>
                    <a:pt x="14241" y="9614"/>
                    <a:pt x="14129" y="9748"/>
                    <a:pt x="14017" y="9839"/>
                  </a:cubicBezTo>
                  <a:cubicBezTo>
                    <a:pt x="13862" y="9973"/>
                    <a:pt x="13680" y="10106"/>
                    <a:pt x="13525" y="10240"/>
                  </a:cubicBezTo>
                  <a:cubicBezTo>
                    <a:pt x="13525" y="10255"/>
                    <a:pt x="13535" y="10270"/>
                    <a:pt x="13542" y="10270"/>
                  </a:cubicBezTo>
                  <a:cubicBezTo>
                    <a:pt x="13544" y="10270"/>
                    <a:pt x="13546" y="10268"/>
                    <a:pt x="13546" y="10262"/>
                  </a:cubicBezTo>
                  <a:cubicBezTo>
                    <a:pt x="13814" y="10058"/>
                    <a:pt x="14193" y="9882"/>
                    <a:pt x="14396" y="9614"/>
                  </a:cubicBezTo>
                  <a:cubicBezTo>
                    <a:pt x="14418" y="9705"/>
                    <a:pt x="14461" y="9791"/>
                    <a:pt x="14482" y="9860"/>
                  </a:cubicBezTo>
                  <a:cubicBezTo>
                    <a:pt x="14193" y="10213"/>
                    <a:pt x="13862" y="10459"/>
                    <a:pt x="13439" y="10663"/>
                  </a:cubicBezTo>
                  <a:cubicBezTo>
                    <a:pt x="13439" y="10663"/>
                    <a:pt x="13439" y="10684"/>
                    <a:pt x="13461" y="10684"/>
                  </a:cubicBezTo>
                  <a:cubicBezTo>
                    <a:pt x="13814" y="10529"/>
                    <a:pt x="14306" y="10347"/>
                    <a:pt x="14530" y="9994"/>
                  </a:cubicBezTo>
                  <a:cubicBezTo>
                    <a:pt x="14530" y="10016"/>
                    <a:pt x="14530" y="10037"/>
                    <a:pt x="14552" y="10058"/>
                  </a:cubicBezTo>
                  <a:cubicBezTo>
                    <a:pt x="14573" y="10149"/>
                    <a:pt x="14685" y="10326"/>
                    <a:pt x="14728" y="10459"/>
                  </a:cubicBezTo>
                  <a:cubicBezTo>
                    <a:pt x="14707" y="10481"/>
                    <a:pt x="14707" y="10508"/>
                    <a:pt x="14685" y="10529"/>
                  </a:cubicBezTo>
                  <a:lnTo>
                    <a:pt x="14685" y="10550"/>
                  </a:lnTo>
                  <a:cubicBezTo>
                    <a:pt x="14616" y="10641"/>
                    <a:pt x="14530" y="10727"/>
                    <a:pt x="14439" y="10818"/>
                  </a:cubicBezTo>
                  <a:cubicBezTo>
                    <a:pt x="14327" y="10909"/>
                    <a:pt x="14215" y="10994"/>
                    <a:pt x="14060" y="11064"/>
                  </a:cubicBezTo>
                  <a:cubicBezTo>
                    <a:pt x="14193" y="10951"/>
                    <a:pt x="14306" y="10796"/>
                    <a:pt x="14375" y="10641"/>
                  </a:cubicBezTo>
                  <a:cubicBezTo>
                    <a:pt x="14375" y="10623"/>
                    <a:pt x="14352" y="10596"/>
                    <a:pt x="14338" y="10596"/>
                  </a:cubicBezTo>
                  <a:cubicBezTo>
                    <a:pt x="14331" y="10596"/>
                    <a:pt x="14327" y="10601"/>
                    <a:pt x="14327" y="10615"/>
                  </a:cubicBezTo>
                  <a:cubicBezTo>
                    <a:pt x="14274" y="10707"/>
                    <a:pt x="13809" y="11102"/>
                    <a:pt x="13562" y="11102"/>
                  </a:cubicBezTo>
                  <a:cubicBezTo>
                    <a:pt x="13509" y="11102"/>
                    <a:pt x="13466" y="11084"/>
                    <a:pt x="13439" y="11042"/>
                  </a:cubicBezTo>
                  <a:cubicBezTo>
                    <a:pt x="13193" y="10684"/>
                    <a:pt x="13236" y="10192"/>
                    <a:pt x="13305" y="9791"/>
                  </a:cubicBezTo>
                  <a:cubicBezTo>
                    <a:pt x="13370" y="9304"/>
                    <a:pt x="13525" y="8834"/>
                    <a:pt x="13525" y="8368"/>
                  </a:cubicBezTo>
                  <a:cubicBezTo>
                    <a:pt x="13546" y="7967"/>
                    <a:pt x="13482" y="7540"/>
                    <a:pt x="13124" y="7363"/>
                  </a:cubicBezTo>
                  <a:cubicBezTo>
                    <a:pt x="12974" y="7272"/>
                    <a:pt x="12818" y="7233"/>
                    <a:pt x="12659" y="7233"/>
                  </a:cubicBezTo>
                  <a:cubicBezTo>
                    <a:pt x="12512" y="7233"/>
                    <a:pt x="12361" y="7266"/>
                    <a:pt x="12209" y="7320"/>
                  </a:cubicBezTo>
                  <a:cubicBezTo>
                    <a:pt x="12322" y="7251"/>
                    <a:pt x="12434" y="7187"/>
                    <a:pt x="12546" y="7165"/>
                  </a:cubicBezTo>
                  <a:cubicBezTo>
                    <a:pt x="12564" y="7165"/>
                    <a:pt x="12552" y="7133"/>
                    <a:pt x="12536" y="7133"/>
                  </a:cubicBezTo>
                  <a:cubicBezTo>
                    <a:pt x="12532" y="7133"/>
                    <a:pt x="12529" y="7135"/>
                    <a:pt x="12525" y="7138"/>
                  </a:cubicBezTo>
                  <a:cubicBezTo>
                    <a:pt x="12257" y="7165"/>
                    <a:pt x="11990" y="7272"/>
                    <a:pt x="11723" y="7320"/>
                  </a:cubicBezTo>
                  <a:cubicBezTo>
                    <a:pt x="11453" y="7381"/>
                    <a:pt x="11127" y="7692"/>
                    <a:pt x="10825" y="7692"/>
                  </a:cubicBezTo>
                  <a:cubicBezTo>
                    <a:pt x="10701" y="7692"/>
                    <a:pt x="10582" y="7640"/>
                    <a:pt x="10471" y="7497"/>
                  </a:cubicBezTo>
                  <a:cubicBezTo>
                    <a:pt x="10204" y="7117"/>
                    <a:pt x="9872" y="6786"/>
                    <a:pt x="9514" y="6518"/>
                  </a:cubicBezTo>
                  <a:cubicBezTo>
                    <a:pt x="9450" y="6470"/>
                    <a:pt x="9402" y="6427"/>
                    <a:pt x="9337" y="6384"/>
                  </a:cubicBezTo>
                  <a:cubicBezTo>
                    <a:pt x="9402" y="6251"/>
                    <a:pt x="9428" y="6117"/>
                    <a:pt x="9493" y="5983"/>
                  </a:cubicBezTo>
                  <a:cubicBezTo>
                    <a:pt x="9583" y="5780"/>
                    <a:pt x="9648" y="5561"/>
                    <a:pt x="9717" y="5358"/>
                  </a:cubicBezTo>
                  <a:cubicBezTo>
                    <a:pt x="9728" y="5347"/>
                    <a:pt x="9723" y="5342"/>
                    <a:pt x="9714" y="5342"/>
                  </a:cubicBezTo>
                  <a:cubicBezTo>
                    <a:pt x="9706" y="5342"/>
                    <a:pt x="9696" y="5347"/>
                    <a:pt x="9696" y="5358"/>
                  </a:cubicBezTo>
                  <a:cubicBezTo>
                    <a:pt x="9583" y="5646"/>
                    <a:pt x="9316" y="5962"/>
                    <a:pt x="9225" y="6294"/>
                  </a:cubicBezTo>
                  <a:cubicBezTo>
                    <a:pt x="8915" y="6048"/>
                    <a:pt x="8557" y="5850"/>
                    <a:pt x="8225" y="5646"/>
                  </a:cubicBezTo>
                  <a:cubicBezTo>
                    <a:pt x="8380" y="5449"/>
                    <a:pt x="8514" y="5245"/>
                    <a:pt x="8648" y="5048"/>
                  </a:cubicBezTo>
                  <a:cubicBezTo>
                    <a:pt x="8845" y="4780"/>
                    <a:pt x="9070" y="4577"/>
                    <a:pt x="9295" y="4331"/>
                  </a:cubicBezTo>
                  <a:cubicBezTo>
                    <a:pt x="9312" y="4314"/>
                    <a:pt x="9301" y="4282"/>
                    <a:pt x="9271" y="4282"/>
                  </a:cubicBezTo>
                  <a:cubicBezTo>
                    <a:pt x="9264" y="4282"/>
                    <a:pt x="9256" y="4284"/>
                    <a:pt x="9247" y="4288"/>
                  </a:cubicBezTo>
                  <a:cubicBezTo>
                    <a:pt x="8712" y="4443"/>
                    <a:pt x="8423" y="5112"/>
                    <a:pt x="8177" y="5604"/>
                  </a:cubicBezTo>
                  <a:cubicBezTo>
                    <a:pt x="8022" y="5513"/>
                    <a:pt x="7867" y="5400"/>
                    <a:pt x="7712" y="5294"/>
                  </a:cubicBezTo>
                  <a:cubicBezTo>
                    <a:pt x="7156" y="4866"/>
                    <a:pt x="6573" y="4556"/>
                    <a:pt x="5861" y="4491"/>
                  </a:cubicBezTo>
                  <a:cubicBezTo>
                    <a:pt x="5789" y="4482"/>
                    <a:pt x="5719" y="4478"/>
                    <a:pt x="5650" y="4478"/>
                  </a:cubicBezTo>
                  <a:cubicBezTo>
                    <a:pt x="5362" y="4478"/>
                    <a:pt x="5107" y="4552"/>
                    <a:pt x="4835" y="4625"/>
                  </a:cubicBezTo>
                  <a:cubicBezTo>
                    <a:pt x="4567" y="4154"/>
                    <a:pt x="4434" y="3641"/>
                    <a:pt x="4102" y="3197"/>
                  </a:cubicBezTo>
                  <a:cubicBezTo>
                    <a:pt x="4102" y="3197"/>
                    <a:pt x="4081" y="3197"/>
                    <a:pt x="4081" y="3219"/>
                  </a:cubicBezTo>
                  <a:cubicBezTo>
                    <a:pt x="4369" y="3662"/>
                    <a:pt x="4482" y="4197"/>
                    <a:pt x="4722" y="4668"/>
                  </a:cubicBezTo>
                  <a:cubicBezTo>
                    <a:pt x="4567" y="4711"/>
                    <a:pt x="4412" y="4759"/>
                    <a:pt x="4236" y="4802"/>
                  </a:cubicBezTo>
                  <a:cubicBezTo>
                    <a:pt x="3968" y="4331"/>
                    <a:pt x="3813" y="3823"/>
                    <a:pt x="3701" y="3310"/>
                  </a:cubicBezTo>
                  <a:cubicBezTo>
                    <a:pt x="3701" y="3299"/>
                    <a:pt x="3689" y="3293"/>
                    <a:pt x="3677" y="3293"/>
                  </a:cubicBezTo>
                  <a:cubicBezTo>
                    <a:pt x="3665" y="3293"/>
                    <a:pt x="3653" y="3299"/>
                    <a:pt x="3653" y="3310"/>
                  </a:cubicBezTo>
                  <a:cubicBezTo>
                    <a:pt x="3765" y="3823"/>
                    <a:pt x="3835" y="4358"/>
                    <a:pt x="4102" y="4823"/>
                  </a:cubicBezTo>
                  <a:lnTo>
                    <a:pt x="4011" y="4823"/>
                  </a:lnTo>
                  <a:cubicBezTo>
                    <a:pt x="3984" y="4827"/>
                    <a:pt x="3958" y="4829"/>
                    <a:pt x="3933" y="4829"/>
                  </a:cubicBezTo>
                  <a:cubicBezTo>
                    <a:pt x="3512" y="4829"/>
                    <a:pt x="3449" y="4290"/>
                    <a:pt x="3343" y="3957"/>
                  </a:cubicBezTo>
                  <a:cubicBezTo>
                    <a:pt x="3300" y="3775"/>
                    <a:pt x="3188" y="3620"/>
                    <a:pt x="3118" y="3465"/>
                  </a:cubicBezTo>
                  <a:cubicBezTo>
                    <a:pt x="2984" y="3128"/>
                    <a:pt x="3230" y="2973"/>
                    <a:pt x="3476" y="2860"/>
                  </a:cubicBezTo>
                  <a:cubicBezTo>
                    <a:pt x="3631" y="2775"/>
                    <a:pt x="3813" y="2705"/>
                    <a:pt x="3968" y="2620"/>
                  </a:cubicBezTo>
                  <a:cubicBezTo>
                    <a:pt x="4035" y="2641"/>
                    <a:pt x="4113" y="2652"/>
                    <a:pt x="4190" y="2652"/>
                  </a:cubicBezTo>
                  <a:cubicBezTo>
                    <a:pt x="4268" y="2652"/>
                    <a:pt x="4345" y="2641"/>
                    <a:pt x="4412" y="2620"/>
                  </a:cubicBezTo>
                  <a:cubicBezTo>
                    <a:pt x="4434" y="2593"/>
                    <a:pt x="4434" y="2550"/>
                    <a:pt x="4391" y="2529"/>
                  </a:cubicBezTo>
                  <a:cubicBezTo>
                    <a:pt x="4321" y="2529"/>
                    <a:pt x="4236" y="2507"/>
                    <a:pt x="4145" y="2507"/>
                  </a:cubicBezTo>
                  <a:cubicBezTo>
                    <a:pt x="4166" y="2507"/>
                    <a:pt x="4166" y="2486"/>
                    <a:pt x="4188" y="2459"/>
                  </a:cubicBezTo>
                  <a:cubicBezTo>
                    <a:pt x="4348" y="2459"/>
                    <a:pt x="4503" y="2395"/>
                    <a:pt x="4658" y="2326"/>
                  </a:cubicBezTo>
                  <a:cubicBezTo>
                    <a:pt x="4680" y="2326"/>
                    <a:pt x="4658" y="2283"/>
                    <a:pt x="4637" y="2283"/>
                  </a:cubicBezTo>
                  <a:cubicBezTo>
                    <a:pt x="4503" y="2304"/>
                    <a:pt x="4369" y="2374"/>
                    <a:pt x="4236" y="2395"/>
                  </a:cubicBezTo>
                  <a:cubicBezTo>
                    <a:pt x="4279" y="2352"/>
                    <a:pt x="4300" y="2283"/>
                    <a:pt x="4321" y="2219"/>
                  </a:cubicBezTo>
                  <a:cubicBezTo>
                    <a:pt x="4434" y="2192"/>
                    <a:pt x="4546" y="2149"/>
                    <a:pt x="4658" y="2106"/>
                  </a:cubicBezTo>
                  <a:cubicBezTo>
                    <a:pt x="4680" y="2085"/>
                    <a:pt x="4658" y="2058"/>
                    <a:pt x="4637" y="2058"/>
                  </a:cubicBezTo>
                  <a:cubicBezTo>
                    <a:pt x="4525" y="2085"/>
                    <a:pt x="4434" y="2106"/>
                    <a:pt x="4321" y="2128"/>
                  </a:cubicBezTo>
                  <a:lnTo>
                    <a:pt x="4321" y="1994"/>
                  </a:lnTo>
                  <a:cubicBezTo>
                    <a:pt x="4391" y="1994"/>
                    <a:pt x="4455" y="1973"/>
                    <a:pt x="4525" y="1951"/>
                  </a:cubicBezTo>
                  <a:cubicBezTo>
                    <a:pt x="4546" y="1951"/>
                    <a:pt x="4525" y="1924"/>
                    <a:pt x="4525" y="1924"/>
                  </a:cubicBezTo>
                  <a:cubicBezTo>
                    <a:pt x="4455" y="1951"/>
                    <a:pt x="4391" y="1951"/>
                    <a:pt x="4321" y="1973"/>
                  </a:cubicBezTo>
                  <a:cubicBezTo>
                    <a:pt x="4321" y="1763"/>
                    <a:pt x="4566" y="1748"/>
                    <a:pt x="4721" y="1748"/>
                  </a:cubicBezTo>
                  <a:cubicBezTo>
                    <a:pt x="4748" y="1748"/>
                    <a:pt x="4772" y="1748"/>
                    <a:pt x="4792" y="1748"/>
                  </a:cubicBezTo>
                  <a:cubicBezTo>
                    <a:pt x="5081" y="1748"/>
                    <a:pt x="4990" y="1951"/>
                    <a:pt x="4968" y="2106"/>
                  </a:cubicBezTo>
                  <a:cubicBezTo>
                    <a:pt x="4947" y="2261"/>
                    <a:pt x="4947" y="2438"/>
                    <a:pt x="5059" y="2550"/>
                  </a:cubicBezTo>
                  <a:cubicBezTo>
                    <a:pt x="5102" y="2620"/>
                    <a:pt x="5172" y="2641"/>
                    <a:pt x="5236" y="2641"/>
                  </a:cubicBezTo>
                  <a:cubicBezTo>
                    <a:pt x="5123" y="2753"/>
                    <a:pt x="4990" y="2839"/>
                    <a:pt x="4813" y="2839"/>
                  </a:cubicBezTo>
                  <a:cubicBezTo>
                    <a:pt x="4792" y="2839"/>
                    <a:pt x="4792" y="2908"/>
                    <a:pt x="4813" y="2908"/>
                  </a:cubicBezTo>
                  <a:cubicBezTo>
                    <a:pt x="4834" y="2910"/>
                    <a:pt x="4854" y="2910"/>
                    <a:pt x="4874" y="2910"/>
                  </a:cubicBezTo>
                  <a:cubicBezTo>
                    <a:pt x="5177" y="2910"/>
                    <a:pt x="5381" y="2761"/>
                    <a:pt x="5551" y="2550"/>
                  </a:cubicBezTo>
                  <a:cubicBezTo>
                    <a:pt x="5573" y="2561"/>
                    <a:pt x="5599" y="2561"/>
                    <a:pt x="5627" y="2561"/>
                  </a:cubicBezTo>
                  <a:cubicBezTo>
                    <a:pt x="5654" y="2561"/>
                    <a:pt x="5682" y="2561"/>
                    <a:pt x="5706" y="2572"/>
                  </a:cubicBezTo>
                  <a:cubicBezTo>
                    <a:pt x="5792" y="2593"/>
                    <a:pt x="5883" y="2620"/>
                    <a:pt x="5952" y="2662"/>
                  </a:cubicBezTo>
                  <a:cubicBezTo>
                    <a:pt x="5952" y="2669"/>
                    <a:pt x="5954" y="2671"/>
                    <a:pt x="5957" y="2671"/>
                  </a:cubicBezTo>
                  <a:cubicBezTo>
                    <a:pt x="5963" y="2671"/>
                    <a:pt x="5974" y="2656"/>
                    <a:pt x="5974" y="2641"/>
                  </a:cubicBezTo>
                  <a:cubicBezTo>
                    <a:pt x="5926" y="2572"/>
                    <a:pt x="5840" y="2507"/>
                    <a:pt x="5771" y="2486"/>
                  </a:cubicBezTo>
                  <a:cubicBezTo>
                    <a:pt x="5728" y="2459"/>
                    <a:pt x="5685" y="2438"/>
                    <a:pt x="5637" y="2438"/>
                  </a:cubicBezTo>
                  <a:cubicBezTo>
                    <a:pt x="5706" y="2352"/>
                    <a:pt x="5749" y="2283"/>
                    <a:pt x="5819" y="2219"/>
                  </a:cubicBezTo>
                  <a:cubicBezTo>
                    <a:pt x="5840" y="2219"/>
                    <a:pt x="5883" y="2219"/>
                    <a:pt x="5904" y="2240"/>
                  </a:cubicBezTo>
                  <a:cubicBezTo>
                    <a:pt x="5952" y="2240"/>
                    <a:pt x="6017" y="2261"/>
                    <a:pt x="6059" y="2261"/>
                  </a:cubicBezTo>
                  <a:cubicBezTo>
                    <a:pt x="6086" y="2261"/>
                    <a:pt x="6086" y="2240"/>
                    <a:pt x="6086" y="2240"/>
                  </a:cubicBezTo>
                  <a:cubicBezTo>
                    <a:pt x="6038" y="2192"/>
                    <a:pt x="5995" y="2170"/>
                    <a:pt x="5974" y="2149"/>
                  </a:cubicBezTo>
                  <a:cubicBezTo>
                    <a:pt x="5926" y="2149"/>
                    <a:pt x="5904" y="2128"/>
                    <a:pt x="5883" y="2128"/>
                  </a:cubicBezTo>
                  <a:cubicBezTo>
                    <a:pt x="5925" y="2092"/>
                    <a:pt x="5963" y="2077"/>
                    <a:pt x="5997" y="2077"/>
                  </a:cubicBezTo>
                  <a:cubicBezTo>
                    <a:pt x="6179" y="2077"/>
                    <a:pt x="6255" y="2507"/>
                    <a:pt x="6327" y="2620"/>
                  </a:cubicBezTo>
                  <a:cubicBezTo>
                    <a:pt x="6439" y="2753"/>
                    <a:pt x="6685" y="2727"/>
                    <a:pt x="6840" y="2753"/>
                  </a:cubicBezTo>
                  <a:lnTo>
                    <a:pt x="6888" y="2753"/>
                  </a:lnTo>
                  <a:cubicBezTo>
                    <a:pt x="6755" y="3154"/>
                    <a:pt x="6573" y="3529"/>
                    <a:pt x="6642" y="3957"/>
                  </a:cubicBezTo>
                  <a:cubicBezTo>
                    <a:pt x="6651" y="3975"/>
                    <a:pt x="6664" y="3981"/>
                    <a:pt x="6676" y="3981"/>
                  </a:cubicBezTo>
                  <a:cubicBezTo>
                    <a:pt x="6692" y="3981"/>
                    <a:pt x="6706" y="3969"/>
                    <a:pt x="6706" y="3957"/>
                  </a:cubicBezTo>
                  <a:cubicBezTo>
                    <a:pt x="6728" y="3556"/>
                    <a:pt x="6861" y="3154"/>
                    <a:pt x="6952" y="2775"/>
                  </a:cubicBezTo>
                  <a:cubicBezTo>
                    <a:pt x="7444" y="2839"/>
                    <a:pt x="7910" y="3021"/>
                    <a:pt x="8380" y="3240"/>
                  </a:cubicBezTo>
                  <a:cubicBezTo>
                    <a:pt x="8332" y="3310"/>
                    <a:pt x="8268" y="3395"/>
                    <a:pt x="8225" y="3465"/>
                  </a:cubicBezTo>
                  <a:cubicBezTo>
                    <a:pt x="8091" y="3620"/>
                    <a:pt x="7958" y="3753"/>
                    <a:pt x="7824" y="3908"/>
                  </a:cubicBezTo>
                  <a:cubicBezTo>
                    <a:pt x="7599" y="4154"/>
                    <a:pt x="7396" y="4443"/>
                    <a:pt x="7289" y="4759"/>
                  </a:cubicBezTo>
                  <a:cubicBezTo>
                    <a:pt x="7270" y="4774"/>
                    <a:pt x="7289" y="4789"/>
                    <a:pt x="7309" y="4789"/>
                  </a:cubicBezTo>
                  <a:cubicBezTo>
                    <a:pt x="7317" y="4789"/>
                    <a:pt x="7326" y="4786"/>
                    <a:pt x="7332" y="4780"/>
                  </a:cubicBezTo>
                  <a:cubicBezTo>
                    <a:pt x="7487" y="4443"/>
                    <a:pt x="7755" y="4176"/>
                    <a:pt x="8022" y="3908"/>
                  </a:cubicBezTo>
                  <a:cubicBezTo>
                    <a:pt x="8177" y="3732"/>
                    <a:pt x="8402" y="3529"/>
                    <a:pt x="8535" y="3310"/>
                  </a:cubicBezTo>
                  <a:cubicBezTo>
                    <a:pt x="8690" y="3395"/>
                    <a:pt x="8845" y="3465"/>
                    <a:pt x="9001" y="3529"/>
                  </a:cubicBezTo>
                  <a:cubicBezTo>
                    <a:pt x="9717" y="3887"/>
                    <a:pt x="10140" y="4625"/>
                    <a:pt x="10787" y="5069"/>
                  </a:cubicBezTo>
                  <a:cubicBezTo>
                    <a:pt x="10795" y="5077"/>
                    <a:pt x="10805" y="5080"/>
                    <a:pt x="10816" y="5080"/>
                  </a:cubicBezTo>
                  <a:cubicBezTo>
                    <a:pt x="10865" y="5080"/>
                    <a:pt x="10929" y="5013"/>
                    <a:pt x="10872" y="4957"/>
                  </a:cubicBezTo>
                  <a:cubicBezTo>
                    <a:pt x="10632" y="4625"/>
                    <a:pt x="10364" y="4310"/>
                    <a:pt x="10070" y="4021"/>
                  </a:cubicBezTo>
                  <a:cubicBezTo>
                    <a:pt x="10295" y="4021"/>
                    <a:pt x="10498" y="3866"/>
                    <a:pt x="10674" y="3775"/>
                  </a:cubicBezTo>
                  <a:cubicBezTo>
                    <a:pt x="10985" y="3620"/>
                    <a:pt x="11321" y="3507"/>
                    <a:pt x="11653" y="3352"/>
                  </a:cubicBezTo>
                  <a:cubicBezTo>
                    <a:pt x="11671" y="3334"/>
                    <a:pt x="11659" y="3282"/>
                    <a:pt x="11629" y="3282"/>
                  </a:cubicBezTo>
                  <a:cubicBezTo>
                    <a:pt x="11623" y="3282"/>
                    <a:pt x="11617" y="3284"/>
                    <a:pt x="11610" y="3288"/>
                  </a:cubicBezTo>
                  <a:cubicBezTo>
                    <a:pt x="11343" y="3374"/>
                    <a:pt x="11097" y="3486"/>
                    <a:pt x="10829" y="3598"/>
                  </a:cubicBezTo>
                  <a:cubicBezTo>
                    <a:pt x="10583" y="3711"/>
                    <a:pt x="10337" y="3930"/>
                    <a:pt x="10049" y="3957"/>
                  </a:cubicBezTo>
                  <a:cubicBezTo>
                    <a:pt x="10049" y="3957"/>
                    <a:pt x="10027" y="3957"/>
                    <a:pt x="10027" y="3978"/>
                  </a:cubicBezTo>
                  <a:cubicBezTo>
                    <a:pt x="9963" y="3887"/>
                    <a:pt x="9872" y="3823"/>
                    <a:pt x="9803" y="3753"/>
                  </a:cubicBezTo>
                  <a:cubicBezTo>
                    <a:pt x="9583" y="3106"/>
                    <a:pt x="9204" y="2550"/>
                    <a:pt x="8894" y="1951"/>
                  </a:cubicBezTo>
                  <a:cubicBezTo>
                    <a:pt x="8803" y="1769"/>
                    <a:pt x="8311" y="1101"/>
                    <a:pt x="8493" y="903"/>
                  </a:cubicBezTo>
                  <a:cubicBezTo>
                    <a:pt x="8626" y="748"/>
                    <a:pt x="8894" y="657"/>
                    <a:pt x="9134" y="588"/>
                  </a:cubicBezTo>
                  <a:lnTo>
                    <a:pt x="9134" y="588"/>
                  </a:lnTo>
                  <a:cubicBezTo>
                    <a:pt x="8915" y="721"/>
                    <a:pt x="8712" y="855"/>
                    <a:pt x="8578" y="1101"/>
                  </a:cubicBezTo>
                  <a:lnTo>
                    <a:pt x="8599" y="1122"/>
                  </a:lnTo>
                  <a:cubicBezTo>
                    <a:pt x="8803" y="882"/>
                    <a:pt x="9070" y="791"/>
                    <a:pt x="9337" y="657"/>
                  </a:cubicBezTo>
                  <a:cubicBezTo>
                    <a:pt x="9514" y="566"/>
                    <a:pt x="9696" y="454"/>
                    <a:pt x="9872" y="368"/>
                  </a:cubicBezTo>
                  <a:cubicBezTo>
                    <a:pt x="9936" y="347"/>
                    <a:pt x="10006" y="347"/>
                    <a:pt x="10070" y="320"/>
                  </a:cubicBezTo>
                  <a:cubicBezTo>
                    <a:pt x="10087" y="319"/>
                    <a:pt x="10104" y="318"/>
                    <a:pt x="10121" y="318"/>
                  </a:cubicBezTo>
                  <a:close/>
                  <a:moveTo>
                    <a:pt x="6091" y="13476"/>
                  </a:moveTo>
                  <a:cubicBezTo>
                    <a:pt x="6089" y="13481"/>
                    <a:pt x="6088" y="13485"/>
                    <a:pt x="6086" y="13490"/>
                  </a:cubicBezTo>
                  <a:lnTo>
                    <a:pt x="6086" y="13490"/>
                  </a:lnTo>
                  <a:cubicBezTo>
                    <a:pt x="6086" y="13484"/>
                    <a:pt x="6089" y="13480"/>
                    <a:pt x="6091" y="13476"/>
                  </a:cubicBezTo>
                  <a:close/>
                  <a:moveTo>
                    <a:pt x="22530" y="14919"/>
                  </a:moveTo>
                  <a:cubicBezTo>
                    <a:pt x="22530" y="14941"/>
                    <a:pt x="22552" y="14941"/>
                    <a:pt x="22552" y="14941"/>
                  </a:cubicBezTo>
                  <a:lnTo>
                    <a:pt x="22530" y="14962"/>
                  </a:lnTo>
                  <a:lnTo>
                    <a:pt x="22530" y="14919"/>
                  </a:lnTo>
                  <a:close/>
                  <a:moveTo>
                    <a:pt x="20054" y="14561"/>
                  </a:moveTo>
                  <a:cubicBezTo>
                    <a:pt x="20391" y="14583"/>
                    <a:pt x="20723" y="14604"/>
                    <a:pt x="21033" y="14759"/>
                  </a:cubicBezTo>
                  <a:cubicBezTo>
                    <a:pt x="21193" y="14828"/>
                    <a:pt x="21348" y="14941"/>
                    <a:pt x="21504" y="15026"/>
                  </a:cubicBezTo>
                  <a:cubicBezTo>
                    <a:pt x="21359" y="15033"/>
                    <a:pt x="21212" y="15037"/>
                    <a:pt x="21065" y="15037"/>
                  </a:cubicBezTo>
                  <a:cubicBezTo>
                    <a:pt x="20646" y="15037"/>
                    <a:pt x="20220" y="15010"/>
                    <a:pt x="19808" y="14962"/>
                  </a:cubicBezTo>
                  <a:cubicBezTo>
                    <a:pt x="19541" y="14941"/>
                    <a:pt x="19209" y="14919"/>
                    <a:pt x="18942" y="14807"/>
                  </a:cubicBezTo>
                  <a:cubicBezTo>
                    <a:pt x="19252" y="14583"/>
                    <a:pt x="19675" y="14561"/>
                    <a:pt x="20054" y="14561"/>
                  </a:cubicBezTo>
                  <a:close/>
                  <a:moveTo>
                    <a:pt x="34001" y="12534"/>
                  </a:moveTo>
                  <a:cubicBezTo>
                    <a:pt x="34113" y="12577"/>
                    <a:pt x="34162" y="12668"/>
                    <a:pt x="34183" y="12823"/>
                  </a:cubicBezTo>
                  <a:cubicBezTo>
                    <a:pt x="34183" y="13069"/>
                    <a:pt x="34049" y="13315"/>
                    <a:pt x="33958" y="13534"/>
                  </a:cubicBezTo>
                  <a:cubicBezTo>
                    <a:pt x="33894" y="13780"/>
                    <a:pt x="33867" y="14048"/>
                    <a:pt x="33846" y="14294"/>
                  </a:cubicBezTo>
                  <a:cubicBezTo>
                    <a:pt x="33803" y="14807"/>
                    <a:pt x="33825" y="15320"/>
                    <a:pt x="33761" y="15807"/>
                  </a:cubicBezTo>
                  <a:cubicBezTo>
                    <a:pt x="33712" y="15877"/>
                    <a:pt x="33691" y="15941"/>
                    <a:pt x="33648" y="16010"/>
                  </a:cubicBezTo>
                  <a:cubicBezTo>
                    <a:pt x="33600" y="16053"/>
                    <a:pt x="33557" y="16096"/>
                    <a:pt x="33493" y="16123"/>
                  </a:cubicBezTo>
                  <a:cubicBezTo>
                    <a:pt x="33466" y="16144"/>
                    <a:pt x="33424" y="16187"/>
                    <a:pt x="33381" y="16208"/>
                  </a:cubicBezTo>
                  <a:cubicBezTo>
                    <a:pt x="33381" y="16208"/>
                    <a:pt x="33359" y="16208"/>
                    <a:pt x="33359" y="16230"/>
                  </a:cubicBezTo>
                  <a:cubicBezTo>
                    <a:pt x="32777" y="16165"/>
                    <a:pt x="32712" y="14604"/>
                    <a:pt x="32777" y="14224"/>
                  </a:cubicBezTo>
                  <a:cubicBezTo>
                    <a:pt x="32867" y="13668"/>
                    <a:pt x="33311" y="12556"/>
                    <a:pt x="34001" y="12534"/>
                  </a:cubicBezTo>
                  <a:close/>
                  <a:moveTo>
                    <a:pt x="34894" y="15518"/>
                  </a:moveTo>
                  <a:cubicBezTo>
                    <a:pt x="34782" y="15609"/>
                    <a:pt x="34670" y="15722"/>
                    <a:pt x="34563" y="15829"/>
                  </a:cubicBezTo>
                  <a:cubicBezTo>
                    <a:pt x="34342" y="16049"/>
                    <a:pt x="34060" y="16203"/>
                    <a:pt x="33796" y="16355"/>
                  </a:cubicBezTo>
                  <a:lnTo>
                    <a:pt x="33796" y="16355"/>
                  </a:lnTo>
                  <a:cubicBezTo>
                    <a:pt x="33902" y="16293"/>
                    <a:pt x="33985" y="16227"/>
                    <a:pt x="34092" y="16165"/>
                  </a:cubicBezTo>
                  <a:cubicBezTo>
                    <a:pt x="34269" y="16010"/>
                    <a:pt x="34450" y="15855"/>
                    <a:pt x="34627" y="15695"/>
                  </a:cubicBezTo>
                  <a:cubicBezTo>
                    <a:pt x="34718" y="15631"/>
                    <a:pt x="34803" y="15561"/>
                    <a:pt x="34894" y="15518"/>
                  </a:cubicBezTo>
                  <a:close/>
                  <a:moveTo>
                    <a:pt x="12947" y="7609"/>
                  </a:moveTo>
                  <a:cubicBezTo>
                    <a:pt x="13257" y="7786"/>
                    <a:pt x="13193" y="8368"/>
                    <a:pt x="13145" y="8657"/>
                  </a:cubicBezTo>
                  <a:cubicBezTo>
                    <a:pt x="13059" y="9122"/>
                    <a:pt x="12926" y="9545"/>
                    <a:pt x="12744" y="9973"/>
                  </a:cubicBezTo>
                  <a:cubicBezTo>
                    <a:pt x="12412" y="10417"/>
                    <a:pt x="12033" y="10775"/>
                    <a:pt x="11920" y="11352"/>
                  </a:cubicBezTo>
                  <a:cubicBezTo>
                    <a:pt x="11765" y="12112"/>
                    <a:pt x="12166" y="12935"/>
                    <a:pt x="11653" y="13556"/>
                  </a:cubicBezTo>
                  <a:cubicBezTo>
                    <a:pt x="11231" y="14069"/>
                    <a:pt x="10583" y="14315"/>
                    <a:pt x="10204" y="14871"/>
                  </a:cubicBezTo>
                  <a:cubicBezTo>
                    <a:pt x="10006" y="15160"/>
                    <a:pt x="9915" y="15454"/>
                    <a:pt x="9803" y="15786"/>
                  </a:cubicBezTo>
                  <a:cubicBezTo>
                    <a:pt x="9851" y="15588"/>
                    <a:pt x="9894" y="15363"/>
                    <a:pt x="9936" y="15160"/>
                  </a:cubicBezTo>
                  <a:cubicBezTo>
                    <a:pt x="10027" y="14759"/>
                    <a:pt x="10273" y="14449"/>
                    <a:pt x="10519" y="14139"/>
                  </a:cubicBezTo>
                  <a:cubicBezTo>
                    <a:pt x="10534" y="14124"/>
                    <a:pt x="10528" y="14106"/>
                    <a:pt x="10516" y="14106"/>
                  </a:cubicBezTo>
                  <a:cubicBezTo>
                    <a:pt x="10511" y="14106"/>
                    <a:pt x="10504" y="14109"/>
                    <a:pt x="10498" y="14117"/>
                  </a:cubicBezTo>
                  <a:cubicBezTo>
                    <a:pt x="10337" y="14294"/>
                    <a:pt x="10161" y="14492"/>
                    <a:pt x="10027" y="14695"/>
                  </a:cubicBezTo>
                  <a:cubicBezTo>
                    <a:pt x="9872" y="14919"/>
                    <a:pt x="9803" y="15187"/>
                    <a:pt x="9760" y="15427"/>
                  </a:cubicBezTo>
                  <a:cubicBezTo>
                    <a:pt x="9696" y="15695"/>
                    <a:pt x="9605" y="15941"/>
                    <a:pt x="9535" y="16208"/>
                  </a:cubicBezTo>
                  <a:cubicBezTo>
                    <a:pt x="9514" y="16299"/>
                    <a:pt x="9493" y="16411"/>
                    <a:pt x="9450" y="16476"/>
                  </a:cubicBezTo>
                  <a:cubicBezTo>
                    <a:pt x="9376" y="16550"/>
                    <a:pt x="9303" y="16585"/>
                    <a:pt x="9225" y="16585"/>
                  </a:cubicBezTo>
                  <a:cubicBezTo>
                    <a:pt x="9113" y="16585"/>
                    <a:pt x="8991" y="16509"/>
                    <a:pt x="8845" y="16363"/>
                  </a:cubicBezTo>
                  <a:cubicBezTo>
                    <a:pt x="8936" y="16032"/>
                    <a:pt x="8958" y="15652"/>
                    <a:pt x="8936" y="15320"/>
                  </a:cubicBezTo>
                  <a:cubicBezTo>
                    <a:pt x="8915" y="14941"/>
                    <a:pt x="8803" y="14449"/>
                    <a:pt x="8402" y="14294"/>
                  </a:cubicBezTo>
                  <a:cubicBezTo>
                    <a:pt x="8306" y="14257"/>
                    <a:pt x="8211" y="14240"/>
                    <a:pt x="8116" y="14240"/>
                  </a:cubicBezTo>
                  <a:cubicBezTo>
                    <a:pt x="7636" y="14240"/>
                    <a:pt x="7171" y="14660"/>
                    <a:pt x="6819" y="14941"/>
                  </a:cubicBezTo>
                  <a:cubicBezTo>
                    <a:pt x="6706" y="15026"/>
                    <a:pt x="6594" y="15117"/>
                    <a:pt x="6487" y="15208"/>
                  </a:cubicBezTo>
                  <a:lnTo>
                    <a:pt x="6487" y="15005"/>
                  </a:lnTo>
                  <a:cubicBezTo>
                    <a:pt x="6487" y="14871"/>
                    <a:pt x="6509" y="14738"/>
                    <a:pt x="6487" y="14625"/>
                  </a:cubicBezTo>
                  <a:cubicBezTo>
                    <a:pt x="6487" y="14615"/>
                    <a:pt x="6480" y="14609"/>
                    <a:pt x="6474" y="14609"/>
                  </a:cubicBezTo>
                  <a:cubicBezTo>
                    <a:pt x="6467" y="14609"/>
                    <a:pt x="6460" y="14615"/>
                    <a:pt x="6460" y="14625"/>
                  </a:cubicBezTo>
                  <a:cubicBezTo>
                    <a:pt x="6439" y="14673"/>
                    <a:pt x="6375" y="14984"/>
                    <a:pt x="6396" y="15208"/>
                  </a:cubicBezTo>
                  <a:lnTo>
                    <a:pt x="6375" y="15208"/>
                  </a:lnTo>
                  <a:cubicBezTo>
                    <a:pt x="6375" y="15160"/>
                    <a:pt x="6353" y="15139"/>
                    <a:pt x="6327" y="15096"/>
                  </a:cubicBezTo>
                  <a:cubicBezTo>
                    <a:pt x="6305" y="14984"/>
                    <a:pt x="6327" y="14828"/>
                    <a:pt x="6327" y="14716"/>
                  </a:cubicBezTo>
                  <a:cubicBezTo>
                    <a:pt x="6353" y="14427"/>
                    <a:pt x="6375" y="14139"/>
                    <a:pt x="6509" y="13871"/>
                  </a:cubicBezTo>
                  <a:cubicBezTo>
                    <a:pt x="6509" y="13856"/>
                    <a:pt x="6498" y="13839"/>
                    <a:pt x="6492" y="13839"/>
                  </a:cubicBezTo>
                  <a:cubicBezTo>
                    <a:pt x="6489" y="13839"/>
                    <a:pt x="6487" y="13842"/>
                    <a:pt x="6487" y="13850"/>
                  </a:cubicBezTo>
                  <a:cubicBezTo>
                    <a:pt x="6327" y="14117"/>
                    <a:pt x="6263" y="14406"/>
                    <a:pt x="6220" y="14695"/>
                  </a:cubicBezTo>
                  <a:cubicBezTo>
                    <a:pt x="6193" y="14807"/>
                    <a:pt x="6172" y="14962"/>
                    <a:pt x="6172" y="15117"/>
                  </a:cubicBezTo>
                  <a:cubicBezTo>
                    <a:pt x="6129" y="15053"/>
                    <a:pt x="6059" y="14984"/>
                    <a:pt x="6038" y="14871"/>
                  </a:cubicBezTo>
                  <a:cubicBezTo>
                    <a:pt x="5904" y="14470"/>
                    <a:pt x="6172" y="14026"/>
                    <a:pt x="6375" y="13716"/>
                  </a:cubicBezTo>
                  <a:cubicBezTo>
                    <a:pt x="6728" y="13133"/>
                    <a:pt x="7107" y="12599"/>
                    <a:pt x="7332" y="11951"/>
                  </a:cubicBezTo>
                  <a:cubicBezTo>
                    <a:pt x="7347" y="11936"/>
                    <a:pt x="7330" y="11921"/>
                    <a:pt x="7311" y="11921"/>
                  </a:cubicBezTo>
                  <a:cubicBezTo>
                    <a:pt x="7304" y="11921"/>
                    <a:pt x="7296" y="11924"/>
                    <a:pt x="7289" y="11930"/>
                  </a:cubicBezTo>
                  <a:cubicBezTo>
                    <a:pt x="6995" y="12443"/>
                    <a:pt x="6685" y="12935"/>
                    <a:pt x="6305" y="13401"/>
                  </a:cubicBezTo>
                  <a:cubicBezTo>
                    <a:pt x="6797" y="12353"/>
                    <a:pt x="7621" y="11443"/>
                    <a:pt x="8289" y="10508"/>
                  </a:cubicBezTo>
                  <a:cubicBezTo>
                    <a:pt x="8760" y="9839"/>
                    <a:pt x="9428" y="9390"/>
                    <a:pt x="10118" y="9010"/>
                  </a:cubicBezTo>
                  <a:cubicBezTo>
                    <a:pt x="10717" y="8679"/>
                    <a:pt x="11188" y="8235"/>
                    <a:pt x="11744" y="7876"/>
                  </a:cubicBezTo>
                  <a:lnTo>
                    <a:pt x="11765" y="7876"/>
                  </a:lnTo>
                  <a:cubicBezTo>
                    <a:pt x="11765" y="7876"/>
                    <a:pt x="11787" y="7855"/>
                    <a:pt x="11808" y="7855"/>
                  </a:cubicBezTo>
                  <a:cubicBezTo>
                    <a:pt x="11498" y="8101"/>
                    <a:pt x="11252" y="8411"/>
                    <a:pt x="11054" y="8743"/>
                  </a:cubicBezTo>
                  <a:cubicBezTo>
                    <a:pt x="11054" y="8770"/>
                    <a:pt x="11075" y="8770"/>
                    <a:pt x="11075" y="8770"/>
                  </a:cubicBezTo>
                  <a:cubicBezTo>
                    <a:pt x="11407" y="8342"/>
                    <a:pt x="11787" y="7989"/>
                    <a:pt x="12300" y="7786"/>
                  </a:cubicBezTo>
                  <a:cubicBezTo>
                    <a:pt x="12503" y="7700"/>
                    <a:pt x="12723" y="7609"/>
                    <a:pt x="12947" y="7609"/>
                  </a:cubicBezTo>
                  <a:close/>
                  <a:moveTo>
                    <a:pt x="36434" y="17700"/>
                  </a:moveTo>
                  <a:cubicBezTo>
                    <a:pt x="36265" y="17719"/>
                    <a:pt x="36097" y="17755"/>
                    <a:pt x="35921" y="17755"/>
                  </a:cubicBezTo>
                  <a:cubicBezTo>
                    <a:pt x="35841" y="17755"/>
                    <a:pt x="35759" y="17747"/>
                    <a:pt x="35675" y="17727"/>
                  </a:cubicBezTo>
                  <a:cubicBezTo>
                    <a:pt x="35675" y="17719"/>
                    <a:pt x="35673" y="17716"/>
                    <a:pt x="35671" y="17716"/>
                  </a:cubicBezTo>
                  <a:lnTo>
                    <a:pt x="35671" y="17716"/>
                  </a:lnTo>
                  <a:cubicBezTo>
                    <a:pt x="35666" y="17716"/>
                    <a:pt x="35660" y="17733"/>
                    <a:pt x="35675" y="17748"/>
                  </a:cubicBezTo>
                  <a:cubicBezTo>
                    <a:pt x="35795" y="17783"/>
                    <a:pt x="35945" y="17812"/>
                    <a:pt x="36090" y="17812"/>
                  </a:cubicBezTo>
                  <a:cubicBezTo>
                    <a:pt x="36217" y="17812"/>
                    <a:pt x="36339" y="17789"/>
                    <a:pt x="36434" y="17727"/>
                  </a:cubicBezTo>
                  <a:lnTo>
                    <a:pt x="36456" y="17700"/>
                  </a:lnTo>
                  <a:close/>
                  <a:moveTo>
                    <a:pt x="16846" y="21604"/>
                  </a:moveTo>
                  <a:cubicBezTo>
                    <a:pt x="16824" y="21625"/>
                    <a:pt x="16824" y="21625"/>
                    <a:pt x="16803" y="21647"/>
                  </a:cubicBezTo>
                  <a:cubicBezTo>
                    <a:pt x="16803" y="21625"/>
                    <a:pt x="16824" y="21625"/>
                    <a:pt x="16824" y="21604"/>
                  </a:cubicBezTo>
                  <a:close/>
                  <a:moveTo>
                    <a:pt x="17526" y="391"/>
                  </a:moveTo>
                  <a:cubicBezTo>
                    <a:pt x="17670" y="391"/>
                    <a:pt x="17817" y="404"/>
                    <a:pt x="17958" y="411"/>
                  </a:cubicBezTo>
                  <a:cubicBezTo>
                    <a:pt x="18225" y="432"/>
                    <a:pt x="18471" y="481"/>
                    <a:pt x="18739" y="523"/>
                  </a:cubicBezTo>
                  <a:cubicBezTo>
                    <a:pt x="19097" y="566"/>
                    <a:pt x="19006" y="812"/>
                    <a:pt x="18963" y="1101"/>
                  </a:cubicBezTo>
                  <a:cubicBezTo>
                    <a:pt x="18851" y="1657"/>
                    <a:pt x="18696" y="2192"/>
                    <a:pt x="18541" y="2753"/>
                  </a:cubicBezTo>
                  <a:cubicBezTo>
                    <a:pt x="18295" y="3796"/>
                    <a:pt x="18070" y="4823"/>
                    <a:pt x="17937" y="5892"/>
                  </a:cubicBezTo>
                  <a:cubicBezTo>
                    <a:pt x="17824" y="6807"/>
                    <a:pt x="17471" y="7743"/>
                    <a:pt x="17536" y="8679"/>
                  </a:cubicBezTo>
                  <a:cubicBezTo>
                    <a:pt x="17536" y="8834"/>
                    <a:pt x="17605" y="9101"/>
                    <a:pt x="17782" y="9144"/>
                  </a:cubicBezTo>
                  <a:lnTo>
                    <a:pt x="17803" y="9144"/>
                  </a:lnTo>
                  <a:cubicBezTo>
                    <a:pt x="17739" y="9347"/>
                    <a:pt x="17648" y="9545"/>
                    <a:pt x="17493" y="9705"/>
                  </a:cubicBezTo>
                  <a:cubicBezTo>
                    <a:pt x="17478" y="9721"/>
                    <a:pt x="17495" y="9736"/>
                    <a:pt x="17513" y="9736"/>
                  </a:cubicBezTo>
                  <a:cubicBezTo>
                    <a:pt x="17521" y="9736"/>
                    <a:pt x="17529" y="9733"/>
                    <a:pt x="17536" y="9727"/>
                  </a:cubicBezTo>
                  <a:cubicBezTo>
                    <a:pt x="17782" y="9572"/>
                    <a:pt x="17915" y="9326"/>
                    <a:pt x="18028" y="9058"/>
                  </a:cubicBezTo>
                  <a:cubicBezTo>
                    <a:pt x="18161" y="8770"/>
                    <a:pt x="18252" y="8454"/>
                    <a:pt x="18338" y="8144"/>
                  </a:cubicBezTo>
                  <a:cubicBezTo>
                    <a:pt x="18605" y="8235"/>
                    <a:pt x="18872" y="8320"/>
                    <a:pt x="19118" y="8433"/>
                  </a:cubicBezTo>
                  <a:cubicBezTo>
                    <a:pt x="19343" y="8545"/>
                    <a:pt x="19498" y="8743"/>
                    <a:pt x="19696" y="8903"/>
                  </a:cubicBezTo>
                  <a:cubicBezTo>
                    <a:pt x="19723" y="8903"/>
                    <a:pt x="19744" y="8876"/>
                    <a:pt x="19723" y="8855"/>
                  </a:cubicBezTo>
                  <a:cubicBezTo>
                    <a:pt x="19541" y="8700"/>
                    <a:pt x="19386" y="8502"/>
                    <a:pt x="19161" y="8368"/>
                  </a:cubicBezTo>
                  <a:cubicBezTo>
                    <a:pt x="18942" y="8208"/>
                    <a:pt x="18653" y="8101"/>
                    <a:pt x="18386" y="8032"/>
                  </a:cubicBezTo>
                  <a:cubicBezTo>
                    <a:pt x="18450" y="7834"/>
                    <a:pt x="18520" y="7652"/>
                    <a:pt x="18562" y="7454"/>
                  </a:cubicBezTo>
                  <a:cubicBezTo>
                    <a:pt x="18653" y="7229"/>
                    <a:pt x="18717" y="7005"/>
                    <a:pt x="18808" y="6786"/>
                  </a:cubicBezTo>
                  <a:cubicBezTo>
                    <a:pt x="18921" y="6898"/>
                    <a:pt x="19054" y="6962"/>
                    <a:pt x="19161" y="7053"/>
                  </a:cubicBezTo>
                  <a:cubicBezTo>
                    <a:pt x="19322" y="7165"/>
                    <a:pt x="19477" y="7251"/>
                    <a:pt x="19632" y="7320"/>
                  </a:cubicBezTo>
                  <a:cubicBezTo>
                    <a:pt x="19653" y="7320"/>
                    <a:pt x="19675" y="7299"/>
                    <a:pt x="19653" y="7272"/>
                  </a:cubicBezTo>
                  <a:cubicBezTo>
                    <a:pt x="19477" y="7187"/>
                    <a:pt x="19343" y="7074"/>
                    <a:pt x="19188" y="6941"/>
                  </a:cubicBezTo>
                  <a:cubicBezTo>
                    <a:pt x="19076" y="6850"/>
                    <a:pt x="18963" y="6737"/>
                    <a:pt x="18851" y="6673"/>
                  </a:cubicBezTo>
                  <a:cubicBezTo>
                    <a:pt x="18963" y="6363"/>
                    <a:pt x="19097" y="6048"/>
                    <a:pt x="19274" y="5759"/>
                  </a:cubicBezTo>
                  <a:cubicBezTo>
                    <a:pt x="19322" y="5871"/>
                    <a:pt x="19455" y="5914"/>
                    <a:pt x="19541" y="5983"/>
                  </a:cubicBezTo>
                  <a:cubicBezTo>
                    <a:pt x="19696" y="6069"/>
                    <a:pt x="19878" y="6138"/>
                    <a:pt x="20033" y="6251"/>
                  </a:cubicBezTo>
                  <a:cubicBezTo>
                    <a:pt x="20054" y="6251"/>
                    <a:pt x="20076" y="6229"/>
                    <a:pt x="20054" y="6203"/>
                  </a:cubicBezTo>
                  <a:cubicBezTo>
                    <a:pt x="19942" y="6117"/>
                    <a:pt x="19808" y="6026"/>
                    <a:pt x="19675" y="5935"/>
                  </a:cubicBezTo>
                  <a:cubicBezTo>
                    <a:pt x="19562" y="5850"/>
                    <a:pt x="19455" y="5716"/>
                    <a:pt x="19322" y="5668"/>
                  </a:cubicBezTo>
                  <a:cubicBezTo>
                    <a:pt x="19343" y="5646"/>
                    <a:pt x="19364" y="5604"/>
                    <a:pt x="19364" y="5582"/>
                  </a:cubicBezTo>
                  <a:cubicBezTo>
                    <a:pt x="19407" y="5625"/>
                    <a:pt x="19477" y="5646"/>
                    <a:pt x="19498" y="5668"/>
                  </a:cubicBezTo>
                  <a:cubicBezTo>
                    <a:pt x="19610" y="5737"/>
                    <a:pt x="19696" y="5802"/>
                    <a:pt x="19808" y="5828"/>
                  </a:cubicBezTo>
                  <a:cubicBezTo>
                    <a:pt x="19812" y="5832"/>
                    <a:pt x="19815" y="5834"/>
                    <a:pt x="19818" y="5834"/>
                  </a:cubicBezTo>
                  <a:cubicBezTo>
                    <a:pt x="19829" y="5834"/>
                    <a:pt x="19826" y="5802"/>
                    <a:pt x="19808" y="5802"/>
                  </a:cubicBezTo>
                  <a:cubicBezTo>
                    <a:pt x="19723" y="5759"/>
                    <a:pt x="19632" y="5695"/>
                    <a:pt x="19562" y="5604"/>
                  </a:cubicBezTo>
                  <a:cubicBezTo>
                    <a:pt x="19520" y="5582"/>
                    <a:pt x="19477" y="5513"/>
                    <a:pt x="19429" y="5491"/>
                  </a:cubicBezTo>
                  <a:cubicBezTo>
                    <a:pt x="19589" y="5224"/>
                    <a:pt x="19787" y="4978"/>
                    <a:pt x="20012" y="4732"/>
                  </a:cubicBezTo>
                  <a:cubicBezTo>
                    <a:pt x="20589" y="4112"/>
                    <a:pt x="21348" y="3662"/>
                    <a:pt x="22017" y="3106"/>
                  </a:cubicBezTo>
                  <a:cubicBezTo>
                    <a:pt x="22236" y="3288"/>
                    <a:pt x="22482" y="3443"/>
                    <a:pt x="22637" y="3689"/>
                  </a:cubicBezTo>
                  <a:cubicBezTo>
                    <a:pt x="22771" y="3844"/>
                    <a:pt x="22819" y="4042"/>
                    <a:pt x="22974" y="4154"/>
                  </a:cubicBezTo>
                  <a:cubicBezTo>
                    <a:pt x="22978" y="4159"/>
                    <a:pt x="22982" y="4160"/>
                    <a:pt x="22986" y="4160"/>
                  </a:cubicBezTo>
                  <a:cubicBezTo>
                    <a:pt x="23002" y="4160"/>
                    <a:pt x="23013" y="4129"/>
                    <a:pt x="22996" y="4112"/>
                  </a:cubicBezTo>
                  <a:cubicBezTo>
                    <a:pt x="22862" y="3930"/>
                    <a:pt x="22840" y="3689"/>
                    <a:pt x="22685" y="3486"/>
                  </a:cubicBezTo>
                  <a:cubicBezTo>
                    <a:pt x="22530" y="3310"/>
                    <a:pt x="22348" y="3154"/>
                    <a:pt x="22151" y="2994"/>
                  </a:cubicBezTo>
                  <a:cubicBezTo>
                    <a:pt x="22172" y="2994"/>
                    <a:pt x="22193" y="2973"/>
                    <a:pt x="22215" y="2951"/>
                  </a:cubicBezTo>
                  <a:cubicBezTo>
                    <a:pt x="22370" y="2818"/>
                    <a:pt x="22482" y="2662"/>
                    <a:pt x="22594" y="2507"/>
                  </a:cubicBezTo>
                  <a:cubicBezTo>
                    <a:pt x="22616" y="2572"/>
                    <a:pt x="22664" y="2593"/>
                    <a:pt x="22707" y="2641"/>
                  </a:cubicBezTo>
                  <a:cubicBezTo>
                    <a:pt x="22771" y="2684"/>
                    <a:pt x="22840" y="2727"/>
                    <a:pt x="22862" y="2796"/>
                  </a:cubicBezTo>
                  <a:cubicBezTo>
                    <a:pt x="22868" y="2802"/>
                    <a:pt x="22874" y="2805"/>
                    <a:pt x="22880" y="2805"/>
                  </a:cubicBezTo>
                  <a:cubicBezTo>
                    <a:pt x="22894" y="2805"/>
                    <a:pt x="22905" y="2790"/>
                    <a:pt x="22905" y="2775"/>
                  </a:cubicBezTo>
                  <a:cubicBezTo>
                    <a:pt x="22883" y="2641"/>
                    <a:pt x="22707" y="2572"/>
                    <a:pt x="22616" y="2486"/>
                  </a:cubicBezTo>
                  <a:lnTo>
                    <a:pt x="22594" y="2486"/>
                  </a:lnTo>
                  <a:cubicBezTo>
                    <a:pt x="22664" y="2395"/>
                    <a:pt x="22707" y="2326"/>
                    <a:pt x="22750" y="2240"/>
                  </a:cubicBezTo>
                  <a:cubicBezTo>
                    <a:pt x="22771" y="2283"/>
                    <a:pt x="22798" y="2304"/>
                    <a:pt x="22862" y="2326"/>
                  </a:cubicBezTo>
                  <a:cubicBezTo>
                    <a:pt x="22953" y="2416"/>
                    <a:pt x="23065" y="2486"/>
                    <a:pt x="23151" y="2593"/>
                  </a:cubicBezTo>
                  <a:cubicBezTo>
                    <a:pt x="23284" y="2753"/>
                    <a:pt x="23530" y="2994"/>
                    <a:pt x="23509" y="3219"/>
                  </a:cubicBezTo>
                  <a:cubicBezTo>
                    <a:pt x="23509" y="3229"/>
                    <a:pt x="23514" y="3235"/>
                    <a:pt x="23520" y="3235"/>
                  </a:cubicBezTo>
                  <a:cubicBezTo>
                    <a:pt x="23525" y="3235"/>
                    <a:pt x="23530" y="3229"/>
                    <a:pt x="23530" y="3219"/>
                  </a:cubicBezTo>
                  <a:cubicBezTo>
                    <a:pt x="23621" y="3021"/>
                    <a:pt x="23466" y="2796"/>
                    <a:pt x="23332" y="2641"/>
                  </a:cubicBezTo>
                  <a:cubicBezTo>
                    <a:pt x="23199" y="2459"/>
                    <a:pt x="23017" y="2240"/>
                    <a:pt x="22798" y="2128"/>
                  </a:cubicBezTo>
                  <a:cubicBezTo>
                    <a:pt x="22819" y="2085"/>
                    <a:pt x="22862" y="2015"/>
                    <a:pt x="22883" y="1951"/>
                  </a:cubicBezTo>
                  <a:cubicBezTo>
                    <a:pt x="22953" y="1973"/>
                    <a:pt x="22996" y="1994"/>
                    <a:pt x="23065" y="2037"/>
                  </a:cubicBezTo>
                  <a:cubicBezTo>
                    <a:pt x="23065" y="2037"/>
                    <a:pt x="23086" y="2037"/>
                    <a:pt x="23086" y="2015"/>
                  </a:cubicBezTo>
                  <a:cubicBezTo>
                    <a:pt x="23038" y="1973"/>
                    <a:pt x="22996" y="1924"/>
                    <a:pt x="22953" y="1903"/>
                  </a:cubicBezTo>
                  <a:lnTo>
                    <a:pt x="22905" y="1903"/>
                  </a:lnTo>
                  <a:lnTo>
                    <a:pt x="22905" y="1882"/>
                  </a:lnTo>
                  <a:cubicBezTo>
                    <a:pt x="22984" y="1715"/>
                    <a:pt x="23097" y="1635"/>
                    <a:pt x="23187" y="1635"/>
                  </a:cubicBezTo>
                  <a:cubicBezTo>
                    <a:pt x="23302" y="1635"/>
                    <a:pt x="23381" y="1766"/>
                    <a:pt x="23306" y="2015"/>
                  </a:cubicBezTo>
                  <a:cubicBezTo>
                    <a:pt x="23263" y="2192"/>
                    <a:pt x="23220" y="2261"/>
                    <a:pt x="23284" y="2416"/>
                  </a:cubicBezTo>
                  <a:cubicBezTo>
                    <a:pt x="23308" y="2462"/>
                    <a:pt x="23347" y="2485"/>
                    <a:pt x="23383" y="2485"/>
                  </a:cubicBezTo>
                  <a:cubicBezTo>
                    <a:pt x="23419" y="2485"/>
                    <a:pt x="23453" y="2462"/>
                    <a:pt x="23466" y="2416"/>
                  </a:cubicBezTo>
                  <a:cubicBezTo>
                    <a:pt x="23563" y="2433"/>
                    <a:pt x="23656" y="2441"/>
                    <a:pt x="23743" y="2441"/>
                  </a:cubicBezTo>
                  <a:cubicBezTo>
                    <a:pt x="24138" y="2441"/>
                    <a:pt x="24426" y="2271"/>
                    <a:pt x="24536" y="1903"/>
                  </a:cubicBezTo>
                  <a:lnTo>
                    <a:pt x="24958" y="1903"/>
                  </a:lnTo>
                  <a:cubicBezTo>
                    <a:pt x="24980" y="1903"/>
                    <a:pt x="25001" y="1882"/>
                    <a:pt x="24980" y="1882"/>
                  </a:cubicBezTo>
                  <a:cubicBezTo>
                    <a:pt x="24882" y="1844"/>
                    <a:pt x="24735" y="1787"/>
                    <a:pt x="24610" y="1787"/>
                  </a:cubicBezTo>
                  <a:cubicBezTo>
                    <a:pt x="24592" y="1787"/>
                    <a:pt x="24574" y="1788"/>
                    <a:pt x="24557" y="1791"/>
                  </a:cubicBezTo>
                  <a:cubicBezTo>
                    <a:pt x="24578" y="1727"/>
                    <a:pt x="24578" y="1657"/>
                    <a:pt x="24578" y="1572"/>
                  </a:cubicBezTo>
                  <a:cubicBezTo>
                    <a:pt x="24600" y="1438"/>
                    <a:pt x="24536" y="1058"/>
                    <a:pt x="24691" y="989"/>
                  </a:cubicBezTo>
                  <a:cubicBezTo>
                    <a:pt x="24779" y="967"/>
                    <a:pt x="24879" y="962"/>
                    <a:pt x="24980" y="962"/>
                  </a:cubicBezTo>
                  <a:cubicBezTo>
                    <a:pt x="25080" y="962"/>
                    <a:pt x="25180" y="967"/>
                    <a:pt x="25268" y="967"/>
                  </a:cubicBezTo>
                  <a:cubicBezTo>
                    <a:pt x="25311" y="967"/>
                    <a:pt x="25338" y="989"/>
                    <a:pt x="25359" y="1058"/>
                  </a:cubicBezTo>
                  <a:cubicBezTo>
                    <a:pt x="25268" y="1058"/>
                    <a:pt x="25204" y="1101"/>
                    <a:pt x="25113" y="1122"/>
                  </a:cubicBezTo>
                  <a:cubicBezTo>
                    <a:pt x="24980" y="1149"/>
                    <a:pt x="24867" y="1170"/>
                    <a:pt x="24734" y="1213"/>
                  </a:cubicBezTo>
                  <a:cubicBezTo>
                    <a:pt x="24716" y="1213"/>
                    <a:pt x="24713" y="1241"/>
                    <a:pt x="24723" y="1241"/>
                  </a:cubicBezTo>
                  <a:cubicBezTo>
                    <a:pt x="24726" y="1241"/>
                    <a:pt x="24729" y="1239"/>
                    <a:pt x="24734" y="1235"/>
                  </a:cubicBezTo>
                  <a:cubicBezTo>
                    <a:pt x="24867" y="1213"/>
                    <a:pt x="25001" y="1213"/>
                    <a:pt x="25135" y="1192"/>
                  </a:cubicBezTo>
                  <a:cubicBezTo>
                    <a:pt x="25204" y="1170"/>
                    <a:pt x="25290" y="1149"/>
                    <a:pt x="25381" y="1101"/>
                  </a:cubicBezTo>
                  <a:cubicBezTo>
                    <a:pt x="25381" y="1170"/>
                    <a:pt x="25402" y="1256"/>
                    <a:pt x="25402" y="1347"/>
                  </a:cubicBezTo>
                  <a:cubicBezTo>
                    <a:pt x="25359" y="1343"/>
                    <a:pt x="25316" y="1341"/>
                    <a:pt x="25275" y="1341"/>
                  </a:cubicBezTo>
                  <a:cubicBezTo>
                    <a:pt x="25078" y="1341"/>
                    <a:pt x="24894" y="1381"/>
                    <a:pt x="24691" y="1438"/>
                  </a:cubicBezTo>
                  <a:cubicBezTo>
                    <a:pt x="24691" y="1438"/>
                    <a:pt x="24691" y="1459"/>
                    <a:pt x="24712" y="1459"/>
                  </a:cubicBezTo>
                  <a:cubicBezTo>
                    <a:pt x="24862" y="1459"/>
                    <a:pt x="25009" y="1440"/>
                    <a:pt x="25164" y="1440"/>
                  </a:cubicBezTo>
                  <a:cubicBezTo>
                    <a:pt x="25241" y="1440"/>
                    <a:pt x="25320" y="1445"/>
                    <a:pt x="25402" y="1459"/>
                  </a:cubicBezTo>
                  <a:cubicBezTo>
                    <a:pt x="25402" y="1791"/>
                    <a:pt x="25338" y="2192"/>
                    <a:pt x="25338" y="2374"/>
                  </a:cubicBezTo>
                  <a:lnTo>
                    <a:pt x="25311" y="2374"/>
                  </a:lnTo>
                  <a:cubicBezTo>
                    <a:pt x="25226" y="2374"/>
                    <a:pt x="25156" y="2374"/>
                    <a:pt x="25070" y="2395"/>
                  </a:cubicBezTo>
                  <a:cubicBezTo>
                    <a:pt x="25044" y="2395"/>
                    <a:pt x="25044" y="2438"/>
                    <a:pt x="25070" y="2438"/>
                  </a:cubicBezTo>
                  <a:cubicBezTo>
                    <a:pt x="25156" y="2459"/>
                    <a:pt x="25247" y="2486"/>
                    <a:pt x="25311" y="2507"/>
                  </a:cubicBezTo>
                  <a:cubicBezTo>
                    <a:pt x="25359" y="2662"/>
                    <a:pt x="25423" y="2796"/>
                    <a:pt x="25445" y="2951"/>
                  </a:cubicBezTo>
                  <a:cubicBezTo>
                    <a:pt x="25472" y="3128"/>
                    <a:pt x="25445" y="3331"/>
                    <a:pt x="25445" y="3507"/>
                  </a:cubicBezTo>
                  <a:cubicBezTo>
                    <a:pt x="25445" y="3522"/>
                    <a:pt x="25468" y="3540"/>
                    <a:pt x="25483" y="3540"/>
                  </a:cubicBezTo>
                  <a:cubicBezTo>
                    <a:pt x="25489" y="3540"/>
                    <a:pt x="25493" y="3537"/>
                    <a:pt x="25493" y="3529"/>
                  </a:cubicBezTo>
                  <a:cubicBezTo>
                    <a:pt x="25514" y="3288"/>
                    <a:pt x="25605" y="2860"/>
                    <a:pt x="25514" y="2572"/>
                  </a:cubicBezTo>
                  <a:lnTo>
                    <a:pt x="25514" y="2572"/>
                  </a:lnTo>
                  <a:cubicBezTo>
                    <a:pt x="25824" y="2684"/>
                    <a:pt x="26140" y="2818"/>
                    <a:pt x="26429" y="2908"/>
                  </a:cubicBezTo>
                  <a:cubicBezTo>
                    <a:pt x="26605" y="2973"/>
                    <a:pt x="26760" y="3021"/>
                    <a:pt x="26915" y="3085"/>
                  </a:cubicBezTo>
                  <a:cubicBezTo>
                    <a:pt x="26915" y="3106"/>
                    <a:pt x="26942" y="3154"/>
                    <a:pt x="26942" y="3176"/>
                  </a:cubicBezTo>
                  <a:cubicBezTo>
                    <a:pt x="26985" y="3288"/>
                    <a:pt x="26985" y="3395"/>
                    <a:pt x="27006" y="3507"/>
                  </a:cubicBezTo>
                  <a:cubicBezTo>
                    <a:pt x="27028" y="3711"/>
                    <a:pt x="27006" y="3908"/>
                    <a:pt x="27006" y="4112"/>
                  </a:cubicBezTo>
                  <a:cubicBezTo>
                    <a:pt x="27006" y="4137"/>
                    <a:pt x="27021" y="4147"/>
                    <a:pt x="27033" y="4147"/>
                  </a:cubicBezTo>
                  <a:cubicBezTo>
                    <a:pt x="27042" y="4147"/>
                    <a:pt x="27049" y="4142"/>
                    <a:pt x="27049" y="4133"/>
                  </a:cubicBezTo>
                  <a:cubicBezTo>
                    <a:pt x="27076" y="3908"/>
                    <a:pt x="27097" y="3662"/>
                    <a:pt x="27097" y="3443"/>
                  </a:cubicBezTo>
                  <a:cubicBezTo>
                    <a:pt x="27097" y="3374"/>
                    <a:pt x="27097" y="3261"/>
                    <a:pt x="27076" y="3154"/>
                  </a:cubicBezTo>
                  <a:lnTo>
                    <a:pt x="27076" y="3154"/>
                  </a:lnTo>
                  <a:cubicBezTo>
                    <a:pt x="27274" y="3240"/>
                    <a:pt x="27477" y="3331"/>
                    <a:pt x="27696" y="3422"/>
                  </a:cubicBezTo>
                  <a:cubicBezTo>
                    <a:pt x="27718" y="3662"/>
                    <a:pt x="27675" y="3908"/>
                    <a:pt x="27632" y="4154"/>
                  </a:cubicBezTo>
                  <a:cubicBezTo>
                    <a:pt x="27584" y="4288"/>
                    <a:pt x="27541" y="4422"/>
                    <a:pt x="27498" y="4534"/>
                  </a:cubicBezTo>
                  <a:cubicBezTo>
                    <a:pt x="27477" y="4598"/>
                    <a:pt x="27450" y="4646"/>
                    <a:pt x="27407" y="4689"/>
                  </a:cubicBezTo>
                  <a:cubicBezTo>
                    <a:pt x="27407" y="4703"/>
                    <a:pt x="27368" y="4766"/>
                    <a:pt x="27341" y="4814"/>
                  </a:cubicBezTo>
                  <a:lnTo>
                    <a:pt x="27341" y="4814"/>
                  </a:lnTo>
                  <a:cubicBezTo>
                    <a:pt x="27335" y="4802"/>
                    <a:pt x="27317" y="4802"/>
                    <a:pt x="27317" y="4802"/>
                  </a:cubicBezTo>
                  <a:cubicBezTo>
                    <a:pt x="27295" y="4844"/>
                    <a:pt x="27274" y="4866"/>
                    <a:pt x="27252" y="4914"/>
                  </a:cubicBezTo>
                  <a:cubicBezTo>
                    <a:pt x="27252" y="4929"/>
                    <a:pt x="27263" y="4944"/>
                    <a:pt x="27277" y="4944"/>
                  </a:cubicBezTo>
                  <a:cubicBezTo>
                    <a:pt x="27283" y="4944"/>
                    <a:pt x="27289" y="4942"/>
                    <a:pt x="27295" y="4935"/>
                  </a:cubicBezTo>
                  <a:cubicBezTo>
                    <a:pt x="27541" y="4780"/>
                    <a:pt x="27675" y="4465"/>
                    <a:pt x="27766" y="4176"/>
                  </a:cubicBezTo>
                  <a:cubicBezTo>
                    <a:pt x="27808" y="4021"/>
                    <a:pt x="27899" y="3711"/>
                    <a:pt x="27851" y="3486"/>
                  </a:cubicBezTo>
                  <a:lnTo>
                    <a:pt x="27851" y="3486"/>
                  </a:lnTo>
                  <a:cubicBezTo>
                    <a:pt x="28365" y="3732"/>
                    <a:pt x="28076" y="4358"/>
                    <a:pt x="27851" y="4732"/>
                  </a:cubicBezTo>
                  <a:cubicBezTo>
                    <a:pt x="27731" y="4939"/>
                    <a:pt x="27573" y="5120"/>
                    <a:pt x="27352" y="5120"/>
                  </a:cubicBezTo>
                  <a:cubicBezTo>
                    <a:pt x="27287" y="5120"/>
                    <a:pt x="27217" y="5104"/>
                    <a:pt x="27140" y="5069"/>
                  </a:cubicBezTo>
                  <a:cubicBezTo>
                    <a:pt x="26964" y="4978"/>
                    <a:pt x="26808" y="4866"/>
                    <a:pt x="26627" y="4759"/>
                  </a:cubicBezTo>
                  <a:cubicBezTo>
                    <a:pt x="26493" y="4625"/>
                    <a:pt x="26316" y="4513"/>
                    <a:pt x="26113" y="4379"/>
                  </a:cubicBezTo>
                  <a:cubicBezTo>
                    <a:pt x="26105" y="4376"/>
                    <a:pt x="26096" y="4375"/>
                    <a:pt x="26087" y="4375"/>
                  </a:cubicBezTo>
                  <a:cubicBezTo>
                    <a:pt x="26028" y="4375"/>
                    <a:pt x="25964" y="4434"/>
                    <a:pt x="26006" y="4513"/>
                  </a:cubicBezTo>
                  <a:cubicBezTo>
                    <a:pt x="26049" y="4598"/>
                    <a:pt x="26140" y="4689"/>
                    <a:pt x="26226" y="4759"/>
                  </a:cubicBezTo>
                  <a:cubicBezTo>
                    <a:pt x="26183" y="4780"/>
                    <a:pt x="26161" y="4802"/>
                    <a:pt x="26113" y="4823"/>
                  </a:cubicBezTo>
                  <a:cubicBezTo>
                    <a:pt x="26079" y="4840"/>
                    <a:pt x="26086" y="4874"/>
                    <a:pt x="26101" y="4874"/>
                  </a:cubicBezTo>
                  <a:cubicBezTo>
                    <a:pt x="26104" y="4874"/>
                    <a:pt x="26109" y="4871"/>
                    <a:pt x="26113" y="4866"/>
                  </a:cubicBezTo>
                  <a:cubicBezTo>
                    <a:pt x="26183" y="4866"/>
                    <a:pt x="26226" y="4823"/>
                    <a:pt x="26274" y="4802"/>
                  </a:cubicBezTo>
                  <a:lnTo>
                    <a:pt x="26295" y="4823"/>
                  </a:lnTo>
                  <a:lnTo>
                    <a:pt x="26295" y="4844"/>
                  </a:lnTo>
                  <a:cubicBezTo>
                    <a:pt x="26247" y="4892"/>
                    <a:pt x="26204" y="4957"/>
                    <a:pt x="26113" y="4957"/>
                  </a:cubicBezTo>
                  <a:lnTo>
                    <a:pt x="26113" y="4999"/>
                  </a:lnTo>
                  <a:cubicBezTo>
                    <a:pt x="26183" y="4999"/>
                    <a:pt x="26247" y="4978"/>
                    <a:pt x="26295" y="4935"/>
                  </a:cubicBezTo>
                  <a:cubicBezTo>
                    <a:pt x="26316" y="4935"/>
                    <a:pt x="26338" y="4914"/>
                    <a:pt x="26359" y="4892"/>
                  </a:cubicBezTo>
                  <a:cubicBezTo>
                    <a:pt x="26514" y="5048"/>
                    <a:pt x="26584" y="5224"/>
                    <a:pt x="26675" y="5427"/>
                  </a:cubicBezTo>
                  <a:cubicBezTo>
                    <a:pt x="26704" y="5546"/>
                    <a:pt x="26611" y="5565"/>
                    <a:pt x="26494" y="5565"/>
                  </a:cubicBezTo>
                  <a:cubicBezTo>
                    <a:pt x="26437" y="5565"/>
                    <a:pt x="26374" y="5561"/>
                    <a:pt x="26316" y="5561"/>
                  </a:cubicBezTo>
                  <a:cubicBezTo>
                    <a:pt x="26274" y="5561"/>
                    <a:pt x="26226" y="5513"/>
                    <a:pt x="26204" y="5449"/>
                  </a:cubicBezTo>
                  <a:cubicBezTo>
                    <a:pt x="26316" y="5449"/>
                    <a:pt x="26450" y="5400"/>
                    <a:pt x="26541" y="5358"/>
                  </a:cubicBezTo>
                  <a:cubicBezTo>
                    <a:pt x="26562" y="5336"/>
                    <a:pt x="26562" y="5315"/>
                    <a:pt x="26541" y="5315"/>
                  </a:cubicBezTo>
                  <a:cubicBezTo>
                    <a:pt x="26472" y="5315"/>
                    <a:pt x="26407" y="5336"/>
                    <a:pt x="26338" y="5358"/>
                  </a:cubicBezTo>
                  <a:cubicBezTo>
                    <a:pt x="26274" y="5358"/>
                    <a:pt x="26226" y="5379"/>
                    <a:pt x="26183" y="5379"/>
                  </a:cubicBezTo>
                  <a:cubicBezTo>
                    <a:pt x="26161" y="5358"/>
                    <a:pt x="26161" y="5336"/>
                    <a:pt x="26161" y="5336"/>
                  </a:cubicBezTo>
                  <a:cubicBezTo>
                    <a:pt x="26226" y="5315"/>
                    <a:pt x="26295" y="5315"/>
                    <a:pt x="26338" y="5267"/>
                  </a:cubicBezTo>
                  <a:cubicBezTo>
                    <a:pt x="26359" y="5245"/>
                    <a:pt x="26338" y="5224"/>
                    <a:pt x="26338" y="5224"/>
                  </a:cubicBezTo>
                  <a:cubicBezTo>
                    <a:pt x="26274" y="5224"/>
                    <a:pt x="26204" y="5245"/>
                    <a:pt x="26140" y="5267"/>
                  </a:cubicBezTo>
                  <a:cubicBezTo>
                    <a:pt x="26113" y="5181"/>
                    <a:pt x="26092" y="5112"/>
                    <a:pt x="26070" y="5090"/>
                  </a:cubicBezTo>
                  <a:cubicBezTo>
                    <a:pt x="25873" y="4668"/>
                    <a:pt x="25514" y="4443"/>
                    <a:pt x="25113" y="4379"/>
                  </a:cubicBezTo>
                  <a:cubicBezTo>
                    <a:pt x="25177" y="4224"/>
                    <a:pt x="25177" y="4021"/>
                    <a:pt x="25177" y="3866"/>
                  </a:cubicBezTo>
                  <a:cubicBezTo>
                    <a:pt x="25135" y="3529"/>
                    <a:pt x="25001" y="3240"/>
                    <a:pt x="24846" y="2973"/>
                  </a:cubicBezTo>
                  <a:cubicBezTo>
                    <a:pt x="24838" y="2956"/>
                    <a:pt x="24830" y="2949"/>
                    <a:pt x="24823" y="2949"/>
                  </a:cubicBezTo>
                  <a:cubicBezTo>
                    <a:pt x="24811" y="2949"/>
                    <a:pt x="24803" y="2968"/>
                    <a:pt x="24803" y="2994"/>
                  </a:cubicBezTo>
                  <a:cubicBezTo>
                    <a:pt x="24910" y="3240"/>
                    <a:pt x="25001" y="3507"/>
                    <a:pt x="25022" y="3796"/>
                  </a:cubicBezTo>
                  <a:cubicBezTo>
                    <a:pt x="25044" y="3999"/>
                    <a:pt x="25001" y="4176"/>
                    <a:pt x="24937" y="4358"/>
                  </a:cubicBezTo>
                  <a:cubicBezTo>
                    <a:pt x="24867" y="4331"/>
                    <a:pt x="24803" y="4331"/>
                    <a:pt x="24734" y="4331"/>
                  </a:cubicBezTo>
                  <a:cubicBezTo>
                    <a:pt x="24867" y="4090"/>
                    <a:pt x="24712" y="3732"/>
                    <a:pt x="24712" y="3465"/>
                  </a:cubicBezTo>
                  <a:cubicBezTo>
                    <a:pt x="24712" y="3454"/>
                    <a:pt x="24701" y="3449"/>
                    <a:pt x="24691" y="3449"/>
                  </a:cubicBezTo>
                  <a:cubicBezTo>
                    <a:pt x="24680" y="3449"/>
                    <a:pt x="24669" y="3454"/>
                    <a:pt x="24669" y="3465"/>
                  </a:cubicBezTo>
                  <a:cubicBezTo>
                    <a:pt x="24643" y="3775"/>
                    <a:pt x="24734" y="4042"/>
                    <a:pt x="24643" y="4331"/>
                  </a:cubicBezTo>
                  <a:cubicBezTo>
                    <a:pt x="24445" y="4331"/>
                    <a:pt x="24242" y="4358"/>
                    <a:pt x="24065" y="4379"/>
                  </a:cubicBezTo>
                  <a:cubicBezTo>
                    <a:pt x="24022" y="4400"/>
                    <a:pt x="23974" y="4400"/>
                    <a:pt x="23931" y="4422"/>
                  </a:cubicBezTo>
                  <a:cubicBezTo>
                    <a:pt x="23798" y="4112"/>
                    <a:pt x="23573" y="3823"/>
                    <a:pt x="23375" y="3556"/>
                  </a:cubicBezTo>
                  <a:cubicBezTo>
                    <a:pt x="23291" y="3431"/>
                    <a:pt x="23073" y="3035"/>
                    <a:pt x="22883" y="3035"/>
                  </a:cubicBezTo>
                  <a:cubicBezTo>
                    <a:pt x="22869" y="3035"/>
                    <a:pt x="22855" y="3037"/>
                    <a:pt x="22840" y="3042"/>
                  </a:cubicBezTo>
                  <a:cubicBezTo>
                    <a:pt x="22819" y="3064"/>
                    <a:pt x="22819" y="3085"/>
                    <a:pt x="22840" y="3085"/>
                  </a:cubicBezTo>
                  <a:cubicBezTo>
                    <a:pt x="23086" y="3154"/>
                    <a:pt x="23263" y="3529"/>
                    <a:pt x="23375" y="3711"/>
                  </a:cubicBezTo>
                  <a:lnTo>
                    <a:pt x="23776" y="4443"/>
                  </a:lnTo>
                  <a:cubicBezTo>
                    <a:pt x="23552" y="4513"/>
                    <a:pt x="23332" y="4577"/>
                    <a:pt x="23108" y="4689"/>
                  </a:cubicBezTo>
                  <a:cubicBezTo>
                    <a:pt x="23086" y="4598"/>
                    <a:pt x="23017" y="4534"/>
                    <a:pt x="22974" y="4465"/>
                  </a:cubicBezTo>
                  <a:cubicBezTo>
                    <a:pt x="22883" y="4400"/>
                    <a:pt x="22819" y="4331"/>
                    <a:pt x="22728" y="4267"/>
                  </a:cubicBezTo>
                  <a:cubicBezTo>
                    <a:pt x="22664" y="4224"/>
                    <a:pt x="22573" y="4154"/>
                    <a:pt x="22482" y="4112"/>
                  </a:cubicBezTo>
                  <a:cubicBezTo>
                    <a:pt x="22482" y="4105"/>
                    <a:pt x="22480" y="4103"/>
                    <a:pt x="22478" y="4103"/>
                  </a:cubicBezTo>
                  <a:cubicBezTo>
                    <a:pt x="22471" y="4103"/>
                    <a:pt x="22461" y="4118"/>
                    <a:pt x="22461" y="4133"/>
                  </a:cubicBezTo>
                  <a:cubicBezTo>
                    <a:pt x="22530" y="4267"/>
                    <a:pt x="22685" y="4379"/>
                    <a:pt x="22771" y="4491"/>
                  </a:cubicBezTo>
                  <a:cubicBezTo>
                    <a:pt x="22862" y="4577"/>
                    <a:pt x="22905" y="4668"/>
                    <a:pt x="22974" y="4759"/>
                  </a:cubicBezTo>
                  <a:cubicBezTo>
                    <a:pt x="22461" y="5026"/>
                    <a:pt x="22017" y="5379"/>
                    <a:pt x="21659" y="5780"/>
                  </a:cubicBezTo>
                  <a:cubicBezTo>
                    <a:pt x="21525" y="5625"/>
                    <a:pt x="21370" y="5449"/>
                    <a:pt x="21236" y="5294"/>
                  </a:cubicBezTo>
                  <a:cubicBezTo>
                    <a:pt x="21072" y="5105"/>
                    <a:pt x="20885" y="4976"/>
                    <a:pt x="20645" y="4976"/>
                  </a:cubicBezTo>
                  <a:cubicBezTo>
                    <a:pt x="20626" y="4976"/>
                    <a:pt x="20608" y="4977"/>
                    <a:pt x="20589" y="4978"/>
                  </a:cubicBezTo>
                  <a:cubicBezTo>
                    <a:pt x="20568" y="4978"/>
                    <a:pt x="20568" y="5026"/>
                    <a:pt x="20589" y="5026"/>
                  </a:cubicBezTo>
                  <a:cubicBezTo>
                    <a:pt x="20878" y="5069"/>
                    <a:pt x="21060" y="5267"/>
                    <a:pt x="21236" y="5491"/>
                  </a:cubicBezTo>
                  <a:cubicBezTo>
                    <a:pt x="21327" y="5625"/>
                    <a:pt x="21413" y="5802"/>
                    <a:pt x="21546" y="5914"/>
                  </a:cubicBezTo>
                  <a:cubicBezTo>
                    <a:pt x="21525" y="5935"/>
                    <a:pt x="21504" y="5962"/>
                    <a:pt x="21482" y="5983"/>
                  </a:cubicBezTo>
                  <a:cubicBezTo>
                    <a:pt x="21215" y="6336"/>
                    <a:pt x="20969" y="6737"/>
                    <a:pt x="20792" y="7165"/>
                  </a:cubicBezTo>
                  <a:cubicBezTo>
                    <a:pt x="20498" y="6850"/>
                    <a:pt x="20145" y="6582"/>
                    <a:pt x="19808" y="6406"/>
                  </a:cubicBezTo>
                  <a:cubicBezTo>
                    <a:pt x="19787" y="6406"/>
                    <a:pt x="19766" y="6427"/>
                    <a:pt x="19787" y="6427"/>
                  </a:cubicBezTo>
                  <a:cubicBezTo>
                    <a:pt x="20033" y="6582"/>
                    <a:pt x="20258" y="6786"/>
                    <a:pt x="20455" y="6983"/>
                  </a:cubicBezTo>
                  <a:cubicBezTo>
                    <a:pt x="20568" y="7074"/>
                    <a:pt x="20632" y="7208"/>
                    <a:pt x="20723" y="7299"/>
                  </a:cubicBezTo>
                  <a:cubicBezTo>
                    <a:pt x="20659" y="7497"/>
                    <a:pt x="20610" y="7673"/>
                    <a:pt x="20568" y="7876"/>
                  </a:cubicBezTo>
                  <a:cubicBezTo>
                    <a:pt x="20455" y="7630"/>
                    <a:pt x="20231" y="7406"/>
                    <a:pt x="20012" y="7251"/>
                  </a:cubicBezTo>
                  <a:cubicBezTo>
                    <a:pt x="19990" y="7251"/>
                    <a:pt x="19963" y="7299"/>
                    <a:pt x="19990" y="7299"/>
                  </a:cubicBezTo>
                  <a:cubicBezTo>
                    <a:pt x="20209" y="7454"/>
                    <a:pt x="20434" y="7700"/>
                    <a:pt x="20568" y="7941"/>
                  </a:cubicBezTo>
                  <a:cubicBezTo>
                    <a:pt x="20525" y="8187"/>
                    <a:pt x="20525" y="8433"/>
                    <a:pt x="20546" y="8657"/>
                  </a:cubicBezTo>
                  <a:cubicBezTo>
                    <a:pt x="20525" y="8636"/>
                    <a:pt x="20498" y="8609"/>
                    <a:pt x="20477" y="8566"/>
                  </a:cubicBezTo>
                  <a:cubicBezTo>
                    <a:pt x="20188" y="8165"/>
                    <a:pt x="19723" y="7989"/>
                    <a:pt x="19274" y="7786"/>
                  </a:cubicBezTo>
                  <a:cubicBezTo>
                    <a:pt x="19252" y="7786"/>
                    <a:pt x="19231" y="7807"/>
                    <a:pt x="19252" y="7807"/>
                  </a:cubicBezTo>
                  <a:cubicBezTo>
                    <a:pt x="19610" y="8032"/>
                    <a:pt x="19899" y="8342"/>
                    <a:pt x="20209" y="8636"/>
                  </a:cubicBezTo>
                  <a:cubicBezTo>
                    <a:pt x="20589" y="9010"/>
                    <a:pt x="20744" y="9411"/>
                    <a:pt x="20878" y="9925"/>
                  </a:cubicBezTo>
                  <a:cubicBezTo>
                    <a:pt x="20889" y="9935"/>
                    <a:pt x="20901" y="9941"/>
                    <a:pt x="20910" y="9941"/>
                  </a:cubicBezTo>
                  <a:cubicBezTo>
                    <a:pt x="20919" y="9941"/>
                    <a:pt x="20926" y="9935"/>
                    <a:pt x="20926" y="9925"/>
                  </a:cubicBezTo>
                  <a:cubicBezTo>
                    <a:pt x="20947" y="9705"/>
                    <a:pt x="20899" y="9481"/>
                    <a:pt x="20835" y="9278"/>
                  </a:cubicBezTo>
                  <a:lnTo>
                    <a:pt x="20835" y="9278"/>
                  </a:lnTo>
                  <a:cubicBezTo>
                    <a:pt x="20878" y="9326"/>
                    <a:pt x="20926" y="9347"/>
                    <a:pt x="20969" y="9390"/>
                  </a:cubicBezTo>
                  <a:cubicBezTo>
                    <a:pt x="21504" y="9748"/>
                    <a:pt x="22215" y="9812"/>
                    <a:pt x="22819" y="10037"/>
                  </a:cubicBezTo>
                  <a:cubicBezTo>
                    <a:pt x="22931" y="10080"/>
                    <a:pt x="23017" y="10128"/>
                    <a:pt x="23129" y="10171"/>
                  </a:cubicBezTo>
                  <a:cubicBezTo>
                    <a:pt x="23129" y="10304"/>
                    <a:pt x="23151" y="10438"/>
                    <a:pt x="23151" y="10572"/>
                  </a:cubicBezTo>
                  <a:cubicBezTo>
                    <a:pt x="23151" y="10796"/>
                    <a:pt x="23108" y="11016"/>
                    <a:pt x="23108" y="11262"/>
                  </a:cubicBezTo>
                  <a:cubicBezTo>
                    <a:pt x="23108" y="11269"/>
                    <a:pt x="23113" y="11271"/>
                    <a:pt x="23119" y="11271"/>
                  </a:cubicBezTo>
                  <a:cubicBezTo>
                    <a:pt x="23132" y="11271"/>
                    <a:pt x="23151" y="11262"/>
                    <a:pt x="23151" y="11262"/>
                  </a:cubicBezTo>
                  <a:cubicBezTo>
                    <a:pt x="23151" y="11016"/>
                    <a:pt x="23220" y="10796"/>
                    <a:pt x="23242" y="10572"/>
                  </a:cubicBezTo>
                  <a:cubicBezTo>
                    <a:pt x="23263" y="10459"/>
                    <a:pt x="23263" y="10347"/>
                    <a:pt x="23242" y="10213"/>
                  </a:cubicBezTo>
                  <a:lnTo>
                    <a:pt x="23242" y="10213"/>
                  </a:lnTo>
                  <a:cubicBezTo>
                    <a:pt x="23755" y="10438"/>
                    <a:pt x="24220" y="10705"/>
                    <a:pt x="24643" y="11042"/>
                  </a:cubicBezTo>
                  <a:cubicBezTo>
                    <a:pt x="24536" y="11374"/>
                    <a:pt x="24402" y="11684"/>
                    <a:pt x="24290" y="12021"/>
                  </a:cubicBezTo>
                  <a:cubicBezTo>
                    <a:pt x="24156" y="12422"/>
                    <a:pt x="24001" y="12823"/>
                    <a:pt x="23685" y="13112"/>
                  </a:cubicBezTo>
                  <a:cubicBezTo>
                    <a:pt x="23670" y="13127"/>
                    <a:pt x="23677" y="13142"/>
                    <a:pt x="23689" y="13142"/>
                  </a:cubicBezTo>
                  <a:cubicBezTo>
                    <a:pt x="23694" y="13142"/>
                    <a:pt x="23701" y="13140"/>
                    <a:pt x="23707" y="13133"/>
                  </a:cubicBezTo>
                  <a:cubicBezTo>
                    <a:pt x="23974" y="12887"/>
                    <a:pt x="24177" y="12577"/>
                    <a:pt x="24311" y="12246"/>
                  </a:cubicBezTo>
                  <a:cubicBezTo>
                    <a:pt x="24466" y="11866"/>
                    <a:pt x="24621" y="11508"/>
                    <a:pt x="24755" y="11128"/>
                  </a:cubicBezTo>
                  <a:cubicBezTo>
                    <a:pt x="25156" y="11443"/>
                    <a:pt x="25514" y="11796"/>
                    <a:pt x="25846" y="12197"/>
                  </a:cubicBezTo>
                  <a:cubicBezTo>
                    <a:pt x="25627" y="12620"/>
                    <a:pt x="25247" y="12957"/>
                    <a:pt x="24889" y="13267"/>
                  </a:cubicBezTo>
                  <a:cubicBezTo>
                    <a:pt x="24691" y="13449"/>
                    <a:pt x="24466" y="13625"/>
                    <a:pt x="24242" y="13780"/>
                  </a:cubicBezTo>
                  <a:cubicBezTo>
                    <a:pt x="24065" y="13914"/>
                    <a:pt x="23840" y="13957"/>
                    <a:pt x="23685" y="14091"/>
                  </a:cubicBezTo>
                  <a:cubicBezTo>
                    <a:pt x="23668" y="14091"/>
                    <a:pt x="23679" y="14123"/>
                    <a:pt x="23695" y="14123"/>
                  </a:cubicBezTo>
                  <a:cubicBezTo>
                    <a:pt x="23699" y="14123"/>
                    <a:pt x="23703" y="14121"/>
                    <a:pt x="23707" y="14117"/>
                  </a:cubicBezTo>
                  <a:cubicBezTo>
                    <a:pt x="23889" y="13984"/>
                    <a:pt x="24135" y="13935"/>
                    <a:pt x="24354" y="13802"/>
                  </a:cubicBezTo>
                  <a:cubicBezTo>
                    <a:pt x="24578" y="13668"/>
                    <a:pt x="24776" y="13513"/>
                    <a:pt x="25001" y="13358"/>
                  </a:cubicBezTo>
                  <a:cubicBezTo>
                    <a:pt x="25359" y="13069"/>
                    <a:pt x="25712" y="12732"/>
                    <a:pt x="25958" y="12310"/>
                  </a:cubicBezTo>
                  <a:cubicBezTo>
                    <a:pt x="26204" y="12647"/>
                    <a:pt x="26429" y="12978"/>
                    <a:pt x="26605" y="13336"/>
                  </a:cubicBezTo>
                  <a:cubicBezTo>
                    <a:pt x="26381" y="13492"/>
                    <a:pt x="26161" y="13647"/>
                    <a:pt x="25937" y="13780"/>
                  </a:cubicBezTo>
                  <a:cubicBezTo>
                    <a:pt x="24980" y="14385"/>
                    <a:pt x="23974" y="14716"/>
                    <a:pt x="22905" y="14893"/>
                  </a:cubicBezTo>
                  <a:cubicBezTo>
                    <a:pt x="22707" y="14139"/>
                    <a:pt x="21594" y="13850"/>
                    <a:pt x="20899" y="13759"/>
                  </a:cubicBezTo>
                  <a:cubicBezTo>
                    <a:pt x="20744" y="13738"/>
                    <a:pt x="20610" y="13738"/>
                    <a:pt x="20455" y="13716"/>
                  </a:cubicBezTo>
                  <a:cubicBezTo>
                    <a:pt x="20477" y="13604"/>
                    <a:pt x="20498" y="13449"/>
                    <a:pt x="20498" y="13358"/>
                  </a:cubicBezTo>
                  <a:cubicBezTo>
                    <a:pt x="20589" y="12957"/>
                    <a:pt x="20659" y="12577"/>
                    <a:pt x="20632" y="12155"/>
                  </a:cubicBezTo>
                  <a:cubicBezTo>
                    <a:pt x="20632" y="11684"/>
                    <a:pt x="20610" y="11240"/>
                    <a:pt x="20525" y="10775"/>
                  </a:cubicBezTo>
                  <a:cubicBezTo>
                    <a:pt x="20455" y="10374"/>
                    <a:pt x="20322" y="9994"/>
                    <a:pt x="20167" y="9614"/>
                  </a:cubicBezTo>
                  <a:cubicBezTo>
                    <a:pt x="20167" y="9607"/>
                    <a:pt x="20164" y="9605"/>
                    <a:pt x="20161" y="9605"/>
                  </a:cubicBezTo>
                  <a:cubicBezTo>
                    <a:pt x="20155" y="9605"/>
                    <a:pt x="20145" y="9614"/>
                    <a:pt x="20145" y="9614"/>
                  </a:cubicBezTo>
                  <a:cubicBezTo>
                    <a:pt x="20258" y="9946"/>
                    <a:pt x="20364" y="10304"/>
                    <a:pt x="20434" y="10663"/>
                  </a:cubicBezTo>
                  <a:cubicBezTo>
                    <a:pt x="20498" y="11064"/>
                    <a:pt x="20498" y="11486"/>
                    <a:pt x="20498" y="11887"/>
                  </a:cubicBezTo>
                  <a:cubicBezTo>
                    <a:pt x="20525" y="12310"/>
                    <a:pt x="20498" y="12689"/>
                    <a:pt x="20413" y="13112"/>
                  </a:cubicBezTo>
                  <a:cubicBezTo>
                    <a:pt x="20391" y="13224"/>
                    <a:pt x="20364" y="13336"/>
                    <a:pt x="20343" y="13470"/>
                  </a:cubicBezTo>
                  <a:cubicBezTo>
                    <a:pt x="20343" y="13534"/>
                    <a:pt x="20322" y="13647"/>
                    <a:pt x="20300" y="13716"/>
                  </a:cubicBezTo>
                  <a:lnTo>
                    <a:pt x="20231" y="13716"/>
                  </a:lnTo>
                  <a:cubicBezTo>
                    <a:pt x="20300" y="13315"/>
                    <a:pt x="20231" y="12844"/>
                    <a:pt x="20209" y="12465"/>
                  </a:cubicBezTo>
                  <a:cubicBezTo>
                    <a:pt x="20209" y="12454"/>
                    <a:pt x="20199" y="12449"/>
                    <a:pt x="20188" y="12449"/>
                  </a:cubicBezTo>
                  <a:cubicBezTo>
                    <a:pt x="20177" y="12449"/>
                    <a:pt x="20167" y="12454"/>
                    <a:pt x="20167" y="12465"/>
                  </a:cubicBezTo>
                  <a:lnTo>
                    <a:pt x="20167" y="13315"/>
                  </a:lnTo>
                  <a:cubicBezTo>
                    <a:pt x="20167" y="13470"/>
                    <a:pt x="20145" y="13604"/>
                    <a:pt x="20097" y="13738"/>
                  </a:cubicBezTo>
                  <a:cubicBezTo>
                    <a:pt x="19744" y="13759"/>
                    <a:pt x="19386" y="13802"/>
                    <a:pt x="19028" y="13914"/>
                  </a:cubicBezTo>
                  <a:cubicBezTo>
                    <a:pt x="18985" y="13738"/>
                    <a:pt x="18921" y="13582"/>
                    <a:pt x="18851" y="13422"/>
                  </a:cubicBezTo>
                  <a:cubicBezTo>
                    <a:pt x="18787" y="13288"/>
                    <a:pt x="18696" y="13133"/>
                    <a:pt x="18626" y="13000"/>
                  </a:cubicBezTo>
                  <a:cubicBezTo>
                    <a:pt x="18541" y="12866"/>
                    <a:pt x="18429" y="12780"/>
                    <a:pt x="18407" y="12620"/>
                  </a:cubicBezTo>
                  <a:cubicBezTo>
                    <a:pt x="18407" y="12609"/>
                    <a:pt x="18402" y="12604"/>
                    <a:pt x="18397" y="12604"/>
                  </a:cubicBezTo>
                  <a:cubicBezTo>
                    <a:pt x="18391" y="12604"/>
                    <a:pt x="18386" y="12609"/>
                    <a:pt x="18386" y="12620"/>
                  </a:cubicBezTo>
                  <a:cubicBezTo>
                    <a:pt x="18386" y="12711"/>
                    <a:pt x="18407" y="12780"/>
                    <a:pt x="18450" y="12866"/>
                  </a:cubicBezTo>
                  <a:cubicBezTo>
                    <a:pt x="18562" y="13048"/>
                    <a:pt x="18653" y="13224"/>
                    <a:pt x="18717" y="13401"/>
                  </a:cubicBezTo>
                  <a:cubicBezTo>
                    <a:pt x="18787" y="13556"/>
                    <a:pt x="18808" y="13759"/>
                    <a:pt x="18872" y="13957"/>
                  </a:cubicBezTo>
                  <a:cubicBezTo>
                    <a:pt x="18359" y="14117"/>
                    <a:pt x="17894" y="14358"/>
                    <a:pt x="17450" y="14673"/>
                  </a:cubicBezTo>
                  <a:cubicBezTo>
                    <a:pt x="17338" y="14427"/>
                    <a:pt x="17183" y="14181"/>
                    <a:pt x="17049" y="13957"/>
                  </a:cubicBezTo>
                  <a:cubicBezTo>
                    <a:pt x="16846" y="13647"/>
                    <a:pt x="16648" y="13315"/>
                    <a:pt x="16445" y="13000"/>
                  </a:cubicBezTo>
                  <a:cubicBezTo>
                    <a:pt x="16022" y="12379"/>
                    <a:pt x="15578" y="11754"/>
                    <a:pt x="15177" y="11106"/>
                  </a:cubicBezTo>
                  <a:cubicBezTo>
                    <a:pt x="15169" y="11100"/>
                    <a:pt x="15162" y="11098"/>
                    <a:pt x="15156" y="11098"/>
                  </a:cubicBezTo>
                  <a:cubicBezTo>
                    <a:pt x="15142" y="11098"/>
                    <a:pt x="15135" y="11113"/>
                    <a:pt x="15150" y="11128"/>
                  </a:cubicBezTo>
                  <a:cubicBezTo>
                    <a:pt x="15530" y="11754"/>
                    <a:pt x="15931" y="12353"/>
                    <a:pt x="16290" y="13000"/>
                  </a:cubicBezTo>
                  <a:cubicBezTo>
                    <a:pt x="16648" y="13582"/>
                    <a:pt x="16979" y="14160"/>
                    <a:pt x="17338" y="14738"/>
                  </a:cubicBezTo>
                  <a:lnTo>
                    <a:pt x="17359" y="14759"/>
                  </a:lnTo>
                  <a:cubicBezTo>
                    <a:pt x="17049" y="14984"/>
                    <a:pt x="16755" y="15251"/>
                    <a:pt x="16514" y="15561"/>
                  </a:cubicBezTo>
                  <a:cubicBezTo>
                    <a:pt x="16445" y="15454"/>
                    <a:pt x="16380" y="15320"/>
                    <a:pt x="16311" y="15230"/>
                  </a:cubicBezTo>
                  <a:cubicBezTo>
                    <a:pt x="16113" y="14871"/>
                    <a:pt x="15867" y="14561"/>
                    <a:pt x="15664" y="14203"/>
                  </a:cubicBezTo>
                  <a:cubicBezTo>
                    <a:pt x="15354" y="13689"/>
                    <a:pt x="15017" y="12957"/>
                    <a:pt x="14439" y="12668"/>
                  </a:cubicBezTo>
                  <a:cubicBezTo>
                    <a:pt x="14418" y="12668"/>
                    <a:pt x="14418" y="12689"/>
                    <a:pt x="14418" y="12711"/>
                  </a:cubicBezTo>
                  <a:cubicBezTo>
                    <a:pt x="14995" y="13048"/>
                    <a:pt x="15284" y="13759"/>
                    <a:pt x="15600" y="14315"/>
                  </a:cubicBezTo>
                  <a:cubicBezTo>
                    <a:pt x="15776" y="14652"/>
                    <a:pt x="16001" y="14962"/>
                    <a:pt x="16199" y="15294"/>
                  </a:cubicBezTo>
                  <a:lnTo>
                    <a:pt x="16402" y="15695"/>
                  </a:lnTo>
                  <a:cubicBezTo>
                    <a:pt x="16220" y="15962"/>
                    <a:pt x="16044" y="16230"/>
                    <a:pt x="15910" y="16524"/>
                  </a:cubicBezTo>
                  <a:cubicBezTo>
                    <a:pt x="15578" y="16208"/>
                    <a:pt x="15396" y="15695"/>
                    <a:pt x="14953" y="15518"/>
                  </a:cubicBezTo>
                  <a:cubicBezTo>
                    <a:pt x="14931" y="15518"/>
                    <a:pt x="14910" y="15540"/>
                    <a:pt x="14931" y="15561"/>
                  </a:cubicBezTo>
                  <a:cubicBezTo>
                    <a:pt x="15332" y="15764"/>
                    <a:pt x="15530" y="16321"/>
                    <a:pt x="15867" y="16609"/>
                  </a:cubicBezTo>
                  <a:cubicBezTo>
                    <a:pt x="15733" y="16898"/>
                    <a:pt x="15621" y="17192"/>
                    <a:pt x="15530" y="17481"/>
                  </a:cubicBezTo>
                  <a:cubicBezTo>
                    <a:pt x="15429" y="17436"/>
                    <a:pt x="15319" y="17411"/>
                    <a:pt x="15204" y="17411"/>
                  </a:cubicBezTo>
                  <a:cubicBezTo>
                    <a:pt x="15143" y="17411"/>
                    <a:pt x="15080" y="17418"/>
                    <a:pt x="15017" y="17433"/>
                  </a:cubicBezTo>
                  <a:cubicBezTo>
                    <a:pt x="14995" y="17433"/>
                    <a:pt x="14995" y="17460"/>
                    <a:pt x="15017" y="17460"/>
                  </a:cubicBezTo>
                  <a:cubicBezTo>
                    <a:pt x="15199" y="17460"/>
                    <a:pt x="15354" y="17481"/>
                    <a:pt x="15509" y="17524"/>
                  </a:cubicBezTo>
                  <a:cubicBezTo>
                    <a:pt x="15509" y="17593"/>
                    <a:pt x="15487" y="17657"/>
                    <a:pt x="15466" y="17727"/>
                  </a:cubicBezTo>
                  <a:lnTo>
                    <a:pt x="15466" y="17770"/>
                  </a:lnTo>
                  <a:cubicBezTo>
                    <a:pt x="15354" y="17748"/>
                    <a:pt x="15263" y="17727"/>
                    <a:pt x="15150" y="17700"/>
                  </a:cubicBezTo>
                  <a:cubicBezTo>
                    <a:pt x="14749" y="17593"/>
                    <a:pt x="14375" y="17460"/>
                    <a:pt x="13974" y="17390"/>
                  </a:cubicBezTo>
                  <a:cubicBezTo>
                    <a:pt x="13947" y="17390"/>
                    <a:pt x="13926" y="17433"/>
                    <a:pt x="13947" y="17433"/>
                  </a:cubicBezTo>
                  <a:cubicBezTo>
                    <a:pt x="14439" y="17524"/>
                    <a:pt x="14931" y="17770"/>
                    <a:pt x="15445" y="17882"/>
                  </a:cubicBezTo>
                  <a:cubicBezTo>
                    <a:pt x="15418" y="17925"/>
                    <a:pt x="15418" y="17968"/>
                    <a:pt x="15396" y="17994"/>
                  </a:cubicBezTo>
                  <a:cubicBezTo>
                    <a:pt x="15320" y="17998"/>
                    <a:pt x="15244" y="17999"/>
                    <a:pt x="15167" y="17999"/>
                  </a:cubicBezTo>
                  <a:cubicBezTo>
                    <a:pt x="14725" y="17999"/>
                    <a:pt x="14273" y="17945"/>
                    <a:pt x="13840" y="17813"/>
                  </a:cubicBezTo>
                  <a:cubicBezTo>
                    <a:pt x="13124" y="17615"/>
                    <a:pt x="12525" y="17144"/>
                    <a:pt x="11787" y="16968"/>
                  </a:cubicBezTo>
                  <a:cubicBezTo>
                    <a:pt x="11765" y="16968"/>
                    <a:pt x="11765" y="17010"/>
                    <a:pt x="11787" y="17010"/>
                  </a:cubicBezTo>
                  <a:cubicBezTo>
                    <a:pt x="12525" y="17278"/>
                    <a:pt x="13172" y="17791"/>
                    <a:pt x="13926" y="18016"/>
                  </a:cubicBezTo>
                  <a:cubicBezTo>
                    <a:pt x="14283" y="18111"/>
                    <a:pt x="14721" y="18202"/>
                    <a:pt x="15145" y="18202"/>
                  </a:cubicBezTo>
                  <a:cubicBezTo>
                    <a:pt x="15222" y="18202"/>
                    <a:pt x="15299" y="18199"/>
                    <a:pt x="15375" y="18192"/>
                  </a:cubicBezTo>
                  <a:lnTo>
                    <a:pt x="15375" y="18192"/>
                  </a:lnTo>
                  <a:cubicBezTo>
                    <a:pt x="15311" y="18636"/>
                    <a:pt x="15263" y="19064"/>
                    <a:pt x="15284" y="19508"/>
                  </a:cubicBezTo>
                  <a:cubicBezTo>
                    <a:pt x="14931" y="19684"/>
                    <a:pt x="14552" y="19818"/>
                    <a:pt x="14150" y="19909"/>
                  </a:cubicBezTo>
                  <a:cubicBezTo>
                    <a:pt x="13546" y="20043"/>
                    <a:pt x="12947" y="20064"/>
                    <a:pt x="12322" y="20133"/>
                  </a:cubicBezTo>
                  <a:cubicBezTo>
                    <a:pt x="12300" y="20133"/>
                    <a:pt x="12300" y="20155"/>
                    <a:pt x="12322" y="20176"/>
                  </a:cubicBezTo>
                  <a:cubicBezTo>
                    <a:pt x="12474" y="20199"/>
                    <a:pt x="12630" y="20209"/>
                    <a:pt x="12789" y="20209"/>
                  </a:cubicBezTo>
                  <a:cubicBezTo>
                    <a:pt x="13258" y="20209"/>
                    <a:pt x="13745" y="20121"/>
                    <a:pt x="14193" y="20021"/>
                  </a:cubicBezTo>
                  <a:cubicBezTo>
                    <a:pt x="14552" y="19952"/>
                    <a:pt x="14953" y="19839"/>
                    <a:pt x="15311" y="19663"/>
                  </a:cubicBezTo>
                  <a:cubicBezTo>
                    <a:pt x="15311" y="19930"/>
                    <a:pt x="15354" y="20198"/>
                    <a:pt x="15396" y="20444"/>
                  </a:cubicBezTo>
                  <a:cubicBezTo>
                    <a:pt x="15241" y="20556"/>
                    <a:pt x="15086" y="20690"/>
                    <a:pt x="14910" y="20802"/>
                  </a:cubicBezTo>
                  <a:cubicBezTo>
                    <a:pt x="14573" y="21000"/>
                    <a:pt x="14241" y="21155"/>
                    <a:pt x="13883" y="21310"/>
                  </a:cubicBezTo>
                  <a:cubicBezTo>
                    <a:pt x="13102" y="21647"/>
                    <a:pt x="12236" y="22048"/>
                    <a:pt x="11364" y="22112"/>
                  </a:cubicBezTo>
                  <a:lnTo>
                    <a:pt x="11364" y="22160"/>
                  </a:lnTo>
                  <a:cubicBezTo>
                    <a:pt x="12257" y="22139"/>
                    <a:pt x="13124" y="21759"/>
                    <a:pt x="13926" y="21422"/>
                  </a:cubicBezTo>
                  <a:cubicBezTo>
                    <a:pt x="14284" y="21289"/>
                    <a:pt x="14642" y="21112"/>
                    <a:pt x="14974" y="20936"/>
                  </a:cubicBezTo>
                  <a:cubicBezTo>
                    <a:pt x="15129" y="20845"/>
                    <a:pt x="15311" y="20732"/>
                    <a:pt x="15445" y="20620"/>
                  </a:cubicBezTo>
                  <a:cubicBezTo>
                    <a:pt x="15487" y="20711"/>
                    <a:pt x="15509" y="20823"/>
                    <a:pt x="15530" y="20909"/>
                  </a:cubicBezTo>
                  <a:cubicBezTo>
                    <a:pt x="15177" y="21155"/>
                    <a:pt x="14776" y="21358"/>
                    <a:pt x="14306" y="21444"/>
                  </a:cubicBezTo>
                  <a:cubicBezTo>
                    <a:pt x="14284" y="21444"/>
                    <a:pt x="14306" y="21470"/>
                    <a:pt x="14306" y="21470"/>
                  </a:cubicBezTo>
                  <a:cubicBezTo>
                    <a:pt x="14776" y="21401"/>
                    <a:pt x="15177" y="21224"/>
                    <a:pt x="15578" y="21000"/>
                  </a:cubicBezTo>
                  <a:cubicBezTo>
                    <a:pt x="15600" y="21043"/>
                    <a:pt x="15600" y="21091"/>
                    <a:pt x="15621" y="21133"/>
                  </a:cubicBezTo>
                  <a:cubicBezTo>
                    <a:pt x="15418" y="21246"/>
                    <a:pt x="15220" y="21379"/>
                    <a:pt x="15017" y="21470"/>
                  </a:cubicBezTo>
                  <a:cubicBezTo>
                    <a:pt x="14327" y="21845"/>
                    <a:pt x="13525" y="21978"/>
                    <a:pt x="12771" y="22160"/>
                  </a:cubicBezTo>
                  <a:lnTo>
                    <a:pt x="12771" y="22182"/>
                  </a:lnTo>
                  <a:cubicBezTo>
                    <a:pt x="13525" y="22005"/>
                    <a:pt x="14284" y="21893"/>
                    <a:pt x="14995" y="21577"/>
                  </a:cubicBezTo>
                  <a:cubicBezTo>
                    <a:pt x="15199" y="21492"/>
                    <a:pt x="15396" y="21379"/>
                    <a:pt x="15600" y="21267"/>
                  </a:cubicBezTo>
                  <a:lnTo>
                    <a:pt x="15600" y="21267"/>
                  </a:lnTo>
                  <a:cubicBezTo>
                    <a:pt x="15578" y="21289"/>
                    <a:pt x="15578" y="21289"/>
                    <a:pt x="15552" y="21310"/>
                  </a:cubicBezTo>
                  <a:cubicBezTo>
                    <a:pt x="15354" y="21577"/>
                    <a:pt x="14862" y="21738"/>
                    <a:pt x="14552" y="21871"/>
                  </a:cubicBezTo>
                  <a:cubicBezTo>
                    <a:pt x="14509" y="21871"/>
                    <a:pt x="14482" y="21871"/>
                    <a:pt x="14439" y="21893"/>
                  </a:cubicBezTo>
                  <a:cubicBezTo>
                    <a:pt x="14375" y="21936"/>
                    <a:pt x="14306" y="21957"/>
                    <a:pt x="14241" y="22005"/>
                  </a:cubicBezTo>
                  <a:cubicBezTo>
                    <a:pt x="13594" y="22203"/>
                    <a:pt x="13059" y="22513"/>
                    <a:pt x="12434" y="22807"/>
                  </a:cubicBezTo>
                  <a:cubicBezTo>
                    <a:pt x="12160" y="22929"/>
                    <a:pt x="11867" y="23025"/>
                    <a:pt x="11584" y="23025"/>
                  </a:cubicBezTo>
                  <a:cubicBezTo>
                    <a:pt x="11358" y="23025"/>
                    <a:pt x="11139" y="22964"/>
                    <a:pt x="10942" y="22807"/>
                  </a:cubicBezTo>
                  <a:cubicBezTo>
                    <a:pt x="10829" y="22716"/>
                    <a:pt x="10829" y="22561"/>
                    <a:pt x="10829" y="22406"/>
                  </a:cubicBezTo>
                  <a:lnTo>
                    <a:pt x="10829" y="22406"/>
                  </a:lnTo>
                  <a:cubicBezTo>
                    <a:pt x="11033" y="22492"/>
                    <a:pt x="11231" y="22561"/>
                    <a:pt x="11455" y="22583"/>
                  </a:cubicBezTo>
                  <a:cubicBezTo>
                    <a:pt x="11524" y="22592"/>
                    <a:pt x="11593" y="22596"/>
                    <a:pt x="11661" y="22596"/>
                  </a:cubicBezTo>
                  <a:cubicBezTo>
                    <a:pt x="12053" y="22596"/>
                    <a:pt x="12435" y="22457"/>
                    <a:pt x="12813" y="22379"/>
                  </a:cubicBezTo>
                  <a:cubicBezTo>
                    <a:pt x="12835" y="22379"/>
                    <a:pt x="12813" y="22358"/>
                    <a:pt x="12792" y="22358"/>
                  </a:cubicBezTo>
                  <a:cubicBezTo>
                    <a:pt x="12448" y="22415"/>
                    <a:pt x="12119" y="22482"/>
                    <a:pt x="11777" y="22482"/>
                  </a:cubicBezTo>
                  <a:cubicBezTo>
                    <a:pt x="11699" y="22482"/>
                    <a:pt x="11620" y="22478"/>
                    <a:pt x="11541" y="22470"/>
                  </a:cubicBezTo>
                  <a:cubicBezTo>
                    <a:pt x="11300" y="22449"/>
                    <a:pt x="11075" y="22337"/>
                    <a:pt x="10872" y="22246"/>
                  </a:cubicBezTo>
                  <a:cubicBezTo>
                    <a:pt x="10920" y="22069"/>
                    <a:pt x="10963" y="21893"/>
                    <a:pt x="10985" y="21781"/>
                  </a:cubicBezTo>
                  <a:lnTo>
                    <a:pt x="10985" y="21604"/>
                  </a:lnTo>
                  <a:cubicBezTo>
                    <a:pt x="11006" y="21577"/>
                    <a:pt x="11033" y="21577"/>
                    <a:pt x="11054" y="21556"/>
                  </a:cubicBezTo>
                  <a:cubicBezTo>
                    <a:pt x="11209" y="21492"/>
                    <a:pt x="11386" y="21444"/>
                    <a:pt x="11541" y="21422"/>
                  </a:cubicBezTo>
                  <a:cubicBezTo>
                    <a:pt x="11856" y="21358"/>
                    <a:pt x="12166" y="21310"/>
                    <a:pt x="12503" y="21267"/>
                  </a:cubicBezTo>
                  <a:cubicBezTo>
                    <a:pt x="13215" y="21176"/>
                    <a:pt x="13883" y="20957"/>
                    <a:pt x="14509" y="20577"/>
                  </a:cubicBezTo>
                  <a:cubicBezTo>
                    <a:pt x="14509" y="20556"/>
                    <a:pt x="14509" y="20556"/>
                    <a:pt x="14482" y="20556"/>
                  </a:cubicBezTo>
                  <a:cubicBezTo>
                    <a:pt x="14150" y="20732"/>
                    <a:pt x="13792" y="20887"/>
                    <a:pt x="13412" y="20978"/>
                  </a:cubicBezTo>
                  <a:cubicBezTo>
                    <a:pt x="13038" y="21069"/>
                    <a:pt x="12658" y="21112"/>
                    <a:pt x="12300" y="21176"/>
                  </a:cubicBezTo>
                  <a:cubicBezTo>
                    <a:pt x="11990" y="21224"/>
                    <a:pt x="11674" y="21246"/>
                    <a:pt x="11386" y="21310"/>
                  </a:cubicBezTo>
                  <a:cubicBezTo>
                    <a:pt x="11300" y="21337"/>
                    <a:pt x="11097" y="21358"/>
                    <a:pt x="10963" y="21422"/>
                  </a:cubicBezTo>
                  <a:cubicBezTo>
                    <a:pt x="10942" y="21289"/>
                    <a:pt x="10899" y="21155"/>
                    <a:pt x="10851" y="21021"/>
                  </a:cubicBezTo>
                  <a:lnTo>
                    <a:pt x="10851" y="21021"/>
                  </a:lnTo>
                  <a:cubicBezTo>
                    <a:pt x="10991" y="21034"/>
                    <a:pt x="11132" y="21040"/>
                    <a:pt x="11272" y="21040"/>
                  </a:cubicBezTo>
                  <a:cubicBezTo>
                    <a:pt x="11912" y="21040"/>
                    <a:pt x="12549" y="20917"/>
                    <a:pt x="13172" y="20732"/>
                  </a:cubicBezTo>
                  <a:cubicBezTo>
                    <a:pt x="13229" y="20713"/>
                    <a:pt x="13201" y="20638"/>
                    <a:pt x="13160" y="20638"/>
                  </a:cubicBezTo>
                  <a:cubicBezTo>
                    <a:pt x="13155" y="20638"/>
                    <a:pt x="13150" y="20639"/>
                    <a:pt x="13145" y="20641"/>
                  </a:cubicBezTo>
                  <a:cubicBezTo>
                    <a:pt x="12370" y="20823"/>
                    <a:pt x="11610" y="20887"/>
                    <a:pt x="10829" y="20887"/>
                  </a:cubicBezTo>
                  <a:cubicBezTo>
                    <a:pt x="10829" y="20732"/>
                    <a:pt x="10808" y="20556"/>
                    <a:pt x="10808" y="20374"/>
                  </a:cubicBezTo>
                  <a:cubicBezTo>
                    <a:pt x="10765" y="19952"/>
                    <a:pt x="10739" y="19572"/>
                    <a:pt x="10562" y="19198"/>
                  </a:cubicBezTo>
                  <a:cubicBezTo>
                    <a:pt x="10498" y="19037"/>
                    <a:pt x="10450" y="18903"/>
                    <a:pt x="10407" y="18770"/>
                  </a:cubicBezTo>
                  <a:lnTo>
                    <a:pt x="10407" y="18770"/>
                  </a:lnTo>
                  <a:cubicBezTo>
                    <a:pt x="10605" y="18882"/>
                    <a:pt x="10851" y="18952"/>
                    <a:pt x="11075" y="18994"/>
                  </a:cubicBezTo>
                  <a:cubicBezTo>
                    <a:pt x="11494" y="19111"/>
                    <a:pt x="11941" y="19167"/>
                    <a:pt x="12373" y="19167"/>
                  </a:cubicBezTo>
                  <a:cubicBezTo>
                    <a:pt x="12515" y="19167"/>
                    <a:pt x="12655" y="19161"/>
                    <a:pt x="12792" y="19149"/>
                  </a:cubicBezTo>
                  <a:cubicBezTo>
                    <a:pt x="12835" y="19149"/>
                    <a:pt x="12835" y="19107"/>
                    <a:pt x="12792" y="19107"/>
                  </a:cubicBezTo>
                  <a:cubicBezTo>
                    <a:pt x="12741" y="19109"/>
                    <a:pt x="12690" y="19110"/>
                    <a:pt x="12638" y="19110"/>
                  </a:cubicBezTo>
                  <a:cubicBezTo>
                    <a:pt x="12173" y="19110"/>
                    <a:pt x="11693" y="19026"/>
                    <a:pt x="11231" y="18930"/>
                  </a:cubicBezTo>
                  <a:cubicBezTo>
                    <a:pt x="10942" y="18839"/>
                    <a:pt x="10653" y="18748"/>
                    <a:pt x="10407" y="18593"/>
                  </a:cubicBezTo>
                  <a:cubicBezTo>
                    <a:pt x="10386" y="18593"/>
                    <a:pt x="10364" y="18572"/>
                    <a:pt x="10337" y="18572"/>
                  </a:cubicBezTo>
                  <a:cubicBezTo>
                    <a:pt x="10252" y="18214"/>
                    <a:pt x="10252" y="17861"/>
                    <a:pt x="10316" y="17460"/>
                  </a:cubicBezTo>
                  <a:cubicBezTo>
                    <a:pt x="10337" y="17214"/>
                    <a:pt x="10428" y="16989"/>
                    <a:pt x="10519" y="16791"/>
                  </a:cubicBezTo>
                  <a:cubicBezTo>
                    <a:pt x="10739" y="16968"/>
                    <a:pt x="10851" y="17214"/>
                    <a:pt x="11118" y="17369"/>
                  </a:cubicBezTo>
                  <a:cubicBezTo>
                    <a:pt x="11455" y="17567"/>
                    <a:pt x="11878" y="17615"/>
                    <a:pt x="12236" y="17791"/>
                  </a:cubicBezTo>
                  <a:cubicBezTo>
                    <a:pt x="12257" y="17791"/>
                    <a:pt x="12257" y="17770"/>
                    <a:pt x="12236" y="17748"/>
                  </a:cubicBezTo>
                  <a:cubicBezTo>
                    <a:pt x="11899" y="17567"/>
                    <a:pt x="11498" y="17481"/>
                    <a:pt x="11166" y="17278"/>
                  </a:cubicBezTo>
                  <a:cubicBezTo>
                    <a:pt x="10963" y="17192"/>
                    <a:pt x="10872" y="17010"/>
                    <a:pt x="10765" y="16834"/>
                  </a:cubicBezTo>
                  <a:cubicBezTo>
                    <a:pt x="10717" y="16764"/>
                    <a:pt x="10653" y="16700"/>
                    <a:pt x="10562" y="16657"/>
                  </a:cubicBezTo>
                  <a:cubicBezTo>
                    <a:pt x="10605" y="16588"/>
                    <a:pt x="10653" y="16524"/>
                    <a:pt x="10674" y="16454"/>
                  </a:cubicBezTo>
                  <a:cubicBezTo>
                    <a:pt x="10717" y="16524"/>
                    <a:pt x="10808" y="16566"/>
                    <a:pt x="10872" y="16609"/>
                  </a:cubicBezTo>
                  <a:cubicBezTo>
                    <a:pt x="10963" y="16679"/>
                    <a:pt x="11075" y="16743"/>
                    <a:pt x="11118" y="16855"/>
                  </a:cubicBezTo>
                  <a:cubicBezTo>
                    <a:pt x="11125" y="16862"/>
                    <a:pt x="11131" y="16864"/>
                    <a:pt x="11137" y="16864"/>
                  </a:cubicBezTo>
                  <a:cubicBezTo>
                    <a:pt x="11151" y="16864"/>
                    <a:pt x="11159" y="16849"/>
                    <a:pt x="11140" y="16834"/>
                  </a:cubicBezTo>
                  <a:cubicBezTo>
                    <a:pt x="11118" y="16743"/>
                    <a:pt x="11054" y="16679"/>
                    <a:pt x="10963" y="16609"/>
                  </a:cubicBezTo>
                  <a:cubicBezTo>
                    <a:pt x="10920" y="16566"/>
                    <a:pt x="10872" y="16524"/>
                    <a:pt x="10829" y="16497"/>
                  </a:cubicBezTo>
                  <a:cubicBezTo>
                    <a:pt x="10787" y="16454"/>
                    <a:pt x="10765" y="16411"/>
                    <a:pt x="10717" y="16390"/>
                  </a:cubicBezTo>
                  <a:cubicBezTo>
                    <a:pt x="10787" y="16278"/>
                    <a:pt x="10851" y="16165"/>
                    <a:pt x="10920" y="16053"/>
                  </a:cubicBezTo>
                  <a:cubicBezTo>
                    <a:pt x="11188" y="15609"/>
                    <a:pt x="11477" y="15187"/>
                    <a:pt x="11701" y="14738"/>
                  </a:cubicBezTo>
                  <a:cubicBezTo>
                    <a:pt x="11899" y="15005"/>
                    <a:pt x="12209" y="15208"/>
                    <a:pt x="12477" y="15342"/>
                  </a:cubicBezTo>
                  <a:cubicBezTo>
                    <a:pt x="12525" y="15342"/>
                    <a:pt x="12546" y="15294"/>
                    <a:pt x="12525" y="15272"/>
                  </a:cubicBezTo>
                  <a:cubicBezTo>
                    <a:pt x="12236" y="15117"/>
                    <a:pt x="11942" y="14919"/>
                    <a:pt x="11744" y="14673"/>
                  </a:cubicBezTo>
                  <a:cubicBezTo>
                    <a:pt x="11765" y="14604"/>
                    <a:pt x="11787" y="14540"/>
                    <a:pt x="11835" y="14470"/>
                  </a:cubicBezTo>
                  <a:cubicBezTo>
                    <a:pt x="12076" y="14828"/>
                    <a:pt x="12546" y="15005"/>
                    <a:pt x="12878" y="15251"/>
                  </a:cubicBezTo>
                  <a:cubicBezTo>
                    <a:pt x="12885" y="15257"/>
                    <a:pt x="12893" y="15260"/>
                    <a:pt x="12899" y="15260"/>
                  </a:cubicBezTo>
                  <a:cubicBezTo>
                    <a:pt x="12913" y="15260"/>
                    <a:pt x="12920" y="15245"/>
                    <a:pt x="12904" y="15230"/>
                  </a:cubicBezTo>
                  <a:cubicBezTo>
                    <a:pt x="12589" y="14941"/>
                    <a:pt x="12102" y="14786"/>
                    <a:pt x="11856" y="14427"/>
                  </a:cubicBezTo>
                  <a:cubicBezTo>
                    <a:pt x="11990" y="14160"/>
                    <a:pt x="12076" y="13871"/>
                    <a:pt x="12166" y="13556"/>
                  </a:cubicBezTo>
                  <a:cubicBezTo>
                    <a:pt x="12188" y="13449"/>
                    <a:pt x="12209" y="13358"/>
                    <a:pt x="12236" y="13246"/>
                  </a:cubicBezTo>
                  <a:cubicBezTo>
                    <a:pt x="12926" y="13689"/>
                    <a:pt x="13482" y="14294"/>
                    <a:pt x="14038" y="14893"/>
                  </a:cubicBezTo>
                  <a:cubicBezTo>
                    <a:pt x="14045" y="14901"/>
                    <a:pt x="14051" y="14904"/>
                    <a:pt x="14056" y="14904"/>
                  </a:cubicBezTo>
                  <a:cubicBezTo>
                    <a:pt x="14068" y="14904"/>
                    <a:pt x="14075" y="14886"/>
                    <a:pt x="14060" y="14871"/>
                  </a:cubicBezTo>
                  <a:cubicBezTo>
                    <a:pt x="13525" y="14224"/>
                    <a:pt x="12969" y="13534"/>
                    <a:pt x="12257" y="13069"/>
                  </a:cubicBezTo>
                  <a:cubicBezTo>
                    <a:pt x="12279" y="13000"/>
                    <a:pt x="12279" y="12935"/>
                    <a:pt x="12279" y="12844"/>
                  </a:cubicBezTo>
                  <a:lnTo>
                    <a:pt x="12279" y="12802"/>
                  </a:lnTo>
                  <a:cubicBezTo>
                    <a:pt x="12370" y="12647"/>
                    <a:pt x="12477" y="12513"/>
                    <a:pt x="12589" y="12379"/>
                  </a:cubicBezTo>
                  <a:cubicBezTo>
                    <a:pt x="12744" y="12620"/>
                    <a:pt x="12904" y="12823"/>
                    <a:pt x="13081" y="13021"/>
                  </a:cubicBezTo>
                  <a:cubicBezTo>
                    <a:pt x="13087" y="13029"/>
                    <a:pt x="13094" y="13032"/>
                    <a:pt x="13099" y="13032"/>
                  </a:cubicBezTo>
                  <a:cubicBezTo>
                    <a:pt x="13111" y="13032"/>
                    <a:pt x="13117" y="13015"/>
                    <a:pt x="13102" y="13000"/>
                  </a:cubicBezTo>
                  <a:cubicBezTo>
                    <a:pt x="12926" y="12802"/>
                    <a:pt x="12792" y="12556"/>
                    <a:pt x="12637" y="12331"/>
                  </a:cubicBezTo>
                  <a:cubicBezTo>
                    <a:pt x="12658" y="12310"/>
                    <a:pt x="12680" y="12310"/>
                    <a:pt x="12680" y="12288"/>
                  </a:cubicBezTo>
                  <a:cubicBezTo>
                    <a:pt x="13059" y="12556"/>
                    <a:pt x="13370" y="12887"/>
                    <a:pt x="13728" y="13181"/>
                  </a:cubicBezTo>
                  <a:cubicBezTo>
                    <a:pt x="14150" y="13513"/>
                    <a:pt x="14642" y="13871"/>
                    <a:pt x="14862" y="14358"/>
                  </a:cubicBezTo>
                  <a:cubicBezTo>
                    <a:pt x="14862" y="14367"/>
                    <a:pt x="14867" y="14370"/>
                    <a:pt x="14874" y="14370"/>
                  </a:cubicBezTo>
                  <a:cubicBezTo>
                    <a:pt x="14888" y="14370"/>
                    <a:pt x="14910" y="14358"/>
                    <a:pt x="14910" y="14358"/>
                  </a:cubicBezTo>
                  <a:cubicBezTo>
                    <a:pt x="14707" y="13850"/>
                    <a:pt x="14263" y="13492"/>
                    <a:pt x="13862" y="13133"/>
                  </a:cubicBezTo>
                  <a:cubicBezTo>
                    <a:pt x="13503" y="12844"/>
                    <a:pt x="13193" y="12465"/>
                    <a:pt x="12813" y="12197"/>
                  </a:cubicBezTo>
                  <a:cubicBezTo>
                    <a:pt x="12947" y="12085"/>
                    <a:pt x="13124" y="12000"/>
                    <a:pt x="13279" y="11909"/>
                  </a:cubicBezTo>
                  <a:cubicBezTo>
                    <a:pt x="13327" y="11951"/>
                    <a:pt x="13348" y="12000"/>
                    <a:pt x="13391" y="12021"/>
                  </a:cubicBezTo>
                  <a:cubicBezTo>
                    <a:pt x="13594" y="12246"/>
                    <a:pt x="13771" y="12465"/>
                    <a:pt x="13904" y="12732"/>
                  </a:cubicBezTo>
                  <a:cubicBezTo>
                    <a:pt x="13911" y="12738"/>
                    <a:pt x="13917" y="12741"/>
                    <a:pt x="13923" y="12741"/>
                  </a:cubicBezTo>
                  <a:cubicBezTo>
                    <a:pt x="13937" y="12741"/>
                    <a:pt x="13947" y="12726"/>
                    <a:pt x="13947" y="12711"/>
                  </a:cubicBezTo>
                  <a:cubicBezTo>
                    <a:pt x="13862" y="12486"/>
                    <a:pt x="13728" y="12310"/>
                    <a:pt x="13573" y="12133"/>
                  </a:cubicBezTo>
                  <a:cubicBezTo>
                    <a:pt x="13503" y="12042"/>
                    <a:pt x="13439" y="11951"/>
                    <a:pt x="13391" y="11887"/>
                  </a:cubicBezTo>
                  <a:cubicBezTo>
                    <a:pt x="13482" y="11818"/>
                    <a:pt x="13594" y="11775"/>
                    <a:pt x="13707" y="11732"/>
                  </a:cubicBezTo>
                  <a:cubicBezTo>
                    <a:pt x="14017" y="11598"/>
                    <a:pt x="14418" y="11395"/>
                    <a:pt x="14573" y="11085"/>
                  </a:cubicBezTo>
                  <a:lnTo>
                    <a:pt x="14974" y="10684"/>
                  </a:lnTo>
                  <a:cubicBezTo>
                    <a:pt x="15065" y="10572"/>
                    <a:pt x="15150" y="10438"/>
                    <a:pt x="15241" y="10304"/>
                  </a:cubicBezTo>
                  <a:cubicBezTo>
                    <a:pt x="15396" y="10459"/>
                    <a:pt x="15712" y="10641"/>
                    <a:pt x="15776" y="10684"/>
                  </a:cubicBezTo>
                  <a:cubicBezTo>
                    <a:pt x="16113" y="10930"/>
                    <a:pt x="16380" y="11197"/>
                    <a:pt x="16621" y="11529"/>
                  </a:cubicBezTo>
                  <a:cubicBezTo>
                    <a:pt x="16824" y="11818"/>
                    <a:pt x="16958" y="12133"/>
                    <a:pt x="17156" y="12422"/>
                  </a:cubicBezTo>
                  <a:cubicBezTo>
                    <a:pt x="17156" y="12428"/>
                    <a:pt x="17160" y="12431"/>
                    <a:pt x="17165" y="12431"/>
                  </a:cubicBezTo>
                  <a:cubicBezTo>
                    <a:pt x="17178" y="12431"/>
                    <a:pt x="17198" y="12416"/>
                    <a:pt x="17183" y="12401"/>
                  </a:cubicBezTo>
                  <a:cubicBezTo>
                    <a:pt x="17001" y="12133"/>
                    <a:pt x="16915" y="11818"/>
                    <a:pt x="16733" y="11550"/>
                  </a:cubicBezTo>
                  <a:cubicBezTo>
                    <a:pt x="16557" y="11283"/>
                    <a:pt x="16380" y="11016"/>
                    <a:pt x="16134" y="10818"/>
                  </a:cubicBezTo>
                  <a:cubicBezTo>
                    <a:pt x="15888" y="10593"/>
                    <a:pt x="15600" y="10347"/>
                    <a:pt x="15332" y="10171"/>
                  </a:cubicBezTo>
                  <a:cubicBezTo>
                    <a:pt x="15332" y="10149"/>
                    <a:pt x="15354" y="10128"/>
                    <a:pt x="15354" y="10106"/>
                  </a:cubicBezTo>
                  <a:cubicBezTo>
                    <a:pt x="15578" y="9727"/>
                    <a:pt x="15798" y="9572"/>
                    <a:pt x="16247" y="9438"/>
                  </a:cubicBezTo>
                  <a:cubicBezTo>
                    <a:pt x="16268" y="9411"/>
                    <a:pt x="16268" y="9368"/>
                    <a:pt x="16220" y="9368"/>
                  </a:cubicBezTo>
                  <a:cubicBezTo>
                    <a:pt x="15798" y="9368"/>
                    <a:pt x="15509" y="9593"/>
                    <a:pt x="15263" y="9860"/>
                  </a:cubicBezTo>
                  <a:lnTo>
                    <a:pt x="15263" y="9839"/>
                  </a:lnTo>
                  <a:cubicBezTo>
                    <a:pt x="15332" y="9304"/>
                    <a:pt x="15487" y="8791"/>
                    <a:pt x="15530" y="8256"/>
                  </a:cubicBezTo>
                  <a:cubicBezTo>
                    <a:pt x="15642" y="7096"/>
                    <a:pt x="15776" y="5892"/>
                    <a:pt x="16065" y="4759"/>
                  </a:cubicBezTo>
                  <a:cubicBezTo>
                    <a:pt x="16311" y="3775"/>
                    <a:pt x="16487" y="2860"/>
                    <a:pt x="16514" y="1839"/>
                  </a:cubicBezTo>
                  <a:cubicBezTo>
                    <a:pt x="16536" y="1481"/>
                    <a:pt x="16600" y="1101"/>
                    <a:pt x="16755" y="791"/>
                  </a:cubicBezTo>
                  <a:cubicBezTo>
                    <a:pt x="16923" y="455"/>
                    <a:pt x="17216" y="391"/>
                    <a:pt x="17526" y="391"/>
                  </a:cubicBezTo>
                  <a:close/>
                  <a:moveTo>
                    <a:pt x="14707" y="23048"/>
                  </a:moveTo>
                  <a:cubicBezTo>
                    <a:pt x="14707" y="23075"/>
                    <a:pt x="14685" y="23075"/>
                    <a:pt x="14685" y="23075"/>
                  </a:cubicBezTo>
                  <a:lnTo>
                    <a:pt x="14707" y="23048"/>
                  </a:lnTo>
                  <a:close/>
                  <a:moveTo>
                    <a:pt x="8225" y="25679"/>
                  </a:moveTo>
                  <a:cubicBezTo>
                    <a:pt x="8134" y="25722"/>
                    <a:pt x="8043" y="25749"/>
                    <a:pt x="7958" y="25791"/>
                  </a:cubicBezTo>
                  <a:lnTo>
                    <a:pt x="7867" y="25791"/>
                  </a:lnTo>
                  <a:cubicBezTo>
                    <a:pt x="7979" y="25749"/>
                    <a:pt x="8113" y="25722"/>
                    <a:pt x="8225" y="25679"/>
                  </a:cubicBezTo>
                  <a:close/>
                  <a:moveTo>
                    <a:pt x="35162" y="15454"/>
                  </a:moveTo>
                  <a:cubicBezTo>
                    <a:pt x="35204" y="15476"/>
                    <a:pt x="35231" y="15518"/>
                    <a:pt x="35274" y="15561"/>
                  </a:cubicBezTo>
                  <a:cubicBezTo>
                    <a:pt x="35071" y="15609"/>
                    <a:pt x="34894" y="15807"/>
                    <a:pt x="34761" y="15962"/>
                  </a:cubicBezTo>
                  <a:cubicBezTo>
                    <a:pt x="34605" y="16144"/>
                    <a:pt x="34450" y="16342"/>
                    <a:pt x="34247" y="16524"/>
                  </a:cubicBezTo>
                  <a:cubicBezTo>
                    <a:pt x="33782" y="16968"/>
                    <a:pt x="33199" y="17347"/>
                    <a:pt x="32621" y="17636"/>
                  </a:cubicBezTo>
                  <a:cubicBezTo>
                    <a:pt x="32621" y="17636"/>
                    <a:pt x="32621" y="17657"/>
                    <a:pt x="32643" y="17657"/>
                  </a:cubicBezTo>
                  <a:cubicBezTo>
                    <a:pt x="33199" y="17390"/>
                    <a:pt x="33734" y="17101"/>
                    <a:pt x="34226" y="16700"/>
                  </a:cubicBezTo>
                  <a:cubicBezTo>
                    <a:pt x="34429" y="16545"/>
                    <a:pt x="34584" y="16342"/>
                    <a:pt x="34761" y="16144"/>
                  </a:cubicBezTo>
                  <a:cubicBezTo>
                    <a:pt x="34937" y="15962"/>
                    <a:pt x="35140" y="15829"/>
                    <a:pt x="35317" y="15652"/>
                  </a:cubicBezTo>
                  <a:cubicBezTo>
                    <a:pt x="35338" y="15673"/>
                    <a:pt x="35365" y="15722"/>
                    <a:pt x="35386" y="15743"/>
                  </a:cubicBezTo>
                  <a:cubicBezTo>
                    <a:pt x="35295" y="15764"/>
                    <a:pt x="35231" y="15807"/>
                    <a:pt x="35183" y="15855"/>
                  </a:cubicBezTo>
                  <a:cubicBezTo>
                    <a:pt x="35168" y="15870"/>
                    <a:pt x="35174" y="15886"/>
                    <a:pt x="35179" y="15886"/>
                  </a:cubicBezTo>
                  <a:cubicBezTo>
                    <a:pt x="35181" y="15886"/>
                    <a:pt x="35183" y="15883"/>
                    <a:pt x="35183" y="15877"/>
                  </a:cubicBezTo>
                  <a:cubicBezTo>
                    <a:pt x="35253" y="15829"/>
                    <a:pt x="35317" y="15786"/>
                    <a:pt x="35408" y="15764"/>
                  </a:cubicBezTo>
                  <a:lnTo>
                    <a:pt x="35408" y="15786"/>
                  </a:lnTo>
                  <a:cubicBezTo>
                    <a:pt x="35429" y="15807"/>
                    <a:pt x="35429" y="15807"/>
                    <a:pt x="35429" y="15829"/>
                  </a:cubicBezTo>
                  <a:cubicBezTo>
                    <a:pt x="35386" y="15855"/>
                    <a:pt x="35338" y="15919"/>
                    <a:pt x="35295" y="15962"/>
                  </a:cubicBezTo>
                  <a:lnTo>
                    <a:pt x="35097" y="16165"/>
                  </a:lnTo>
                  <a:cubicBezTo>
                    <a:pt x="35079" y="16181"/>
                    <a:pt x="35086" y="16196"/>
                    <a:pt x="35093" y="16196"/>
                  </a:cubicBezTo>
                  <a:cubicBezTo>
                    <a:pt x="35095" y="16196"/>
                    <a:pt x="35097" y="16193"/>
                    <a:pt x="35097" y="16187"/>
                  </a:cubicBezTo>
                  <a:cubicBezTo>
                    <a:pt x="35183" y="16144"/>
                    <a:pt x="35253" y="16075"/>
                    <a:pt x="35317" y="16010"/>
                  </a:cubicBezTo>
                  <a:cubicBezTo>
                    <a:pt x="35365" y="15962"/>
                    <a:pt x="35408" y="15941"/>
                    <a:pt x="35472" y="15898"/>
                  </a:cubicBezTo>
                  <a:lnTo>
                    <a:pt x="35472" y="15898"/>
                  </a:lnTo>
                  <a:cubicBezTo>
                    <a:pt x="35563" y="16208"/>
                    <a:pt x="35097" y="16433"/>
                    <a:pt x="34894" y="16609"/>
                  </a:cubicBezTo>
                  <a:cubicBezTo>
                    <a:pt x="34584" y="16877"/>
                    <a:pt x="34317" y="17165"/>
                    <a:pt x="34001" y="17390"/>
                  </a:cubicBezTo>
                  <a:cubicBezTo>
                    <a:pt x="33648" y="17636"/>
                    <a:pt x="33290" y="17861"/>
                    <a:pt x="32910" y="18016"/>
                  </a:cubicBezTo>
                  <a:cubicBezTo>
                    <a:pt x="32531" y="18149"/>
                    <a:pt x="32129" y="18214"/>
                    <a:pt x="31728" y="18347"/>
                  </a:cubicBezTo>
                  <a:cubicBezTo>
                    <a:pt x="31728" y="18347"/>
                    <a:pt x="31728" y="18369"/>
                    <a:pt x="31755" y="18369"/>
                  </a:cubicBezTo>
                  <a:cubicBezTo>
                    <a:pt x="32600" y="18283"/>
                    <a:pt x="33402" y="18101"/>
                    <a:pt x="34135" y="17636"/>
                  </a:cubicBezTo>
                  <a:cubicBezTo>
                    <a:pt x="34269" y="17567"/>
                    <a:pt x="34402" y="17481"/>
                    <a:pt x="34515" y="17369"/>
                  </a:cubicBezTo>
                  <a:cubicBezTo>
                    <a:pt x="34718" y="17256"/>
                    <a:pt x="34916" y="17123"/>
                    <a:pt x="35183" y="17101"/>
                  </a:cubicBezTo>
                  <a:cubicBezTo>
                    <a:pt x="35233" y="17098"/>
                    <a:pt x="35284" y="17096"/>
                    <a:pt x="35338" y="17096"/>
                  </a:cubicBezTo>
                  <a:cubicBezTo>
                    <a:pt x="35622" y="17096"/>
                    <a:pt x="35945" y="17147"/>
                    <a:pt x="36188" y="17278"/>
                  </a:cubicBezTo>
                  <a:cubicBezTo>
                    <a:pt x="36110" y="17274"/>
                    <a:pt x="36031" y="17272"/>
                    <a:pt x="35952" y="17272"/>
                  </a:cubicBezTo>
                  <a:cubicBezTo>
                    <a:pt x="35549" y="17272"/>
                    <a:pt x="35127" y="17318"/>
                    <a:pt x="34739" y="17411"/>
                  </a:cubicBezTo>
                  <a:cubicBezTo>
                    <a:pt x="34722" y="17411"/>
                    <a:pt x="34719" y="17441"/>
                    <a:pt x="34728" y="17441"/>
                  </a:cubicBezTo>
                  <a:cubicBezTo>
                    <a:pt x="34731" y="17441"/>
                    <a:pt x="34734" y="17439"/>
                    <a:pt x="34739" y="17433"/>
                  </a:cubicBezTo>
                  <a:cubicBezTo>
                    <a:pt x="35231" y="17347"/>
                    <a:pt x="35718" y="17369"/>
                    <a:pt x="36231" y="17326"/>
                  </a:cubicBezTo>
                  <a:cubicBezTo>
                    <a:pt x="36274" y="17347"/>
                    <a:pt x="36301" y="17369"/>
                    <a:pt x="36343" y="17390"/>
                  </a:cubicBezTo>
                  <a:cubicBezTo>
                    <a:pt x="36365" y="17411"/>
                    <a:pt x="36408" y="17460"/>
                    <a:pt x="36408" y="17524"/>
                  </a:cubicBezTo>
                  <a:cubicBezTo>
                    <a:pt x="36289" y="17503"/>
                    <a:pt x="36165" y="17496"/>
                    <a:pt x="36039" y="17496"/>
                  </a:cubicBezTo>
                  <a:cubicBezTo>
                    <a:pt x="35767" y="17496"/>
                    <a:pt x="35487" y="17531"/>
                    <a:pt x="35231" y="17545"/>
                  </a:cubicBezTo>
                  <a:cubicBezTo>
                    <a:pt x="34873" y="17567"/>
                    <a:pt x="34493" y="17636"/>
                    <a:pt x="34183" y="17813"/>
                  </a:cubicBezTo>
                  <a:cubicBezTo>
                    <a:pt x="34183" y="17828"/>
                    <a:pt x="34183" y="17845"/>
                    <a:pt x="34190" y="17845"/>
                  </a:cubicBezTo>
                  <a:cubicBezTo>
                    <a:pt x="34193" y="17845"/>
                    <a:pt x="34198" y="17842"/>
                    <a:pt x="34204" y="17834"/>
                  </a:cubicBezTo>
                  <a:cubicBezTo>
                    <a:pt x="34536" y="17657"/>
                    <a:pt x="34916" y="17615"/>
                    <a:pt x="35317" y="17615"/>
                  </a:cubicBezTo>
                  <a:cubicBezTo>
                    <a:pt x="35501" y="17604"/>
                    <a:pt x="35691" y="17591"/>
                    <a:pt x="35880" y="17591"/>
                  </a:cubicBezTo>
                  <a:cubicBezTo>
                    <a:pt x="36059" y="17591"/>
                    <a:pt x="36236" y="17602"/>
                    <a:pt x="36408" y="17636"/>
                  </a:cubicBezTo>
                  <a:cubicBezTo>
                    <a:pt x="36408" y="17636"/>
                    <a:pt x="36434" y="17636"/>
                    <a:pt x="36434" y="17615"/>
                  </a:cubicBezTo>
                  <a:cubicBezTo>
                    <a:pt x="36456" y="17657"/>
                    <a:pt x="36456" y="17679"/>
                    <a:pt x="36456" y="17700"/>
                  </a:cubicBezTo>
                  <a:lnTo>
                    <a:pt x="36456" y="17882"/>
                  </a:lnTo>
                  <a:cubicBezTo>
                    <a:pt x="36274" y="17925"/>
                    <a:pt x="36119" y="17968"/>
                    <a:pt x="35921" y="17994"/>
                  </a:cubicBezTo>
                  <a:cubicBezTo>
                    <a:pt x="35675" y="17994"/>
                    <a:pt x="35429" y="17968"/>
                    <a:pt x="35162" y="17968"/>
                  </a:cubicBezTo>
                  <a:cubicBezTo>
                    <a:pt x="34648" y="17994"/>
                    <a:pt x="34135" y="18037"/>
                    <a:pt x="33648" y="18128"/>
                  </a:cubicBezTo>
                  <a:cubicBezTo>
                    <a:pt x="33627" y="18128"/>
                    <a:pt x="33627" y="18171"/>
                    <a:pt x="33648" y="18171"/>
                  </a:cubicBezTo>
                  <a:cubicBezTo>
                    <a:pt x="34023" y="18110"/>
                    <a:pt x="34397" y="18090"/>
                    <a:pt x="34778" y="18090"/>
                  </a:cubicBezTo>
                  <a:cubicBezTo>
                    <a:pt x="34963" y="18090"/>
                    <a:pt x="35149" y="18094"/>
                    <a:pt x="35338" y="18101"/>
                  </a:cubicBezTo>
                  <a:cubicBezTo>
                    <a:pt x="35493" y="18115"/>
                    <a:pt x="35700" y="18146"/>
                    <a:pt x="35908" y="18146"/>
                  </a:cubicBezTo>
                  <a:cubicBezTo>
                    <a:pt x="36096" y="18146"/>
                    <a:pt x="36285" y="18121"/>
                    <a:pt x="36434" y="18037"/>
                  </a:cubicBezTo>
                  <a:lnTo>
                    <a:pt x="36434" y="18037"/>
                  </a:lnTo>
                  <a:cubicBezTo>
                    <a:pt x="36408" y="18192"/>
                    <a:pt x="36386" y="18347"/>
                    <a:pt x="36386" y="18481"/>
                  </a:cubicBezTo>
                  <a:cubicBezTo>
                    <a:pt x="36359" y="18483"/>
                    <a:pt x="36333" y="18484"/>
                    <a:pt x="36307" y="18484"/>
                  </a:cubicBezTo>
                  <a:cubicBezTo>
                    <a:pt x="36097" y="18484"/>
                    <a:pt x="35918" y="18414"/>
                    <a:pt x="35718" y="18395"/>
                  </a:cubicBezTo>
                  <a:cubicBezTo>
                    <a:pt x="35658" y="18391"/>
                    <a:pt x="35598" y="18389"/>
                    <a:pt x="35539" y="18389"/>
                  </a:cubicBezTo>
                  <a:cubicBezTo>
                    <a:pt x="35336" y="18389"/>
                    <a:pt x="35138" y="18410"/>
                    <a:pt x="34943" y="18410"/>
                  </a:cubicBezTo>
                  <a:cubicBezTo>
                    <a:pt x="34861" y="18410"/>
                    <a:pt x="34778" y="18406"/>
                    <a:pt x="34696" y="18395"/>
                  </a:cubicBezTo>
                  <a:cubicBezTo>
                    <a:pt x="34670" y="18395"/>
                    <a:pt x="34670" y="18438"/>
                    <a:pt x="34696" y="18438"/>
                  </a:cubicBezTo>
                  <a:cubicBezTo>
                    <a:pt x="34821" y="18460"/>
                    <a:pt x="34949" y="18464"/>
                    <a:pt x="35078" y="18464"/>
                  </a:cubicBezTo>
                  <a:cubicBezTo>
                    <a:pt x="35181" y="18464"/>
                    <a:pt x="35285" y="18461"/>
                    <a:pt x="35389" y="18461"/>
                  </a:cubicBezTo>
                  <a:cubicBezTo>
                    <a:pt x="35544" y="18461"/>
                    <a:pt x="35700" y="18468"/>
                    <a:pt x="35851" y="18502"/>
                  </a:cubicBezTo>
                  <a:cubicBezTo>
                    <a:pt x="36007" y="18550"/>
                    <a:pt x="36210" y="18615"/>
                    <a:pt x="36365" y="18615"/>
                  </a:cubicBezTo>
                  <a:lnTo>
                    <a:pt x="36365" y="18748"/>
                  </a:lnTo>
                  <a:lnTo>
                    <a:pt x="36365" y="18796"/>
                  </a:lnTo>
                  <a:lnTo>
                    <a:pt x="36343" y="18796"/>
                  </a:lnTo>
                  <a:cubicBezTo>
                    <a:pt x="36086" y="18836"/>
                    <a:pt x="35829" y="18900"/>
                    <a:pt x="35565" y="18900"/>
                  </a:cubicBezTo>
                  <a:cubicBezTo>
                    <a:pt x="35396" y="18900"/>
                    <a:pt x="35225" y="18874"/>
                    <a:pt x="35049" y="18796"/>
                  </a:cubicBezTo>
                  <a:cubicBezTo>
                    <a:pt x="35049" y="18796"/>
                    <a:pt x="35028" y="18818"/>
                    <a:pt x="35049" y="18818"/>
                  </a:cubicBezTo>
                  <a:cubicBezTo>
                    <a:pt x="35245" y="18931"/>
                    <a:pt x="35481" y="18980"/>
                    <a:pt x="35719" y="18980"/>
                  </a:cubicBezTo>
                  <a:cubicBezTo>
                    <a:pt x="35944" y="18980"/>
                    <a:pt x="36170" y="18936"/>
                    <a:pt x="36365" y="18861"/>
                  </a:cubicBezTo>
                  <a:lnTo>
                    <a:pt x="36365" y="18861"/>
                  </a:lnTo>
                  <a:cubicBezTo>
                    <a:pt x="36365" y="18960"/>
                    <a:pt x="36363" y="19020"/>
                    <a:pt x="36343" y="19085"/>
                  </a:cubicBezTo>
                  <a:cubicBezTo>
                    <a:pt x="36055" y="19107"/>
                    <a:pt x="35766" y="19149"/>
                    <a:pt x="35472" y="19171"/>
                  </a:cubicBezTo>
                  <a:cubicBezTo>
                    <a:pt x="35450" y="19198"/>
                    <a:pt x="35450" y="19240"/>
                    <a:pt x="35472" y="19240"/>
                  </a:cubicBezTo>
                  <a:cubicBezTo>
                    <a:pt x="35512" y="19243"/>
                    <a:pt x="35552" y="19245"/>
                    <a:pt x="35591" y="19245"/>
                  </a:cubicBezTo>
                  <a:cubicBezTo>
                    <a:pt x="35844" y="19245"/>
                    <a:pt x="36091" y="19191"/>
                    <a:pt x="36322" y="19149"/>
                  </a:cubicBezTo>
                  <a:lnTo>
                    <a:pt x="36322" y="19149"/>
                  </a:lnTo>
                  <a:cubicBezTo>
                    <a:pt x="36238" y="19335"/>
                    <a:pt x="36056" y="19397"/>
                    <a:pt x="35840" y="19397"/>
                  </a:cubicBezTo>
                  <a:cubicBezTo>
                    <a:pt x="35589" y="19397"/>
                    <a:pt x="35291" y="19312"/>
                    <a:pt x="35049" y="19240"/>
                  </a:cubicBezTo>
                  <a:cubicBezTo>
                    <a:pt x="34718" y="18903"/>
                    <a:pt x="34295" y="18663"/>
                    <a:pt x="33825" y="18572"/>
                  </a:cubicBezTo>
                  <a:cubicBezTo>
                    <a:pt x="33819" y="18569"/>
                    <a:pt x="33813" y="18568"/>
                    <a:pt x="33808" y="18568"/>
                  </a:cubicBezTo>
                  <a:cubicBezTo>
                    <a:pt x="33777" y="18568"/>
                    <a:pt x="33767" y="18615"/>
                    <a:pt x="33803" y="18615"/>
                  </a:cubicBezTo>
                  <a:cubicBezTo>
                    <a:pt x="34670" y="18903"/>
                    <a:pt x="35071" y="19641"/>
                    <a:pt x="35520" y="20401"/>
                  </a:cubicBezTo>
                  <a:cubicBezTo>
                    <a:pt x="35605" y="20577"/>
                    <a:pt x="35696" y="20732"/>
                    <a:pt x="35739" y="20936"/>
                  </a:cubicBezTo>
                  <a:cubicBezTo>
                    <a:pt x="35787" y="21043"/>
                    <a:pt x="35739" y="21133"/>
                    <a:pt x="35675" y="21224"/>
                  </a:cubicBezTo>
                  <a:cubicBezTo>
                    <a:pt x="35632" y="21203"/>
                    <a:pt x="35584" y="21155"/>
                    <a:pt x="35563" y="21112"/>
                  </a:cubicBezTo>
                  <a:cubicBezTo>
                    <a:pt x="35472" y="21043"/>
                    <a:pt x="35408" y="20936"/>
                    <a:pt x="35338" y="20845"/>
                  </a:cubicBezTo>
                  <a:cubicBezTo>
                    <a:pt x="35253" y="20690"/>
                    <a:pt x="35162" y="20508"/>
                    <a:pt x="35049" y="20353"/>
                  </a:cubicBezTo>
                  <a:cubicBezTo>
                    <a:pt x="35028" y="20353"/>
                    <a:pt x="35028" y="20374"/>
                    <a:pt x="35028" y="20374"/>
                  </a:cubicBezTo>
                  <a:cubicBezTo>
                    <a:pt x="35162" y="20556"/>
                    <a:pt x="35253" y="20802"/>
                    <a:pt x="35365" y="21000"/>
                  </a:cubicBezTo>
                  <a:cubicBezTo>
                    <a:pt x="35408" y="21091"/>
                    <a:pt x="35472" y="21224"/>
                    <a:pt x="35584" y="21310"/>
                  </a:cubicBezTo>
                  <a:cubicBezTo>
                    <a:pt x="35472" y="21401"/>
                    <a:pt x="35317" y="21444"/>
                    <a:pt x="35204" y="21492"/>
                  </a:cubicBezTo>
                  <a:cubicBezTo>
                    <a:pt x="35204" y="21379"/>
                    <a:pt x="35119" y="21267"/>
                    <a:pt x="35071" y="21176"/>
                  </a:cubicBezTo>
                  <a:cubicBezTo>
                    <a:pt x="35097" y="21176"/>
                    <a:pt x="35097" y="21155"/>
                    <a:pt x="35097" y="21155"/>
                  </a:cubicBezTo>
                  <a:cubicBezTo>
                    <a:pt x="35140" y="20887"/>
                    <a:pt x="34985" y="20711"/>
                    <a:pt x="34851" y="20508"/>
                  </a:cubicBezTo>
                  <a:cubicBezTo>
                    <a:pt x="34627" y="20176"/>
                    <a:pt x="34402" y="19866"/>
                    <a:pt x="34226" y="19508"/>
                  </a:cubicBezTo>
                  <a:cubicBezTo>
                    <a:pt x="34226" y="19508"/>
                    <a:pt x="34204" y="19508"/>
                    <a:pt x="34204" y="19529"/>
                  </a:cubicBezTo>
                  <a:cubicBezTo>
                    <a:pt x="34338" y="19797"/>
                    <a:pt x="34493" y="20064"/>
                    <a:pt x="34627" y="20331"/>
                  </a:cubicBezTo>
                  <a:cubicBezTo>
                    <a:pt x="34761" y="20556"/>
                    <a:pt x="34916" y="20775"/>
                    <a:pt x="35007" y="21000"/>
                  </a:cubicBezTo>
                  <a:cubicBezTo>
                    <a:pt x="34916" y="20866"/>
                    <a:pt x="34803" y="20732"/>
                    <a:pt x="34718" y="20577"/>
                  </a:cubicBezTo>
                  <a:cubicBezTo>
                    <a:pt x="34450" y="20155"/>
                    <a:pt x="34113" y="19775"/>
                    <a:pt x="33734" y="19465"/>
                  </a:cubicBezTo>
                  <a:cubicBezTo>
                    <a:pt x="33734" y="19456"/>
                    <a:pt x="33731" y="19453"/>
                    <a:pt x="33728" y="19453"/>
                  </a:cubicBezTo>
                  <a:cubicBezTo>
                    <a:pt x="33722" y="19453"/>
                    <a:pt x="33712" y="19465"/>
                    <a:pt x="33712" y="19465"/>
                  </a:cubicBezTo>
                  <a:cubicBezTo>
                    <a:pt x="34092" y="19818"/>
                    <a:pt x="34359" y="20219"/>
                    <a:pt x="34605" y="20641"/>
                  </a:cubicBezTo>
                  <a:cubicBezTo>
                    <a:pt x="34718" y="20823"/>
                    <a:pt x="34803" y="21000"/>
                    <a:pt x="34894" y="21176"/>
                  </a:cubicBezTo>
                  <a:cubicBezTo>
                    <a:pt x="34964" y="21267"/>
                    <a:pt x="34985" y="21401"/>
                    <a:pt x="35028" y="21513"/>
                  </a:cubicBezTo>
                  <a:cubicBezTo>
                    <a:pt x="35020" y="21514"/>
                    <a:pt x="35011" y="21514"/>
                    <a:pt x="35003" y="21514"/>
                  </a:cubicBezTo>
                  <a:cubicBezTo>
                    <a:pt x="34666" y="21514"/>
                    <a:pt x="34581" y="21084"/>
                    <a:pt x="34450" y="20802"/>
                  </a:cubicBezTo>
                  <a:cubicBezTo>
                    <a:pt x="34146" y="20014"/>
                    <a:pt x="33313" y="19098"/>
                    <a:pt x="32422" y="19098"/>
                  </a:cubicBezTo>
                  <a:cubicBezTo>
                    <a:pt x="32201" y="19098"/>
                    <a:pt x="31976" y="19154"/>
                    <a:pt x="31755" y="19283"/>
                  </a:cubicBezTo>
                  <a:cubicBezTo>
                    <a:pt x="31728" y="19283"/>
                    <a:pt x="31755" y="19305"/>
                    <a:pt x="31755" y="19305"/>
                  </a:cubicBezTo>
                  <a:cubicBezTo>
                    <a:pt x="31891" y="19267"/>
                    <a:pt x="32024" y="19249"/>
                    <a:pt x="32154" y="19249"/>
                  </a:cubicBezTo>
                  <a:cubicBezTo>
                    <a:pt x="33088" y="19249"/>
                    <a:pt x="33847" y="20157"/>
                    <a:pt x="34162" y="20978"/>
                  </a:cubicBezTo>
                  <a:cubicBezTo>
                    <a:pt x="34183" y="21043"/>
                    <a:pt x="34204" y="21112"/>
                    <a:pt x="34226" y="21155"/>
                  </a:cubicBezTo>
                  <a:cubicBezTo>
                    <a:pt x="34183" y="21203"/>
                    <a:pt x="34135" y="21224"/>
                    <a:pt x="34092" y="21246"/>
                  </a:cubicBezTo>
                  <a:cubicBezTo>
                    <a:pt x="34071" y="21155"/>
                    <a:pt x="34028" y="21069"/>
                    <a:pt x="33958" y="20978"/>
                  </a:cubicBezTo>
                  <a:cubicBezTo>
                    <a:pt x="33894" y="20866"/>
                    <a:pt x="33803" y="20754"/>
                    <a:pt x="33734" y="20620"/>
                  </a:cubicBezTo>
                  <a:cubicBezTo>
                    <a:pt x="33727" y="20613"/>
                    <a:pt x="33720" y="20611"/>
                    <a:pt x="33713" y="20611"/>
                  </a:cubicBezTo>
                  <a:cubicBezTo>
                    <a:pt x="33700" y="20611"/>
                    <a:pt x="33691" y="20620"/>
                    <a:pt x="33691" y="20620"/>
                  </a:cubicBezTo>
                  <a:cubicBezTo>
                    <a:pt x="33734" y="20732"/>
                    <a:pt x="33803" y="20845"/>
                    <a:pt x="33867" y="20936"/>
                  </a:cubicBezTo>
                  <a:cubicBezTo>
                    <a:pt x="33937" y="21043"/>
                    <a:pt x="34001" y="21155"/>
                    <a:pt x="34071" y="21267"/>
                  </a:cubicBezTo>
                  <a:cubicBezTo>
                    <a:pt x="34028" y="21267"/>
                    <a:pt x="34001" y="21289"/>
                    <a:pt x="33958" y="21310"/>
                  </a:cubicBezTo>
                  <a:cubicBezTo>
                    <a:pt x="33958" y="21289"/>
                    <a:pt x="33937" y="21267"/>
                    <a:pt x="33937" y="21267"/>
                  </a:cubicBezTo>
                  <a:cubicBezTo>
                    <a:pt x="33803" y="21091"/>
                    <a:pt x="33691" y="20936"/>
                    <a:pt x="33557" y="20775"/>
                  </a:cubicBezTo>
                  <a:cubicBezTo>
                    <a:pt x="33424" y="20577"/>
                    <a:pt x="33226" y="20240"/>
                    <a:pt x="32980" y="20155"/>
                  </a:cubicBezTo>
                  <a:cubicBezTo>
                    <a:pt x="32958" y="20155"/>
                    <a:pt x="32958" y="20176"/>
                    <a:pt x="32958" y="20176"/>
                  </a:cubicBezTo>
                  <a:cubicBezTo>
                    <a:pt x="33113" y="20219"/>
                    <a:pt x="33199" y="20401"/>
                    <a:pt x="33290" y="20508"/>
                  </a:cubicBezTo>
                  <a:cubicBezTo>
                    <a:pt x="33424" y="20690"/>
                    <a:pt x="33536" y="20866"/>
                    <a:pt x="33670" y="21043"/>
                  </a:cubicBezTo>
                  <a:cubicBezTo>
                    <a:pt x="33691" y="21069"/>
                    <a:pt x="33761" y="21224"/>
                    <a:pt x="33846" y="21337"/>
                  </a:cubicBezTo>
                  <a:lnTo>
                    <a:pt x="33734" y="21337"/>
                  </a:lnTo>
                  <a:cubicBezTo>
                    <a:pt x="33424" y="20978"/>
                    <a:pt x="33247" y="20534"/>
                    <a:pt x="32867" y="20267"/>
                  </a:cubicBezTo>
                  <a:cubicBezTo>
                    <a:pt x="32733" y="20178"/>
                    <a:pt x="32589" y="20141"/>
                    <a:pt x="32444" y="20141"/>
                  </a:cubicBezTo>
                  <a:cubicBezTo>
                    <a:pt x="32108" y="20141"/>
                    <a:pt x="31768" y="20342"/>
                    <a:pt x="31552" y="20577"/>
                  </a:cubicBezTo>
                  <a:cubicBezTo>
                    <a:pt x="30819" y="21337"/>
                    <a:pt x="31087" y="22513"/>
                    <a:pt x="31017" y="23449"/>
                  </a:cubicBezTo>
                  <a:lnTo>
                    <a:pt x="31039" y="23449"/>
                  </a:lnTo>
                  <a:cubicBezTo>
                    <a:pt x="31194" y="22583"/>
                    <a:pt x="30996" y="21625"/>
                    <a:pt x="31509" y="20866"/>
                  </a:cubicBezTo>
                  <a:cubicBezTo>
                    <a:pt x="31707" y="20538"/>
                    <a:pt x="32051" y="20302"/>
                    <a:pt x="32396" y="20302"/>
                  </a:cubicBezTo>
                  <a:cubicBezTo>
                    <a:pt x="32592" y="20302"/>
                    <a:pt x="32788" y="20378"/>
                    <a:pt x="32958" y="20556"/>
                  </a:cubicBezTo>
                  <a:cubicBezTo>
                    <a:pt x="33113" y="20711"/>
                    <a:pt x="33226" y="20909"/>
                    <a:pt x="33359" y="21112"/>
                  </a:cubicBezTo>
                  <a:cubicBezTo>
                    <a:pt x="33381" y="21133"/>
                    <a:pt x="33402" y="21176"/>
                    <a:pt x="33424" y="21203"/>
                  </a:cubicBezTo>
                  <a:cubicBezTo>
                    <a:pt x="33311" y="21133"/>
                    <a:pt x="33226" y="21043"/>
                    <a:pt x="33135" y="20936"/>
                  </a:cubicBezTo>
                  <a:cubicBezTo>
                    <a:pt x="32958" y="20711"/>
                    <a:pt x="32691" y="20422"/>
                    <a:pt x="32375" y="20422"/>
                  </a:cubicBezTo>
                  <a:cubicBezTo>
                    <a:pt x="31686" y="20444"/>
                    <a:pt x="31418" y="21133"/>
                    <a:pt x="31285" y="21738"/>
                  </a:cubicBezTo>
                  <a:cubicBezTo>
                    <a:pt x="31087" y="22604"/>
                    <a:pt x="31440" y="23540"/>
                    <a:pt x="31418" y="24412"/>
                  </a:cubicBezTo>
                  <a:cubicBezTo>
                    <a:pt x="31418" y="24898"/>
                    <a:pt x="31397" y="25412"/>
                    <a:pt x="31285" y="25904"/>
                  </a:cubicBezTo>
                  <a:cubicBezTo>
                    <a:pt x="31242" y="26123"/>
                    <a:pt x="31151" y="26326"/>
                    <a:pt x="31108" y="26551"/>
                  </a:cubicBezTo>
                  <a:cubicBezTo>
                    <a:pt x="31087" y="26503"/>
                    <a:pt x="31087" y="26460"/>
                    <a:pt x="31060" y="26438"/>
                  </a:cubicBezTo>
                  <a:cubicBezTo>
                    <a:pt x="31129" y="26192"/>
                    <a:pt x="31151" y="25925"/>
                    <a:pt x="31172" y="25700"/>
                  </a:cubicBezTo>
                  <a:cubicBezTo>
                    <a:pt x="31220" y="25235"/>
                    <a:pt x="31039" y="24786"/>
                    <a:pt x="31017" y="24321"/>
                  </a:cubicBezTo>
                  <a:cubicBezTo>
                    <a:pt x="31017" y="24310"/>
                    <a:pt x="31012" y="24305"/>
                    <a:pt x="31006" y="24305"/>
                  </a:cubicBezTo>
                  <a:cubicBezTo>
                    <a:pt x="31001" y="24305"/>
                    <a:pt x="30996" y="24310"/>
                    <a:pt x="30996" y="24321"/>
                  </a:cubicBezTo>
                  <a:cubicBezTo>
                    <a:pt x="30996" y="24743"/>
                    <a:pt x="31108" y="25144"/>
                    <a:pt x="31087" y="25545"/>
                  </a:cubicBezTo>
                  <a:cubicBezTo>
                    <a:pt x="31087" y="25770"/>
                    <a:pt x="31017" y="25968"/>
                    <a:pt x="30953" y="26171"/>
                  </a:cubicBezTo>
                  <a:cubicBezTo>
                    <a:pt x="30926" y="26123"/>
                    <a:pt x="30905" y="26059"/>
                    <a:pt x="30883" y="26016"/>
                  </a:cubicBezTo>
                  <a:cubicBezTo>
                    <a:pt x="30974" y="25813"/>
                    <a:pt x="30974" y="25524"/>
                    <a:pt x="30974" y="25321"/>
                  </a:cubicBezTo>
                  <a:cubicBezTo>
                    <a:pt x="30974" y="24968"/>
                    <a:pt x="30926" y="24609"/>
                    <a:pt x="30883" y="24251"/>
                  </a:cubicBezTo>
                  <a:cubicBezTo>
                    <a:pt x="30819" y="23829"/>
                    <a:pt x="30771" y="23428"/>
                    <a:pt x="30728" y="23005"/>
                  </a:cubicBezTo>
                  <a:cubicBezTo>
                    <a:pt x="30707" y="22583"/>
                    <a:pt x="30793" y="22160"/>
                    <a:pt x="30750" y="21738"/>
                  </a:cubicBezTo>
                  <a:cubicBezTo>
                    <a:pt x="30750" y="21724"/>
                    <a:pt x="30744" y="21718"/>
                    <a:pt x="30739" y="21718"/>
                  </a:cubicBezTo>
                  <a:cubicBezTo>
                    <a:pt x="30734" y="21718"/>
                    <a:pt x="30728" y="21724"/>
                    <a:pt x="30728" y="21738"/>
                  </a:cubicBezTo>
                  <a:cubicBezTo>
                    <a:pt x="30728" y="22139"/>
                    <a:pt x="30595" y="22513"/>
                    <a:pt x="30595" y="22914"/>
                  </a:cubicBezTo>
                  <a:cubicBezTo>
                    <a:pt x="30595" y="23315"/>
                    <a:pt x="30637" y="23695"/>
                    <a:pt x="30707" y="24075"/>
                  </a:cubicBezTo>
                  <a:cubicBezTo>
                    <a:pt x="30750" y="24433"/>
                    <a:pt x="30793" y="24765"/>
                    <a:pt x="30793" y="25123"/>
                  </a:cubicBezTo>
                  <a:cubicBezTo>
                    <a:pt x="30819" y="25278"/>
                    <a:pt x="30819" y="25433"/>
                    <a:pt x="30793" y="25588"/>
                  </a:cubicBezTo>
                  <a:cubicBezTo>
                    <a:pt x="30793" y="25679"/>
                    <a:pt x="30771" y="25749"/>
                    <a:pt x="30750" y="25813"/>
                  </a:cubicBezTo>
                  <a:cubicBezTo>
                    <a:pt x="30637" y="25636"/>
                    <a:pt x="30504" y="25454"/>
                    <a:pt x="30349" y="25299"/>
                  </a:cubicBezTo>
                  <a:cubicBezTo>
                    <a:pt x="30440" y="24877"/>
                    <a:pt x="30236" y="24363"/>
                    <a:pt x="30124" y="23984"/>
                  </a:cubicBezTo>
                  <a:cubicBezTo>
                    <a:pt x="30103" y="23984"/>
                    <a:pt x="30081" y="23984"/>
                    <a:pt x="30103" y="24011"/>
                  </a:cubicBezTo>
                  <a:cubicBezTo>
                    <a:pt x="30151" y="24230"/>
                    <a:pt x="30172" y="24476"/>
                    <a:pt x="30194" y="24722"/>
                  </a:cubicBezTo>
                  <a:cubicBezTo>
                    <a:pt x="30215" y="24855"/>
                    <a:pt x="30215" y="25011"/>
                    <a:pt x="30236" y="25166"/>
                  </a:cubicBezTo>
                  <a:cubicBezTo>
                    <a:pt x="30017" y="24946"/>
                    <a:pt x="29814" y="24743"/>
                    <a:pt x="29616" y="24519"/>
                  </a:cubicBezTo>
                  <a:cubicBezTo>
                    <a:pt x="29012" y="23877"/>
                    <a:pt x="28680" y="22871"/>
                    <a:pt x="27744" y="22625"/>
                  </a:cubicBezTo>
                  <a:cubicBezTo>
                    <a:pt x="27651" y="22601"/>
                    <a:pt x="27559" y="22589"/>
                    <a:pt x="27469" y="22589"/>
                  </a:cubicBezTo>
                  <a:cubicBezTo>
                    <a:pt x="26993" y="22589"/>
                    <a:pt x="26574" y="22914"/>
                    <a:pt x="26407" y="23363"/>
                  </a:cubicBezTo>
                  <a:cubicBezTo>
                    <a:pt x="26338" y="23540"/>
                    <a:pt x="26295" y="23786"/>
                    <a:pt x="26359" y="23941"/>
                  </a:cubicBezTo>
                  <a:lnTo>
                    <a:pt x="26295" y="23941"/>
                  </a:lnTo>
                  <a:cubicBezTo>
                    <a:pt x="26247" y="23652"/>
                    <a:pt x="26204" y="23342"/>
                    <a:pt x="26338" y="23048"/>
                  </a:cubicBezTo>
                  <a:cubicBezTo>
                    <a:pt x="26338" y="23048"/>
                    <a:pt x="26328" y="23038"/>
                    <a:pt x="26322" y="23038"/>
                  </a:cubicBezTo>
                  <a:cubicBezTo>
                    <a:pt x="26319" y="23038"/>
                    <a:pt x="26316" y="23041"/>
                    <a:pt x="26316" y="23048"/>
                  </a:cubicBezTo>
                  <a:cubicBezTo>
                    <a:pt x="26161" y="23315"/>
                    <a:pt x="26161" y="23631"/>
                    <a:pt x="26204" y="23941"/>
                  </a:cubicBezTo>
                  <a:lnTo>
                    <a:pt x="26070" y="23941"/>
                  </a:lnTo>
                  <a:cubicBezTo>
                    <a:pt x="26113" y="23786"/>
                    <a:pt x="26070" y="23583"/>
                    <a:pt x="26070" y="23449"/>
                  </a:cubicBezTo>
                  <a:cubicBezTo>
                    <a:pt x="26070" y="23438"/>
                    <a:pt x="26065" y="23433"/>
                    <a:pt x="26060" y="23433"/>
                  </a:cubicBezTo>
                  <a:cubicBezTo>
                    <a:pt x="26054" y="23433"/>
                    <a:pt x="26049" y="23438"/>
                    <a:pt x="26049" y="23449"/>
                  </a:cubicBezTo>
                  <a:cubicBezTo>
                    <a:pt x="26049" y="23540"/>
                    <a:pt x="26049" y="23631"/>
                    <a:pt x="26028" y="23743"/>
                  </a:cubicBezTo>
                  <a:cubicBezTo>
                    <a:pt x="26028" y="23807"/>
                    <a:pt x="26006" y="23877"/>
                    <a:pt x="26006" y="23962"/>
                  </a:cubicBezTo>
                  <a:cubicBezTo>
                    <a:pt x="25824" y="23984"/>
                    <a:pt x="25669" y="24053"/>
                    <a:pt x="25557" y="24166"/>
                  </a:cubicBezTo>
                  <a:lnTo>
                    <a:pt x="25536" y="24166"/>
                  </a:lnTo>
                  <a:cubicBezTo>
                    <a:pt x="25669" y="23898"/>
                    <a:pt x="25782" y="23609"/>
                    <a:pt x="25894" y="23342"/>
                  </a:cubicBezTo>
                  <a:cubicBezTo>
                    <a:pt x="25915" y="23315"/>
                    <a:pt x="25894" y="23315"/>
                    <a:pt x="25873" y="23315"/>
                  </a:cubicBezTo>
                  <a:cubicBezTo>
                    <a:pt x="25712" y="23631"/>
                    <a:pt x="25557" y="23941"/>
                    <a:pt x="25381" y="24251"/>
                  </a:cubicBezTo>
                  <a:cubicBezTo>
                    <a:pt x="25338" y="24342"/>
                    <a:pt x="25290" y="24454"/>
                    <a:pt x="25247" y="24567"/>
                  </a:cubicBezTo>
                  <a:cubicBezTo>
                    <a:pt x="25204" y="24609"/>
                    <a:pt x="25135" y="24679"/>
                    <a:pt x="25070" y="24722"/>
                  </a:cubicBezTo>
                  <a:cubicBezTo>
                    <a:pt x="25092" y="24652"/>
                    <a:pt x="25113" y="24588"/>
                    <a:pt x="25156" y="24545"/>
                  </a:cubicBezTo>
                  <a:cubicBezTo>
                    <a:pt x="25311" y="24251"/>
                    <a:pt x="25423" y="23962"/>
                    <a:pt x="25578" y="23674"/>
                  </a:cubicBezTo>
                  <a:cubicBezTo>
                    <a:pt x="25578" y="23652"/>
                    <a:pt x="25557" y="23652"/>
                    <a:pt x="25557" y="23652"/>
                  </a:cubicBezTo>
                  <a:cubicBezTo>
                    <a:pt x="25338" y="24032"/>
                    <a:pt x="25135" y="24433"/>
                    <a:pt x="24910" y="24813"/>
                  </a:cubicBezTo>
                  <a:cubicBezTo>
                    <a:pt x="24889" y="24813"/>
                    <a:pt x="24867" y="24834"/>
                    <a:pt x="24846" y="24855"/>
                  </a:cubicBezTo>
                  <a:cubicBezTo>
                    <a:pt x="24846" y="24813"/>
                    <a:pt x="24867" y="24765"/>
                    <a:pt x="24867" y="24743"/>
                  </a:cubicBezTo>
                  <a:cubicBezTo>
                    <a:pt x="24958" y="24519"/>
                    <a:pt x="25070" y="24299"/>
                    <a:pt x="25156" y="24075"/>
                  </a:cubicBezTo>
                  <a:cubicBezTo>
                    <a:pt x="25156" y="24075"/>
                    <a:pt x="25147" y="24065"/>
                    <a:pt x="25140" y="24065"/>
                  </a:cubicBezTo>
                  <a:cubicBezTo>
                    <a:pt x="25137" y="24065"/>
                    <a:pt x="25135" y="24068"/>
                    <a:pt x="25135" y="24075"/>
                  </a:cubicBezTo>
                  <a:cubicBezTo>
                    <a:pt x="25044" y="24230"/>
                    <a:pt x="24958" y="24385"/>
                    <a:pt x="24889" y="24545"/>
                  </a:cubicBezTo>
                  <a:cubicBezTo>
                    <a:pt x="24824" y="24679"/>
                    <a:pt x="24776" y="24786"/>
                    <a:pt x="24712" y="24898"/>
                  </a:cubicBezTo>
                  <a:cubicBezTo>
                    <a:pt x="24557" y="24989"/>
                    <a:pt x="24402" y="25080"/>
                    <a:pt x="24290" y="25214"/>
                  </a:cubicBezTo>
                  <a:cubicBezTo>
                    <a:pt x="24156" y="25369"/>
                    <a:pt x="24108" y="25545"/>
                    <a:pt x="24086" y="25700"/>
                  </a:cubicBezTo>
                  <a:cubicBezTo>
                    <a:pt x="24065" y="25834"/>
                    <a:pt x="24044" y="25946"/>
                    <a:pt x="23953" y="26059"/>
                  </a:cubicBezTo>
                  <a:cubicBezTo>
                    <a:pt x="23931" y="26080"/>
                    <a:pt x="23931" y="26101"/>
                    <a:pt x="23910" y="26150"/>
                  </a:cubicBezTo>
                  <a:cubicBezTo>
                    <a:pt x="23910" y="26101"/>
                    <a:pt x="23910" y="26037"/>
                    <a:pt x="23931" y="26016"/>
                  </a:cubicBezTo>
                  <a:cubicBezTo>
                    <a:pt x="24022" y="25524"/>
                    <a:pt x="24156" y="25032"/>
                    <a:pt x="24332" y="24567"/>
                  </a:cubicBezTo>
                  <a:cubicBezTo>
                    <a:pt x="24347" y="24552"/>
                    <a:pt x="24331" y="24534"/>
                    <a:pt x="24320" y="24534"/>
                  </a:cubicBezTo>
                  <a:cubicBezTo>
                    <a:pt x="24315" y="24534"/>
                    <a:pt x="24311" y="24537"/>
                    <a:pt x="24311" y="24545"/>
                  </a:cubicBezTo>
                  <a:cubicBezTo>
                    <a:pt x="24108" y="24968"/>
                    <a:pt x="23953" y="25369"/>
                    <a:pt x="23819" y="25813"/>
                  </a:cubicBezTo>
                  <a:cubicBezTo>
                    <a:pt x="23776" y="25989"/>
                    <a:pt x="23734" y="26192"/>
                    <a:pt x="23685" y="26369"/>
                  </a:cubicBezTo>
                  <a:cubicBezTo>
                    <a:pt x="23664" y="26390"/>
                    <a:pt x="23664" y="26390"/>
                    <a:pt x="23643" y="26417"/>
                  </a:cubicBezTo>
                  <a:cubicBezTo>
                    <a:pt x="23573" y="26524"/>
                    <a:pt x="23552" y="26636"/>
                    <a:pt x="23488" y="26749"/>
                  </a:cubicBezTo>
                  <a:cubicBezTo>
                    <a:pt x="23509" y="26572"/>
                    <a:pt x="23552" y="26390"/>
                    <a:pt x="23600" y="26192"/>
                  </a:cubicBezTo>
                  <a:cubicBezTo>
                    <a:pt x="23685" y="25813"/>
                    <a:pt x="23798" y="25412"/>
                    <a:pt x="23931" y="25032"/>
                  </a:cubicBezTo>
                  <a:cubicBezTo>
                    <a:pt x="23931" y="25032"/>
                    <a:pt x="23922" y="25022"/>
                    <a:pt x="23916" y="25022"/>
                  </a:cubicBezTo>
                  <a:cubicBezTo>
                    <a:pt x="23912" y="25022"/>
                    <a:pt x="23910" y="25025"/>
                    <a:pt x="23910" y="25032"/>
                  </a:cubicBezTo>
                  <a:cubicBezTo>
                    <a:pt x="23776" y="25347"/>
                    <a:pt x="23643" y="25679"/>
                    <a:pt x="23530" y="26016"/>
                  </a:cubicBezTo>
                  <a:cubicBezTo>
                    <a:pt x="23466" y="26192"/>
                    <a:pt x="23418" y="26369"/>
                    <a:pt x="23375" y="26572"/>
                  </a:cubicBezTo>
                  <a:cubicBezTo>
                    <a:pt x="23354" y="26658"/>
                    <a:pt x="23354" y="26791"/>
                    <a:pt x="23332" y="26904"/>
                  </a:cubicBezTo>
                  <a:cubicBezTo>
                    <a:pt x="23284" y="26818"/>
                    <a:pt x="23242" y="26749"/>
                    <a:pt x="23220" y="26658"/>
                  </a:cubicBezTo>
                  <a:cubicBezTo>
                    <a:pt x="23172" y="26524"/>
                    <a:pt x="23220" y="26417"/>
                    <a:pt x="23242" y="26283"/>
                  </a:cubicBezTo>
                  <a:lnTo>
                    <a:pt x="23220" y="26283"/>
                  </a:lnTo>
                  <a:cubicBezTo>
                    <a:pt x="23129" y="26417"/>
                    <a:pt x="23108" y="26615"/>
                    <a:pt x="23172" y="26770"/>
                  </a:cubicBezTo>
                  <a:cubicBezTo>
                    <a:pt x="23108" y="26706"/>
                    <a:pt x="23065" y="26593"/>
                    <a:pt x="23017" y="26503"/>
                  </a:cubicBezTo>
                  <a:cubicBezTo>
                    <a:pt x="22996" y="26305"/>
                    <a:pt x="22974" y="26123"/>
                    <a:pt x="22953" y="25925"/>
                  </a:cubicBezTo>
                  <a:cubicBezTo>
                    <a:pt x="22953" y="25658"/>
                    <a:pt x="23038" y="25369"/>
                    <a:pt x="23151" y="25123"/>
                  </a:cubicBezTo>
                  <a:cubicBezTo>
                    <a:pt x="23354" y="24700"/>
                    <a:pt x="23734" y="24412"/>
                    <a:pt x="23798" y="23941"/>
                  </a:cubicBezTo>
                  <a:cubicBezTo>
                    <a:pt x="23808" y="23930"/>
                    <a:pt x="23803" y="23925"/>
                    <a:pt x="23795" y="23925"/>
                  </a:cubicBezTo>
                  <a:cubicBezTo>
                    <a:pt x="23787" y="23925"/>
                    <a:pt x="23776" y="23930"/>
                    <a:pt x="23776" y="23941"/>
                  </a:cubicBezTo>
                  <a:cubicBezTo>
                    <a:pt x="23643" y="24144"/>
                    <a:pt x="23488" y="24342"/>
                    <a:pt x="23354" y="24519"/>
                  </a:cubicBezTo>
                  <a:cubicBezTo>
                    <a:pt x="23488" y="24230"/>
                    <a:pt x="23621" y="23920"/>
                    <a:pt x="23707" y="23583"/>
                  </a:cubicBezTo>
                  <a:cubicBezTo>
                    <a:pt x="23889" y="22962"/>
                    <a:pt x="23953" y="22406"/>
                    <a:pt x="24290" y="21823"/>
                  </a:cubicBezTo>
                  <a:cubicBezTo>
                    <a:pt x="24423" y="21604"/>
                    <a:pt x="24509" y="21358"/>
                    <a:pt x="24643" y="21112"/>
                  </a:cubicBezTo>
                  <a:cubicBezTo>
                    <a:pt x="24776" y="20866"/>
                    <a:pt x="24980" y="20668"/>
                    <a:pt x="25204" y="20486"/>
                  </a:cubicBezTo>
                  <a:cubicBezTo>
                    <a:pt x="25221" y="20469"/>
                    <a:pt x="25211" y="20438"/>
                    <a:pt x="25192" y="20438"/>
                  </a:cubicBezTo>
                  <a:cubicBezTo>
                    <a:pt x="25187" y="20438"/>
                    <a:pt x="25183" y="20440"/>
                    <a:pt x="25177" y="20444"/>
                  </a:cubicBezTo>
                  <a:cubicBezTo>
                    <a:pt x="24776" y="20668"/>
                    <a:pt x="24466" y="21021"/>
                    <a:pt x="24199" y="21422"/>
                  </a:cubicBezTo>
                  <a:cubicBezTo>
                    <a:pt x="24375" y="20887"/>
                    <a:pt x="24557" y="20353"/>
                    <a:pt x="24937" y="19930"/>
                  </a:cubicBezTo>
                  <a:cubicBezTo>
                    <a:pt x="25514" y="19262"/>
                    <a:pt x="26247" y="18818"/>
                    <a:pt x="27097" y="18572"/>
                  </a:cubicBezTo>
                  <a:cubicBezTo>
                    <a:pt x="27183" y="18529"/>
                    <a:pt x="27295" y="18502"/>
                    <a:pt x="27407" y="18481"/>
                  </a:cubicBezTo>
                  <a:lnTo>
                    <a:pt x="27407" y="18481"/>
                  </a:lnTo>
                  <a:cubicBezTo>
                    <a:pt x="27161" y="18593"/>
                    <a:pt x="26942" y="18748"/>
                    <a:pt x="26718" y="18930"/>
                  </a:cubicBezTo>
                  <a:cubicBezTo>
                    <a:pt x="26718" y="18945"/>
                    <a:pt x="26718" y="18960"/>
                    <a:pt x="26725" y="18960"/>
                  </a:cubicBezTo>
                  <a:cubicBezTo>
                    <a:pt x="26728" y="18960"/>
                    <a:pt x="26733" y="18958"/>
                    <a:pt x="26739" y="18952"/>
                  </a:cubicBezTo>
                  <a:cubicBezTo>
                    <a:pt x="27049" y="18727"/>
                    <a:pt x="27407" y="18550"/>
                    <a:pt x="27766" y="18395"/>
                  </a:cubicBezTo>
                  <a:cubicBezTo>
                    <a:pt x="28076" y="18326"/>
                    <a:pt x="28413" y="18262"/>
                    <a:pt x="28744" y="18192"/>
                  </a:cubicBezTo>
                  <a:lnTo>
                    <a:pt x="28744" y="18192"/>
                  </a:lnTo>
                  <a:cubicBezTo>
                    <a:pt x="28632" y="18235"/>
                    <a:pt x="28546" y="18283"/>
                    <a:pt x="28434" y="18326"/>
                  </a:cubicBezTo>
                  <a:cubicBezTo>
                    <a:pt x="27808" y="18550"/>
                    <a:pt x="27231" y="18839"/>
                    <a:pt x="26718" y="19240"/>
                  </a:cubicBezTo>
                  <a:cubicBezTo>
                    <a:pt x="26702" y="19255"/>
                    <a:pt x="26709" y="19271"/>
                    <a:pt x="26714" y="19271"/>
                  </a:cubicBezTo>
                  <a:cubicBezTo>
                    <a:pt x="26716" y="19271"/>
                    <a:pt x="26718" y="19268"/>
                    <a:pt x="26718" y="19262"/>
                  </a:cubicBezTo>
                  <a:cubicBezTo>
                    <a:pt x="27295" y="18882"/>
                    <a:pt x="27964" y="18636"/>
                    <a:pt x="28611" y="18395"/>
                  </a:cubicBezTo>
                  <a:cubicBezTo>
                    <a:pt x="29081" y="18235"/>
                    <a:pt x="29547" y="18080"/>
                    <a:pt x="29990" y="17834"/>
                  </a:cubicBezTo>
                  <a:cubicBezTo>
                    <a:pt x="30172" y="17748"/>
                    <a:pt x="30370" y="17679"/>
                    <a:pt x="30552" y="17593"/>
                  </a:cubicBezTo>
                  <a:cubicBezTo>
                    <a:pt x="31039" y="17411"/>
                    <a:pt x="31531" y="17235"/>
                    <a:pt x="32044" y="17101"/>
                  </a:cubicBezTo>
                  <a:cubicBezTo>
                    <a:pt x="32579" y="16946"/>
                    <a:pt x="33044" y="16764"/>
                    <a:pt x="33515" y="16524"/>
                  </a:cubicBezTo>
                  <a:lnTo>
                    <a:pt x="33515" y="16524"/>
                  </a:lnTo>
                  <a:cubicBezTo>
                    <a:pt x="32846" y="16898"/>
                    <a:pt x="32178" y="17256"/>
                    <a:pt x="31440" y="17460"/>
                  </a:cubicBezTo>
                  <a:cubicBezTo>
                    <a:pt x="31422" y="17477"/>
                    <a:pt x="31433" y="17508"/>
                    <a:pt x="31449" y="17508"/>
                  </a:cubicBezTo>
                  <a:cubicBezTo>
                    <a:pt x="31453" y="17508"/>
                    <a:pt x="31457" y="17506"/>
                    <a:pt x="31461" y="17502"/>
                  </a:cubicBezTo>
                  <a:cubicBezTo>
                    <a:pt x="32199" y="17326"/>
                    <a:pt x="32867" y="16989"/>
                    <a:pt x="33515" y="16631"/>
                  </a:cubicBezTo>
                  <a:cubicBezTo>
                    <a:pt x="33825" y="16476"/>
                    <a:pt x="34113" y="16299"/>
                    <a:pt x="34402" y="16123"/>
                  </a:cubicBezTo>
                  <a:cubicBezTo>
                    <a:pt x="34696" y="15919"/>
                    <a:pt x="34873" y="15652"/>
                    <a:pt x="35162" y="15454"/>
                  </a:cubicBezTo>
                  <a:close/>
                  <a:moveTo>
                    <a:pt x="23931" y="29064"/>
                  </a:moveTo>
                  <a:lnTo>
                    <a:pt x="23931" y="29091"/>
                  </a:lnTo>
                  <a:lnTo>
                    <a:pt x="23910" y="29091"/>
                  </a:lnTo>
                  <a:lnTo>
                    <a:pt x="23910" y="29064"/>
                  </a:lnTo>
                  <a:close/>
                  <a:moveTo>
                    <a:pt x="24002" y="30001"/>
                  </a:moveTo>
                  <a:lnTo>
                    <a:pt x="24002" y="30001"/>
                  </a:lnTo>
                  <a:cubicBezTo>
                    <a:pt x="24022" y="30027"/>
                    <a:pt x="24023" y="30027"/>
                    <a:pt x="24044" y="30048"/>
                  </a:cubicBezTo>
                  <a:lnTo>
                    <a:pt x="24022" y="30048"/>
                  </a:lnTo>
                  <a:lnTo>
                    <a:pt x="24022" y="30027"/>
                  </a:lnTo>
                  <a:lnTo>
                    <a:pt x="24002" y="30001"/>
                  </a:lnTo>
                  <a:close/>
                  <a:moveTo>
                    <a:pt x="25381" y="31471"/>
                  </a:moveTo>
                  <a:cubicBezTo>
                    <a:pt x="25381" y="31471"/>
                    <a:pt x="25402" y="31471"/>
                    <a:pt x="25402" y="31497"/>
                  </a:cubicBezTo>
                  <a:cubicBezTo>
                    <a:pt x="25381" y="31471"/>
                    <a:pt x="25381" y="31471"/>
                    <a:pt x="25359" y="31471"/>
                  </a:cubicBezTo>
                  <a:close/>
                  <a:moveTo>
                    <a:pt x="27365" y="22941"/>
                  </a:moveTo>
                  <a:cubicBezTo>
                    <a:pt x="27498" y="23027"/>
                    <a:pt x="27653" y="23075"/>
                    <a:pt x="27787" y="23182"/>
                  </a:cubicBezTo>
                  <a:cubicBezTo>
                    <a:pt x="27921" y="23294"/>
                    <a:pt x="28033" y="23449"/>
                    <a:pt x="28076" y="23609"/>
                  </a:cubicBezTo>
                  <a:cubicBezTo>
                    <a:pt x="28087" y="23620"/>
                    <a:pt x="28097" y="23625"/>
                    <a:pt x="28105" y="23625"/>
                  </a:cubicBezTo>
                  <a:cubicBezTo>
                    <a:pt x="28113" y="23625"/>
                    <a:pt x="28119" y="23620"/>
                    <a:pt x="28119" y="23609"/>
                  </a:cubicBezTo>
                  <a:cubicBezTo>
                    <a:pt x="28054" y="23363"/>
                    <a:pt x="27851" y="23048"/>
                    <a:pt x="27611" y="22941"/>
                  </a:cubicBezTo>
                  <a:lnTo>
                    <a:pt x="27611" y="22941"/>
                  </a:lnTo>
                  <a:cubicBezTo>
                    <a:pt x="28300" y="23005"/>
                    <a:pt x="28723" y="23920"/>
                    <a:pt x="29103" y="24433"/>
                  </a:cubicBezTo>
                  <a:cubicBezTo>
                    <a:pt x="29081" y="24433"/>
                    <a:pt x="29081" y="24412"/>
                    <a:pt x="29055" y="24385"/>
                  </a:cubicBezTo>
                  <a:cubicBezTo>
                    <a:pt x="29033" y="24385"/>
                    <a:pt x="29012" y="24412"/>
                    <a:pt x="29033" y="24433"/>
                  </a:cubicBezTo>
                  <a:cubicBezTo>
                    <a:pt x="29124" y="24652"/>
                    <a:pt x="29258" y="24855"/>
                    <a:pt x="29456" y="25011"/>
                  </a:cubicBezTo>
                  <a:cubicBezTo>
                    <a:pt x="29482" y="25011"/>
                    <a:pt x="29482" y="24989"/>
                    <a:pt x="29482" y="24989"/>
                  </a:cubicBezTo>
                  <a:cubicBezTo>
                    <a:pt x="29349" y="24855"/>
                    <a:pt x="29279" y="24700"/>
                    <a:pt x="29167" y="24545"/>
                  </a:cubicBezTo>
                  <a:lnTo>
                    <a:pt x="29167" y="24545"/>
                  </a:lnTo>
                  <a:cubicBezTo>
                    <a:pt x="29589" y="25080"/>
                    <a:pt x="30172" y="25481"/>
                    <a:pt x="30525" y="26101"/>
                  </a:cubicBezTo>
                  <a:cubicBezTo>
                    <a:pt x="30728" y="26438"/>
                    <a:pt x="30862" y="26839"/>
                    <a:pt x="30926" y="27262"/>
                  </a:cubicBezTo>
                  <a:cubicBezTo>
                    <a:pt x="30905" y="27128"/>
                    <a:pt x="30862" y="26995"/>
                    <a:pt x="30793" y="26882"/>
                  </a:cubicBezTo>
                  <a:cubicBezTo>
                    <a:pt x="30793" y="26872"/>
                    <a:pt x="30787" y="26866"/>
                    <a:pt x="30782" y="26866"/>
                  </a:cubicBezTo>
                  <a:cubicBezTo>
                    <a:pt x="30776" y="26866"/>
                    <a:pt x="30771" y="26872"/>
                    <a:pt x="30771" y="26882"/>
                  </a:cubicBezTo>
                  <a:cubicBezTo>
                    <a:pt x="30883" y="27107"/>
                    <a:pt x="30905" y="27374"/>
                    <a:pt x="30926" y="27620"/>
                  </a:cubicBezTo>
                  <a:cubicBezTo>
                    <a:pt x="30996" y="27909"/>
                    <a:pt x="30996" y="28176"/>
                    <a:pt x="31017" y="28465"/>
                  </a:cubicBezTo>
                  <a:cubicBezTo>
                    <a:pt x="31017" y="28476"/>
                    <a:pt x="31022" y="28481"/>
                    <a:pt x="31028" y="28481"/>
                  </a:cubicBezTo>
                  <a:cubicBezTo>
                    <a:pt x="31033" y="28481"/>
                    <a:pt x="31039" y="28476"/>
                    <a:pt x="31039" y="28465"/>
                  </a:cubicBezTo>
                  <a:cubicBezTo>
                    <a:pt x="31060" y="28422"/>
                    <a:pt x="31060" y="28374"/>
                    <a:pt x="31087" y="28310"/>
                  </a:cubicBezTo>
                  <a:lnTo>
                    <a:pt x="31087" y="28422"/>
                  </a:lnTo>
                  <a:cubicBezTo>
                    <a:pt x="31108" y="28690"/>
                    <a:pt x="31108" y="28909"/>
                    <a:pt x="31060" y="29155"/>
                  </a:cubicBezTo>
                  <a:cubicBezTo>
                    <a:pt x="31060" y="29198"/>
                    <a:pt x="31039" y="29246"/>
                    <a:pt x="31017" y="29289"/>
                  </a:cubicBezTo>
                  <a:cubicBezTo>
                    <a:pt x="30996" y="29358"/>
                    <a:pt x="30974" y="29422"/>
                    <a:pt x="30926" y="29492"/>
                  </a:cubicBezTo>
                  <a:cubicBezTo>
                    <a:pt x="30926" y="29198"/>
                    <a:pt x="30974" y="28909"/>
                    <a:pt x="30953" y="28642"/>
                  </a:cubicBezTo>
                  <a:cubicBezTo>
                    <a:pt x="30953" y="28241"/>
                    <a:pt x="30862" y="27861"/>
                    <a:pt x="30750" y="27487"/>
                  </a:cubicBezTo>
                  <a:lnTo>
                    <a:pt x="30728" y="27487"/>
                  </a:lnTo>
                  <a:cubicBezTo>
                    <a:pt x="30819" y="27839"/>
                    <a:pt x="30862" y="28198"/>
                    <a:pt x="30862" y="28556"/>
                  </a:cubicBezTo>
                  <a:cubicBezTo>
                    <a:pt x="30862" y="28845"/>
                    <a:pt x="30793" y="29112"/>
                    <a:pt x="30793" y="29380"/>
                  </a:cubicBezTo>
                  <a:cubicBezTo>
                    <a:pt x="30771" y="29492"/>
                    <a:pt x="30793" y="29626"/>
                    <a:pt x="30793" y="29781"/>
                  </a:cubicBezTo>
                  <a:cubicBezTo>
                    <a:pt x="30750" y="29936"/>
                    <a:pt x="30728" y="30091"/>
                    <a:pt x="30686" y="30246"/>
                  </a:cubicBezTo>
                  <a:cubicBezTo>
                    <a:pt x="30659" y="30294"/>
                    <a:pt x="30637" y="30337"/>
                    <a:pt x="30616" y="30380"/>
                  </a:cubicBezTo>
                  <a:cubicBezTo>
                    <a:pt x="30793" y="29823"/>
                    <a:pt x="30707" y="29246"/>
                    <a:pt x="30659" y="28663"/>
                  </a:cubicBezTo>
                  <a:lnTo>
                    <a:pt x="30637" y="28663"/>
                  </a:lnTo>
                  <a:cubicBezTo>
                    <a:pt x="30637" y="29331"/>
                    <a:pt x="30686" y="29936"/>
                    <a:pt x="30418" y="30561"/>
                  </a:cubicBezTo>
                  <a:cubicBezTo>
                    <a:pt x="30284" y="30829"/>
                    <a:pt x="30172" y="31069"/>
                    <a:pt x="30081" y="31364"/>
                  </a:cubicBezTo>
                  <a:cubicBezTo>
                    <a:pt x="30060" y="31471"/>
                    <a:pt x="30038" y="31583"/>
                    <a:pt x="29990" y="31695"/>
                  </a:cubicBezTo>
                  <a:cubicBezTo>
                    <a:pt x="29905" y="31786"/>
                    <a:pt x="29814" y="31872"/>
                    <a:pt x="29702" y="31920"/>
                  </a:cubicBezTo>
                  <a:cubicBezTo>
                    <a:pt x="29680" y="31927"/>
                    <a:pt x="29660" y="31930"/>
                    <a:pt x="29644" y="31930"/>
                  </a:cubicBezTo>
                  <a:cubicBezTo>
                    <a:pt x="29509" y="31930"/>
                    <a:pt x="29530" y="31718"/>
                    <a:pt x="29568" y="31561"/>
                  </a:cubicBezTo>
                  <a:cubicBezTo>
                    <a:pt x="29589" y="31519"/>
                    <a:pt x="29616" y="31471"/>
                    <a:pt x="29637" y="31428"/>
                  </a:cubicBezTo>
                  <a:cubicBezTo>
                    <a:pt x="29835" y="30984"/>
                    <a:pt x="30124" y="30401"/>
                    <a:pt x="30081" y="29893"/>
                  </a:cubicBezTo>
                  <a:cubicBezTo>
                    <a:pt x="30081" y="29880"/>
                    <a:pt x="30071" y="29873"/>
                    <a:pt x="30060" y="29873"/>
                  </a:cubicBezTo>
                  <a:cubicBezTo>
                    <a:pt x="30049" y="29873"/>
                    <a:pt x="30038" y="29880"/>
                    <a:pt x="30038" y="29893"/>
                  </a:cubicBezTo>
                  <a:cubicBezTo>
                    <a:pt x="29857" y="30604"/>
                    <a:pt x="29568" y="31230"/>
                    <a:pt x="29055" y="31765"/>
                  </a:cubicBezTo>
                  <a:cubicBezTo>
                    <a:pt x="28946" y="31873"/>
                    <a:pt x="28715" y="31922"/>
                    <a:pt x="28462" y="31922"/>
                  </a:cubicBezTo>
                  <a:cubicBezTo>
                    <a:pt x="28255" y="31922"/>
                    <a:pt x="28032" y="31889"/>
                    <a:pt x="27851" y="31829"/>
                  </a:cubicBezTo>
                  <a:cubicBezTo>
                    <a:pt x="27964" y="31717"/>
                    <a:pt x="28097" y="31583"/>
                    <a:pt x="28210" y="31449"/>
                  </a:cubicBezTo>
                  <a:cubicBezTo>
                    <a:pt x="28300" y="31315"/>
                    <a:pt x="28322" y="31182"/>
                    <a:pt x="28434" y="31048"/>
                  </a:cubicBezTo>
                  <a:cubicBezTo>
                    <a:pt x="28434" y="31048"/>
                    <a:pt x="28425" y="31039"/>
                    <a:pt x="28418" y="31039"/>
                  </a:cubicBezTo>
                  <a:cubicBezTo>
                    <a:pt x="28415" y="31039"/>
                    <a:pt x="28413" y="31041"/>
                    <a:pt x="28413" y="31048"/>
                  </a:cubicBezTo>
                  <a:cubicBezTo>
                    <a:pt x="28300" y="31160"/>
                    <a:pt x="28252" y="31294"/>
                    <a:pt x="28167" y="31406"/>
                  </a:cubicBezTo>
                  <a:cubicBezTo>
                    <a:pt x="28054" y="31540"/>
                    <a:pt x="27921" y="31674"/>
                    <a:pt x="27830" y="31807"/>
                  </a:cubicBezTo>
                  <a:cubicBezTo>
                    <a:pt x="27787" y="31807"/>
                    <a:pt x="27744" y="31786"/>
                    <a:pt x="27718" y="31765"/>
                  </a:cubicBezTo>
                  <a:cubicBezTo>
                    <a:pt x="27851" y="31604"/>
                    <a:pt x="27964" y="31449"/>
                    <a:pt x="28054" y="31251"/>
                  </a:cubicBezTo>
                  <a:cubicBezTo>
                    <a:pt x="28054" y="31251"/>
                    <a:pt x="28054" y="31242"/>
                    <a:pt x="28048" y="31242"/>
                  </a:cubicBezTo>
                  <a:cubicBezTo>
                    <a:pt x="28045" y="31242"/>
                    <a:pt x="28040" y="31244"/>
                    <a:pt x="28033" y="31251"/>
                  </a:cubicBezTo>
                  <a:cubicBezTo>
                    <a:pt x="27942" y="31428"/>
                    <a:pt x="27808" y="31583"/>
                    <a:pt x="27675" y="31738"/>
                  </a:cubicBezTo>
                  <a:cubicBezTo>
                    <a:pt x="27584" y="31674"/>
                    <a:pt x="27520" y="31604"/>
                    <a:pt x="27498" y="31519"/>
                  </a:cubicBezTo>
                  <a:cubicBezTo>
                    <a:pt x="27653" y="31385"/>
                    <a:pt x="27718" y="31182"/>
                    <a:pt x="27808" y="31005"/>
                  </a:cubicBezTo>
                  <a:cubicBezTo>
                    <a:pt x="27964" y="30695"/>
                    <a:pt x="28322" y="30561"/>
                    <a:pt x="28300" y="30182"/>
                  </a:cubicBezTo>
                  <a:cubicBezTo>
                    <a:pt x="28300" y="30154"/>
                    <a:pt x="28285" y="30142"/>
                    <a:pt x="28271" y="30142"/>
                  </a:cubicBezTo>
                  <a:cubicBezTo>
                    <a:pt x="28261" y="30142"/>
                    <a:pt x="28252" y="30149"/>
                    <a:pt x="28252" y="30160"/>
                  </a:cubicBezTo>
                  <a:cubicBezTo>
                    <a:pt x="28167" y="30449"/>
                    <a:pt x="27899" y="30535"/>
                    <a:pt x="27718" y="30738"/>
                  </a:cubicBezTo>
                  <a:cubicBezTo>
                    <a:pt x="27584" y="30850"/>
                    <a:pt x="27498" y="31027"/>
                    <a:pt x="27407" y="31182"/>
                  </a:cubicBezTo>
                  <a:cubicBezTo>
                    <a:pt x="27334" y="31291"/>
                    <a:pt x="27273" y="31333"/>
                    <a:pt x="27218" y="31333"/>
                  </a:cubicBezTo>
                  <a:cubicBezTo>
                    <a:pt x="27071" y="31333"/>
                    <a:pt x="26968" y="31040"/>
                    <a:pt x="26808" y="30963"/>
                  </a:cubicBezTo>
                  <a:cubicBezTo>
                    <a:pt x="26782" y="30936"/>
                    <a:pt x="26739" y="30914"/>
                    <a:pt x="26718" y="30914"/>
                  </a:cubicBezTo>
                  <a:cubicBezTo>
                    <a:pt x="26760" y="30893"/>
                    <a:pt x="26808" y="30893"/>
                    <a:pt x="26851" y="30872"/>
                  </a:cubicBezTo>
                  <a:cubicBezTo>
                    <a:pt x="26942" y="30850"/>
                    <a:pt x="27028" y="30717"/>
                    <a:pt x="27097" y="30626"/>
                  </a:cubicBezTo>
                  <a:cubicBezTo>
                    <a:pt x="27183" y="30513"/>
                    <a:pt x="27274" y="30401"/>
                    <a:pt x="27317" y="30267"/>
                  </a:cubicBezTo>
                  <a:cubicBezTo>
                    <a:pt x="27317" y="30246"/>
                    <a:pt x="27317" y="30246"/>
                    <a:pt x="27295" y="30246"/>
                  </a:cubicBezTo>
                  <a:cubicBezTo>
                    <a:pt x="27183" y="30401"/>
                    <a:pt x="27076" y="30561"/>
                    <a:pt x="26915" y="30668"/>
                  </a:cubicBezTo>
                  <a:cubicBezTo>
                    <a:pt x="26850" y="30738"/>
                    <a:pt x="26743" y="30767"/>
                    <a:pt x="26637" y="30767"/>
                  </a:cubicBezTo>
                  <a:cubicBezTo>
                    <a:pt x="26605" y="30767"/>
                    <a:pt x="26572" y="30764"/>
                    <a:pt x="26541" y="30759"/>
                  </a:cubicBezTo>
                  <a:cubicBezTo>
                    <a:pt x="26808" y="30626"/>
                    <a:pt x="27076" y="30267"/>
                    <a:pt x="27097" y="30027"/>
                  </a:cubicBezTo>
                  <a:cubicBezTo>
                    <a:pt x="27097" y="30013"/>
                    <a:pt x="27085" y="30007"/>
                    <a:pt x="27073" y="30007"/>
                  </a:cubicBezTo>
                  <a:cubicBezTo>
                    <a:pt x="27061" y="30007"/>
                    <a:pt x="27049" y="30013"/>
                    <a:pt x="27049" y="30027"/>
                  </a:cubicBezTo>
                  <a:cubicBezTo>
                    <a:pt x="26995" y="30251"/>
                    <a:pt x="26705" y="30550"/>
                    <a:pt x="26443" y="30550"/>
                  </a:cubicBezTo>
                  <a:cubicBezTo>
                    <a:pt x="26392" y="30550"/>
                    <a:pt x="26342" y="30538"/>
                    <a:pt x="26295" y="30513"/>
                  </a:cubicBezTo>
                  <a:cubicBezTo>
                    <a:pt x="26161" y="30449"/>
                    <a:pt x="26161" y="30160"/>
                    <a:pt x="26140" y="30027"/>
                  </a:cubicBezTo>
                  <a:cubicBezTo>
                    <a:pt x="26113" y="29979"/>
                    <a:pt x="26092" y="29957"/>
                    <a:pt x="26070" y="29914"/>
                  </a:cubicBezTo>
                  <a:cubicBezTo>
                    <a:pt x="26049" y="29914"/>
                    <a:pt x="26049" y="29893"/>
                    <a:pt x="26049" y="29893"/>
                  </a:cubicBezTo>
                  <a:cubicBezTo>
                    <a:pt x="26049" y="29866"/>
                    <a:pt x="26070" y="29866"/>
                    <a:pt x="26092" y="29845"/>
                  </a:cubicBezTo>
                  <a:cubicBezTo>
                    <a:pt x="26359" y="29781"/>
                    <a:pt x="26605" y="29626"/>
                    <a:pt x="26808" y="29465"/>
                  </a:cubicBezTo>
                  <a:cubicBezTo>
                    <a:pt x="26826" y="29448"/>
                    <a:pt x="26815" y="29417"/>
                    <a:pt x="26796" y="29417"/>
                  </a:cubicBezTo>
                  <a:cubicBezTo>
                    <a:pt x="26792" y="29417"/>
                    <a:pt x="26787" y="29418"/>
                    <a:pt x="26782" y="29422"/>
                  </a:cubicBezTo>
                  <a:cubicBezTo>
                    <a:pt x="26562" y="29556"/>
                    <a:pt x="26295" y="29626"/>
                    <a:pt x="26049" y="29647"/>
                  </a:cubicBezTo>
                  <a:cubicBezTo>
                    <a:pt x="26009" y="29655"/>
                    <a:pt x="25966" y="29660"/>
                    <a:pt x="25923" y="29660"/>
                  </a:cubicBezTo>
                  <a:cubicBezTo>
                    <a:pt x="25844" y="29660"/>
                    <a:pt x="25763" y="29644"/>
                    <a:pt x="25691" y="29599"/>
                  </a:cubicBezTo>
                  <a:cubicBezTo>
                    <a:pt x="25669" y="29577"/>
                    <a:pt x="25627" y="29556"/>
                    <a:pt x="25605" y="29513"/>
                  </a:cubicBezTo>
                  <a:lnTo>
                    <a:pt x="25605" y="29444"/>
                  </a:lnTo>
                  <a:cubicBezTo>
                    <a:pt x="25605" y="29422"/>
                    <a:pt x="25627" y="29380"/>
                    <a:pt x="25669" y="29331"/>
                  </a:cubicBezTo>
                  <a:cubicBezTo>
                    <a:pt x="25739" y="29267"/>
                    <a:pt x="25803" y="29198"/>
                    <a:pt x="25915" y="29155"/>
                  </a:cubicBezTo>
                  <a:cubicBezTo>
                    <a:pt x="26049" y="29064"/>
                    <a:pt x="26226" y="29021"/>
                    <a:pt x="26359" y="28930"/>
                  </a:cubicBezTo>
                  <a:cubicBezTo>
                    <a:pt x="26514" y="28845"/>
                    <a:pt x="26648" y="28733"/>
                    <a:pt x="26782" y="28620"/>
                  </a:cubicBezTo>
                  <a:cubicBezTo>
                    <a:pt x="26915" y="28529"/>
                    <a:pt x="27028" y="28465"/>
                    <a:pt x="27119" y="28331"/>
                  </a:cubicBezTo>
                  <a:lnTo>
                    <a:pt x="27097" y="28310"/>
                  </a:lnTo>
                  <a:cubicBezTo>
                    <a:pt x="26942" y="28444"/>
                    <a:pt x="26782" y="28508"/>
                    <a:pt x="26627" y="28599"/>
                  </a:cubicBezTo>
                  <a:cubicBezTo>
                    <a:pt x="26541" y="28620"/>
                    <a:pt x="26472" y="28690"/>
                    <a:pt x="26407" y="28733"/>
                  </a:cubicBezTo>
                  <a:cubicBezTo>
                    <a:pt x="26359" y="28775"/>
                    <a:pt x="26295" y="28797"/>
                    <a:pt x="26247" y="28823"/>
                  </a:cubicBezTo>
                  <a:cubicBezTo>
                    <a:pt x="26204" y="28823"/>
                    <a:pt x="26183" y="28823"/>
                    <a:pt x="26140" y="28845"/>
                  </a:cubicBezTo>
                  <a:cubicBezTo>
                    <a:pt x="25958" y="28866"/>
                    <a:pt x="25803" y="28888"/>
                    <a:pt x="25627" y="28957"/>
                  </a:cubicBezTo>
                  <a:cubicBezTo>
                    <a:pt x="25627" y="28957"/>
                    <a:pt x="25605" y="28979"/>
                    <a:pt x="25578" y="28979"/>
                  </a:cubicBezTo>
                  <a:cubicBezTo>
                    <a:pt x="25824" y="28642"/>
                    <a:pt x="26381" y="28331"/>
                    <a:pt x="26541" y="28021"/>
                  </a:cubicBezTo>
                  <a:cubicBezTo>
                    <a:pt x="26541" y="28000"/>
                    <a:pt x="26523" y="27967"/>
                    <a:pt x="26494" y="27967"/>
                  </a:cubicBezTo>
                  <a:cubicBezTo>
                    <a:pt x="26487" y="27967"/>
                    <a:pt x="26480" y="27969"/>
                    <a:pt x="26472" y="27973"/>
                  </a:cubicBezTo>
                  <a:cubicBezTo>
                    <a:pt x="26295" y="28198"/>
                    <a:pt x="26140" y="28310"/>
                    <a:pt x="25894" y="28396"/>
                  </a:cubicBezTo>
                  <a:cubicBezTo>
                    <a:pt x="25739" y="28444"/>
                    <a:pt x="25627" y="28508"/>
                    <a:pt x="25514" y="28599"/>
                  </a:cubicBezTo>
                  <a:cubicBezTo>
                    <a:pt x="25247" y="28823"/>
                    <a:pt x="25226" y="29225"/>
                    <a:pt x="25290" y="29535"/>
                  </a:cubicBezTo>
                  <a:cubicBezTo>
                    <a:pt x="25338" y="29668"/>
                    <a:pt x="25423" y="29781"/>
                    <a:pt x="25536" y="29893"/>
                  </a:cubicBezTo>
                  <a:cubicBezTo>
                    <a:pt x="25669" y="30027"/>
                    <a:pt x="25958" y="30112"/>
                    <a:pt x="25803" y="30428"/>
                  </a:cubicBezTo>
                  <a:cubicBezTo>
                    <a:pt x="25782" y="30492"/>
                    <a:pt x="25712" y="30561"/>
                    <a:pt x="25691" y="30626"/>
                  </a:cubicBezTo>
                  <a:cubicBezTo>
                    <a:pt x="25669" y="30759"/>
                    <a:pt x="25669" y="30850"/>
                    <a:pt x="25712" y="30963"/>
                  </a:cubicBezTo>
                  <a:cubicBezTo>
                    <a:pt x="25712" y="30984"/>
                    <a:pt x="25739" y="30984"/>
                    <a:pt x="25739" y="31005"/>
                  </a:cubicBezTo>
                  <a:cubicBezTo>
                    <a:pt x="25659" y="31128"/>
                    <a:pt x="25585" y="31190"/>
                    <a:pt x="25521" y="31190"/>
                  </a:cubicBezTo>
                  <a:cubicBezTo>
                    <a:pt x="25457" y="31190"/>
                    <a:pt x="25402" y="31128"/>
                    <a:pt x="25359" y="31005"/>
                  </a:cubicBezTo>
                  <a:cubicBezTo>
                    <a:pt x="25247" y="30872"/>
                    <a:pt x="25156" y="30695"/>
                    <a:pt x="25113" y="30513"/>
                  </a:cubicBezTo>
                  <a:cubicBezTo>
                    <a:pt x="25113" y="30495"/>
                    <a:pt x="25106" y="30489"/>
                    <a:pt x="25097" y="30489"/>
                  </a:cubicBezTo>
                  <a:cubicBezTo>
                    <a:pt x="25085" y="30489"/>
                    <a:pt x="25070" y="30501"/>
                    <a:pt x="25070" y="30513"/>
                  </a:cubicBezTo>
                  <a:lnTo>
                    <a:pt x="25070" y="30850"/>
                  </a:lnTo>
                  <a:cubicBezTo>
                    <a:pt x="25001" y="30781"/>
                    <a:pt x="24937" y="30717"/>
                    <a:pt x="24846" y="30647"/>
                  </a:cubicBezTo>
                  <a:cubicBezTo>
                    <a:pt x="24824" y="30583"/>
                    <a:pt x="24803" y="30513"/>
                    <a:pt x="24803" y="30449"/>
                  </a:cubicBezTo>
                  <a:cubicBezTo>
                    <a:pt x="24734" y="30203"/>
                    <a:pt x="24824" y="29936"/>
                    <a:pt x="24867" y="29690"/>
                  </a:cubicBezTo>
                  <a:cubicBezTo>
                    <a:pt x="24867" y="29668"/>
                    <a:pt x="24824" y="29668"/>
                    <a:pt x="24824" y="29668"/>
                  </a:cubicBezTo>
                  <a:cubicBezTo>
                    <a:pt x="24712" y="29866"/>
                    <a:pt x="24669" y="30134"/>
                    <a:pt x="24691" y="30358"/>
                  </a:cubicBezTo>
                  <a:cubicBezTo>
                    <a:pt x="24621" y="30182"/>
                    <a:pt x="24621" y="29957"/>
                    <a:pt x="24557" y="29781"/>
                  </a:cubicBezTo>
                  <a:cubicBezTo>
                    <a:pt x="24546" y="29757"/>
                    <a:pt x="24534" y="29745"/>
                    <a:pt x="24525" y="29745"/>
                  </a:cubicBezTo>
                  <a:cubicBezTo>
                    <a:pt x="24516" y="29745"/>
                    <a:pt x="24509" y="29757"/>
                    <a:pt x="24509" y="29781"/>
                  </a:cubicBezTo>
                  <a:cubicBezTo>
                    <a:pt x="24509" y="29893"/>
                    <a:pt x="24488" y="30000"/>
                    <a:pt x="24466" y="30091"/>
                  </a:cubicBezTo>
                  <a:cubicBezTo>
                    <a:pt x="24445" y="30069"/>
                    <a:pt x="24402" y="30027"/>
                    <a:pt x="24375" y="29979"/>
                  </a:cubicBezTo>
                  <a:cubicBezTo>
                    <a:pt x="24332" y="29711"/>
                    <a:pt x="24375" y="29465"/>
                    <a:pt x="24402" y="29198"/>
                  </a:cubicBezTo>
                  <a:cubicBezTo>
                    <a:pt x="24402" y="29183"/>
                    <a:pt x="24389" y="29168"/>
                    <a:pt x="24373" y="29168"/>
                  </a:cubicBezTo>
                  <a:cubicBezTo>
                    <a:pt x="24367" y="29168"/>
                    <a:pt x="24360" y="29170"/>
                    <a:pt x="24354" y="29176"/>
                  </a:cubicBezTo>
                  <a:cubicBezTo>
                    <a:pt x="24220" y="29422"/>
                    <a:pt x="24242" y="29690"/>
                    <a:pt x="24311" y="29936"/>
                  </a:cubicBezTo>
                  <a:cubicBezTo>
                    <a:pt x="24199" y="29823"/>
                    <a:pt x="24065" y="29711"/>
                    <a:pt x="24044" y="29535"/>
                  </a:cubicBezTo>
                  <a:cubicBezTo>
                    <a:pt x="24001" y="29134"/>
                    <a:pt x="24242" y="28866"/>
                    <a:pt x="24375" y="28529"/>
                  </a:cubicBezTo>
                  <a:cubicBezTo>
                    <a:pt x="24375" y="28508"/>
                    <a:pt x="24354" y="28508"/>
                    <a:pt x="24354" y="28508"/>
                  </a:cubicBezTo>
                  <a:cubicBezTo>
                    <a:pt x="24290" y="28577"/>
                    <a:pt x="24242" y="28642"/>
                    <a:pt x="24199" y="28711"/>
                  </a:cubicBezTo>
                  <a:lnTo>
                    <a:pt x="24177" y="28711"/>
                  </a:lnTo>
                  <a:cubicBezTo>
                    <a:pt x="24110" y="28775"/>
                    <a:pt x="23972" y="28938"/>
                    <a:pt x="23851" y="28938"/>
                  </a:cubicBezTo>
                  <a:cubicBezTo>
                    <a:pt x="23809" y="28938"/>
                    <a:pt x="23768" y="28918"/>
                    <a:pt x="23734" y="28866"/>
                  </a:cubicBezTo>
                  <a:cubicBezTo>
                    <a:pt x="23643" y="28711"/>
                    <a:pt x="23685" y="28444"/>
                    <a:pt x="23755" y="28289"/>
                  </a:cubicBezTo>
                  <a:cubicBezTo>
                    <a:pt x="23889" y="28021"/>
                    <a:pt x="24199" y="27861"/>
                    <a:pt x="24423" y="27706"/>
                  </a:cubicBezTo>
                  <a:cubicBezTo>
                    <a:pt x="24755" y="27508"/>
                    <a:pt x="25022" y="27262"/>
                    <a:pt x="25022" y="26839"/>
                  </a:cubicBezTo>
                  <a:cubicBezTo>
                    <a:pt x="25022" y="26829"/>
                    <a:pt x="25017" y="26823"/>
                    <a:pt x="25009" y="26823"/>
                  </a:cubicBezTo>
                  <a:cubicBezTo>
                    <a:pt x="25001" y="26823"/>
                    <a:pt x="24990" y="26829"/>
                    <a:pt x="24980" y="26839"/>
                  </a:cubicBezTo>
                  <a:cubicBezTo>
                    <a:pt x="24937" y="27085"/>
                    <a:pt x="24643" y="27262"/>
                    <a:pt x="24402" y="27417"/>
                  </a:cubicBezTo>
                  <a:cubicBezTo>
                    <a:pt x="24402" y="27374"/>
                    <a:pt x="24375" y="27326"/>
                    <a:pt x="24311" y="27326"/>
                  </a:cubicBezTo>
                  <a:cubicBezTo>
                    <a:pt x="24263" y="27334"/>
                    <a:pt x="24184" y="27342"/>
                    <a:pt x="24107" y="27342"/>
                  </a:cubicBezTo>
                  <a:cubicBezTo>
                    <a:pt x="23939" y="27342"/>
                    <a:pt x="23784" y="27304"/>
                    <a:pt x="24001" y="27150"/>
                  </a:cubicBezTo>
                  <a:cubicBezTo>
                    <a:pt x="24044" y="27107"/>
                    <a:pt x="24108" y="27037"/>
                    <a:pt x="24135" y="26973"/>
                  </a:cubicBezTo>
                  <a:cubicBezTo>
                    <a:pt x="24177" y="26791"/>
                    <a:pt x="24086" y="26658"/>
                    <a:pt x="24108" y="26503"/>
                  </a:cubicBezTo>
                  <a:cubicBezTo>
                    <a:pt x="24156" y="26347"/>
                    <a:pt x="24290" y="26305"/>
                    <a:pt x="24445" y="26257"/>
                  </a:cubicBezTo>
                  <a:cubicBezTo>
                    <a:pt x="24451" y="26265"/>
                    <a:pt x="24459" y="26268"/>
                    <a:pt x="24469" y="26268"/>
                  </a:cubicBezTo>
                  <a:cubicBezTo>
                    <a:pt x="24490" y="26268"/>
                    <a:pt x="24517" y="26250"/>
                    <a:pt x="24536" y="26235"/>
                  </a:cubicBezTo>
                  <a:cubicBezTo>
                    <a:pt x="24669" y="26192"/>
                    <a:pt x="24776" y="26123"/>
                    <a:pt x="24776" y="25946"/>
                  </a:cubicBezTo>
                  <a:cubicBezTo>
                    <a:pt x="24776" y="25931"/>
                    <a:pt x="24755" y="25916"/>
                    <a:pt x="24742" y="25916"/>
                  </a:cubicBezTo>
                  <a:cubicBezTo>
                    <a:pt x="24737" y="25916"/>
                    <a:pt x="24734" y="25919"/>
                    <a:pt x="24734" y="25925"/>
                  </a:cubicBezTo>
                  <a:cubicBezTo>
                    <a:pt x="24691" y="26016"/>
                    <a:pt x="24621" y="26059"/>
                    <a:pt x="24557" y="26059"/>
                  </a:cubicBezTo>
                  <a:cubicBezTo>
                    <a:pt x="24557" y="26016"/>
                    <a:pt x="24578" y="25946"/>
                    <a:pt x="24578" y="25882"/>
                  </a:cubicBezTo>
                  <a:cubicBezTo>
                    <a:pt x="24621" y="25700"/>
                    <a:pt x="24712" y="25567"/>
                    <a:pt x="24846" y="25454"/>
                  </a:cubicBezTo>
                  <a:cubicBezTo>
                    <a:pt x="24867" y="25454"/>
                    <a:pt x="24846" y="25433"/>
                    <a:pt x="24846" y="25433"/>
                  </a:cubicBezTo>
                  <a:cubicBezTo>
                    <a:pt x="24669" y="25524"/>
                    <a:pt x="24509" y="25722"/>
                    <a:pt x="24445" y="25925"/>
                  </a:cubicBezTo>
                  <a:cubicBezTo>
                    <a:pt x="24220" y="25369"/>
                    <a:pt x="25092" y="25166"/>
                    <a:pt x="25472" y="25101"/>
                  </a:cubicBezTo>
                  <a:cubicBezTo>
                    <a:pt x="25611" y="25079"/>
                    <a:pt x="25750" y="25071"/>
                    <a:pt x="25889" y="25071"/>
                  </a:cubicBezTo>
                  <a:cubicBezTo>
                    <a:pt x="26144" y="25071"/>
                    <a:pt x="26398" y="25096"/>
                    <a:pt x="26653" y="25096"/>
                  </a:cubicBezTo>
                  <a:cubicBezTo>
                    <a:pt x="26816" y="25096"/>
                    <a:pt x="26978" y="25086"/>
                    <a:pt x="27140" y="25053"/>
                  </a:cubicBezTo>
                  <a:cubicBezTo>
                    <a:pt x="27161" y="25053"/>
                    <a:pt x="27161" y="25011"/>
                    <a:pt x="27119" y="25011"/>
                  </a:cubicBezTo>
                  <a:cubicBezTo>
                    <a:pt x="26696" y="24989"/>
                    <a:pt x="26316" y="24813"/>
                    <a:pt x="25894" y="24765"/>
                  </a:cubicBezTo>
                  <a:cubicBezTo>
                    <a:pt x="25937" y="24743"/>
                    <a:pt x="25980" y="24722"/>
                    <a:pt x="26028" y="24700"/>
                  </a:cubicBezTo>
                  <a:cubicBezTo>
                    <a:pt x="26193" y="24648"/>
                    <a:pt x="26373" y="24623"/>
                    <a:pt x="26548" y="24623"/>
                  </a:cubicBezTo>
                  <a:cubicBezTo>
                    <a:pt x="26606" y="24623"/>
                    <a:pt x="26662" y="24626"/>
                    <a:pt x="26718" y="24631"/>
                  </a:cubicBezTo>
                  <a:lnTo>
                    <a:pt x="26718" y="24609"/>
                  </a:lnTo>
                  <a:cubicBezTo>
                    <a:pt x="26594" y="24574"/>
                    <a:pt x="26478" y="24558"/>
                    <a:pt x="26362" y="24558"/>
                  </a:cubicBezTo>
                  <a:cubicBezTo>
                    <a:pt x="26267" y="24558"/>
                    <a:pt x="26171" y="24569"/>
                    <a:pt x="26070" y="24588"/>
                  </a:cubicBezTo>
                  <a:cubicBezTo>
                    <a:pt x="25937" y="24609"/>
                    <a:pt x="25760" y="24652"/>
                    <a:pt x="25605" y="24743"/>
                  </a:cubicBezTo>
                  <a:cubicBezTo>
                    <a:pt x="25557" y="24700"/>
                    <a:pt x="25557" y="24631"/>
                    <a:pt x="25578" y="24567"/>
                  </a:cubicBezTo>
                  <a:cubicBezTo>
                    <a:pt x="25627" y="24454"/>
                    <a:pt x="25760" y="24363"/>
                    <a:pt x="25873" y="24299"/>
                  </a:cubicBezTo>
                  <a:cubicBezTo>
                    <a:pt x="26010" y="24219"/>
                    <a:pt x="26192" y="24187"/>
                    <a:pt x="26378" y="24187"/>
                  </a:cubicBezTo>
                  <a:cubicBezTo>
                    <a:pt x="26613" y="24187"/>
                    <a:pt x="26855" y="24237"/>
                    <a:pt x="27028" y="24299"/>
                  </a:cubicBezTo>
                  <a:cubicBezTo>
                    <a:pt x="27049" y="24299"/>
                    <a:pt x="27076" y="24278"/>
                    <a:pt x="27076" y="24251"/>
                  </a:cubicBezTo>
                  <a:cubicBezTo>
                    <a:pt x="27006" y="24187"/>
                    <a:pt x="26915" y="24144"/>
                    <a:pt x="26851" y="24096"/>
                  </a:cubicBezTo>
                  <a:cubicBezTo>
                    <a:pt x="26894" y="24096"/>
                    <a:pt x="26915" y="24096"/>
                    <a:pt x="26964" y="24075"/>
                  </a:cubicBezTo>
                  <a:cubicBezTo>
                    <a:pt x="26873" y="24032"/>
                    <a:pt x="26739" y="23984"/>
                    <a:pt x="26696" y="23877"/>
                  </a:cubicBezTo>
                  <a:cubicBezTo>
                    <a:pt x="26627" y="23786"/>
                    <a:pt x="26675" y="23609"/>
                    <a:pt x="26718" y="23497"/>
                  </a:cubicBezTo>
                  <a:cubicBezTo>
                    <a:pt x="26739" y="23363"/>
                    <a:pt x="26808" y="23315"/>
                    <a:pt x="26915" y="23251"/>
                  </a:cubicBezTo>
                  <a:lnTo>
                    <a:pt x="26915" y="23342"/>
                  </a:lnTo>
                  <a:cubicBezTo>
                    <a:pt x="26942" y="23540"/>
                    <a:pt x="27119" y="23652"/>
                    <a:pt x="27161" y="23829"/>
                  </a:cubicBezTo>
                  <a:cubicBezTo>
                    <a:pt x="27231" y="24053"/>
                    <a:pt x="27210" y="24187"/>
                    <a:pt x="27386" y="24363"/>
                  </a:cubicBezTo>
                  <a:cubicBezTo>
                    <a:pt x="27520" y="24519"/>
                    <a:pt x="27718" y="24652"/>
                    <a:pt x="27921" y="24722"/>
                  </a:cubicBezTo>
                  <a:cubicBezTo>
                    <a:pt x="27942" y="24722"/>
                    <a:pt x="27942" y="24700"/>
                    <a:pt x="27942" y="24700"/>
                  </a:cubicBezTo>
                  <a:cubicBezTo>
                    <a:pt x="27766" y="24567"/>
                    <a:pt x="27611" y="24433"/>
                    <a:pt x="27477" y="24278"/>
                  </a:cubicBezTo>
                  <a:cubicBezTo>
                    <a:pt x="27317" y="24096"/>
                    <a:pt x="27365" y="23850"/>
                    <a:pt x="27274" y="23652"/>
                  </a:cubicBezTo>
                  <a:cubicBezTo>
                    <a:pt x="27210" y="23476"/>
                    <a:pt x="27049" y="23406"/>
                    <a:pt x="27097" y="23182"/>
                  </a:cubicBezTo>
                  <a:cubicBezTo>
                    <a:pt x="27097" y="23160"/>
                    <a:pt x="27097" y="23117"/>
                    <a:pt x="27119" y="23075"/>
                  </a:cubicBezTo>
                  <a:cubicBezTo>
                    <a:pt x="27161" y="23208"/>
                    <a:pt x="27274" y="23294"/>
                    <a:pt x="27365" y="23385"/>
                  </a:cubicBezTo>
                  <a:cubicBezTo>
                    <a:pt x="27563" y="23609"/>
                    <a:pt x="27744" y="23850"/>
                    <a:pt x="27851" y="24144"/>
                  </a:cubicBezTo>
                  <a:cubicBezTo>
                    <a:pt x="27851" y="24151"/>
                    <a:pt x="27854" y="24154"/>
                    <a:pt x="27858" y="24154"/>
                  </a:cubicBezTo>
                  <a:cubicBezTo>
                    <a:pt x="27866" y="24154"/>
                    <a:pt x="27878" y="24144"/>
                    <a:pt x="27878" y="24144"/>
                  </a:cubicBezTo>
                  <a:cubicBezTo>
                    <a:pt x="27787" y="23920"/>
                    <a:pt x="27718" y="23695"/>
                    <a:pt x="27584" y="23476"/>
                  </a:cubicBezTo>
                  <a:cubicBezTo>
                    <a:pt x="27520" y="23363"/>
                    <a:pt x="27407" y="23273"/>
                    <a:pt x="27343" y="23160"/>
                  </a:cubicBezTo>
                  <a:cubicBezTo>
                    <a:pt x="27274" y="23117"/>
                    <a:pt x="27252" y="23027"/>
                    <a:pt x="27210" y="22984"/>
                  </a:cubicBezTo>
                  <a:cubicBezTo>
                    <a:pt x="27252" y="22962"/>
                    <a:pt x="27317" y="22962"/>
                    <a:pt x="27365" y="22941"/>
                  </a:cubicBezTo>
                  <a:close/>
                  <a:moveTo>
                    <a:pt x="8078" y="14585"/>
                  </a:moveTo>
                  <a:cubicBezTo>
                    <a:pt x="8425" y="14585"/>
                    <a:pt x="8583" y="14983"/>
                    <a:pt x="8599" y="15406"/>
                  </a:cubicBezTo>
                  <a:cubicBezTo>
                    <a:pt x="8626" y="15855"/>
                    <a:pt x="8557" y="16363"/>
                    <a:pt x="8332" y="16743"/>
                  </a:cubicBezTo>
                  <a:cubicBezTo>
                    <a:pt x="8177" y="17032"/>
                    <a:pt x="7888" y="17214"/>
                    <a:pt x="7712" y="17460"/>
                  </a:cubicBezTo>
                  <a:cubicBezTo>
                    <a:pt x="7487" y="17748"/>
                    <a:pt x="7311" y="18080"/>
                    <a:pt x="7065" y="18369"/>
                  </a:cubicBezTo>
                  <a:cubicBezTo>
                    <a:pt x="7065" y="18390"/>
                    <a:pt x="7079" y="18423"/>
                    <a:pt x="7095" y="18423"/>
                  </a:cubicBezTo>
                  <a:cubicBezTo>
                    <a:pt x="7099" y="18423"/>
                    <a:pt x="7103" y="18421"/>
                    <a:pt x="7107" y="18417"/>
                  </a:cubicBezTo>
                  <a:cubicBezTo>
                    <a:pt x="7466" y="18149"/>
                    <a:pt x="7599" y="17748"/>
                    <a:pt x="7979" y="17524"/>
                  </a:cubicBezTo>
                  <a:cubicBezTo>
                    <a:pt x="8043" y="17481"/>
                    <a:pt x="8113" y="17433"/>
                    <a:pt x="8177" y="17390"/>
                  </a:cubicBezTo>
                  <a:cubicBezTo>
                    <a:pt x="8221" y="17376"/>
                    <a:pt x="8261" y="17370"/>
                    <a:pt x="8297" y="17370"/>
                  </a:cubicBezTo>
                  <a:cubicBezTo>
                    <a:pt x="8549" y="17370"/>
                    <a:pt x="8606" y="17688"/>
                    <a:pt x="8803" y="17903"/>
                  </a:cubicBezTo>
                  <a:cubicBezTo>
                    <a:pt x="8936" y="18059"/>
                    <a:pt x="9113" y="17925"/>
                    <a:pt x="9027" y="18283"/>
                  </a:cubicBezTo>
                  <a:cubicBezTo>
                    <a:pt x="9001" y="18395"/>
                    <a:pt x="8979" y="18550"/>
                    <a:pt x="9027" y="18636"/>
                  </a:cubicBezTo>
                  <a:cubicBezTo>
                    <a:pt x="9295" y="19064"/>
                    <a:pt x="9894" y="19374"/>
                    <a:pt x="9626" y="19973"/>
                  </a:cubicBezTo>
                  <a:cubicBezTo>
                    <a:pt x="9514" y="20176"/>
                    <a:pt x="9295" y="20331"/>
                    <a:pt x="9091" y="20465"/>
                  </a:cubicBezTo>
                  <a:cubicBezTo>
                    <a:pt x="9001" y="20508"/>
                    <a:pt x="8915" y="20534"/>
                    <a:pt x="8824" y="20577"/>
                  </a:cubicBezTo>
                  <a:cubicBezTo>
                    <a:pt x="8247" y="20823"/>
                    <a:pt x="7755" y="21337"/>
                    <a:pt x="7396" y="21845"/>
                  </a:cubicBezTo>
                  <a:cubicBezTo>
                    <a:pt x="7396" y="21880"/>
                    <a:pt x="7411" y="21901"/>
                    <a:pt x="7427" y="21901"/>
                  </a:cubicBezTo>
                  <a:cubicBezTo>
                    <a:pt x="7433" y="21901"/>
                    <a:pt x="7439" y="21898"/>
                    <a:pt x="7444" y="21893"/>
                  </a:cubicBezTo>
                  <a:cubicBezTo>
                    <a:pt x="7776" y="21535"/>
                    <a:pt x="8134" y="21267"/>
                    <a:pt x="8557" y="21043"/>
                  </a:cubicBezTo>
                  <a:cubicBezTo>
                    <a:pt x="8816" y="20908"/>
                    <a:pt x="9239" y="20720"/>
                    <a:pt x="9603" y="20720"/>
                  </a:cubicBezTo>
                  <a:cubicBezTo>
                    <a:pt x="9772" y="20720"/>
                    <a:pt x="9928" y="20761"/>
                    <a:pt x="10049" y="20866"/>
                  </a:cubicBezTo>
                  <a:cubicBezTo>
                    <a:pt x="10316" y="21091"/>
                    <a:pt x="10273" y="21513"/>
                    <a:pt x="10140" y="21781"/>
                  </a:cubicBezTo>
                  <a:cubicBezTo>
                    <a:pt x="9985" y="22091"/>
                    <a:pt x="9648" y="22182"/>
                    <a:pt x="9428" y="22379"/>
                  </a:cubicBezTo>
                  <a:cubicBezTo>
                    <a:pt x="8894" y="22604"/>
                    <a:pt x="8332" y="23208"/>
                    <a:pt x="8091" y="23561"/>
                  </a:cubicBezTo>
                  <a:cubicBezTo>
                    <a:pt x="8069" y="23579"/>
                    <a:pt x="8098" y="23615"/>
                    <a:pt x="8121" y="23615"/>
                  </a:cubicBezTo>
                  <a:cubicBezTo>
                    <a:pt x="8126" y="23615"/>
                    <a:pt x="8130" y="23613"/>
                    <a:pt x="8134" y="23609"/>
                  </a:cubicBezTo>
                  <a:cubicBezTo>
                    <a:pt x="8402" y="23315"/>
                    <a:pt x="8712" y="23075"/>
                    <a:pt x="9049" y="22850"/>
                  </a:cubicBezTo>
                  <a:cubicBezTo>
                    <a:pt x="9225" y="22738"/>
                    <a:pt x="9450" y="22674"/>
                    <a:pt x="9669" y="22647"/>
                  </a:cubicBezTo>
                  <a:cubicBezTo>
                    <a:pt x="9704" y="22642"/>
                    <a:pt x="9737" y="22640"/>
                    <a:pt x="9768" y="22640"/>
                  </a:cubicBezTo>
                  <a:cubicBezTo>
                    <a:pt x="10299" y="22640"/>
                    <a:pt x="10148" y="23310"/>
                    <a:pt x="9915" y="23583"/>
                  </a:cubicBezTo>
                  <a:cubicBezTo>
                    <a:pt x="9696" y="23850"/>
                    <a:pt x="9316" y="24032"/>
                    <a:pt x="9027" y="24251"/>
                  </a:cubicBezTo>
                  <a:cubicBezTo>
                    <a:pt x="8803" y="24433"/>
                    <a:pt x="8626" y="24679"/>
                    <a:pt x="8535" y="24968"/>
                  </a:cubicBezTo>
                  <a:cubicBezTo>
                    <a:pt x="8525" y="24978"/>
                    <a:pt x="8530" y="24984"/>
                    <a:pt x="8538" y="24984"/>
                  </a:cubicBezTo>
                  <a:cubicBezTo>
                    <a:pt x="8546" y="24984"/>
                    <a:pt x="8557" y="24978"/>
                    <a:pt x="8557" y="24968"/>
                  </a:cubicBezTo>
                  <a:cubicBezTo>
                    <a:pt x="8760" y="24700"/>
                    <a:pt x="8958" y="24519"/>
                    <a:pt x="9247" y="24385"/>
                  </a:cubicBezTo>
                  <a:lnTo>
                    <a:pt x="9268" y="24412"/>
                  </a:lnTo>
                  <a:cubicBezTo>
                    <a:pt x="9514" y="24476"/>
                    <a:pt x="9562" y="24631"/>
                    <a:pt x="9514" y="24786"/>
                  </a:cubicBezTo>
                  <a:cubicBezTo>
                    <a:pt x="9493" y="24786"/>
                    <a:pt x="9471" y="24813"/>
                    <a:pt x="9471" y="24813"/>
                  </a:cubicBezTo>
                  <a:cubicBezTo>
                    <a:pt x="9268" y="25321"/>
                    <a:pt x="8803" y="25390"/>
                    <a:pt x="8332" y="25503"/>
                  </a:cubicBezTo>
                  <a:cubicBezTo>
                    <a:pt x="7824" y="25615"/>
                    <a:pt x="7423" y="25946"/>
                    <a:pt x="6931" y="26059"/>
                  </a:cubicBezTo>
                  <a:cubicBezTo>
                    <a:pt x="6910" y="26080"/>
                    <a:pt x="6910" y="26101"/>
                    <a:pt x="6931" y="26101"/>
                  </a:cubicBezTo>
                  <a:cubicBezTo>
                    <a:pt x="6945" y="26103"/>
                    <a:pt x="6960" y="26103"/>
                    <a:pt x="6974" y="26103"/>
                  </a:cubicBezTo>
                  <a:cubicBezTo>
                    <a:pt x="7189" y="26103"/>
                    <a:pt x="7436" y="25964"/>
                    <a:pt x="7621" y="25904"/>
                  </a:cubicBezTo>
                  <a:cubicBezTo>
                    <a:pt x="7690" y="25855"/>
                    <a:pt x="7733" y="25834"/>
                    <a:pt x="7797" y="25813"/>
                  </a:cubicBezTo>
                  <a:lnTo>
                    <a:pt x="7797" y="25813"/>
                  </a:lnTo>
                  <a:cubicBezTo>
                    <a:pt x="7776" y="25834"/>
                    <a:pt x="7776" y="25855"/>
                    <a:pt x="7776" y="25855"/>
                  </a:cubicBezTo>
                  <a:cubicBezTo>
                    <a:pt x="7557" y="25968"/>
                    <a:pt x="7332" y="26080"/>
                    <a:pt x="7129" y="26235"/>
                  </a:cubicBezTo>
                  <a:cubicBezTo>
                    <a:pt x="7086" y="26257"/>
                    <a:pt x="7107" y="26283"/>
                    <a:pt x="7156" y="26283"/>
                  </a:cubicBezTo>
                  <a:cubicBezTo>
                    <a:pt x="7375" y="26171"/>
                    <a:pt x="7621" y="26101"/>
                    <a:pt x="7888" y="26059"/>
                  </a:cubicBezTo>
                  <a:cubicBezTo>
                    <a:pt x="7910" y="26101"/>
                    <a:pt x="7910" y="26150"/>
                    <a:pt x="7888" y="26214"/>
                  </a:cubicBezTo>
                  <a:cubicBezTo>
                    <a:pt x="7867" y="26257"/>
                    <a:pt x="7845" y="26305"/>
                    <a:pt x="7845" y="26369"/>
                  </a:cubicBezTo>
                  <a:cubicBezTo>
                    <a:pt x="7776" y="26524"/>
                    <a:pt x="7664" y="26706"/>
                    <a:pt x="7621" y="26770"/>
                  </a:cubicBezTo>
                  <a:cubicBezTo>
                    <a:pt x="7423" y="27128"/>
                    <a:pt x="6776" y="27016"/>
                    <a:pt x="6396" y="27085"/>
                  </a:cubicBezTo>
                  <a:cubicBezTo>
                    <a:pt x="6284" y="27107"/>
                    <a:pt x="6129" y="27171"/>
                    <a:pt x="5974" y="27283"/>
                  </a:cubicBezTo>
                  <a:cubicBezTo>
                    <a:pt x="5974" y="27192"/>
                    <a:pt x="5974" y="27085"/>
                    <a:pt x="5926" y="26995"/>
                  </a:cubicBezTo>
                  <a:cubicBezTo>
                    <a:pt x="5848" y="26784"/>
                    <a:pt x="5697" y="26705"/>
                    <a:pt x="5529" y="26705"/>
                  </a:cubicBezTo>
                  <a:cubicBezTo>
                    <a:pt x="5271" y="26705"/>
                    <a:pt x="4971" y="26894"/>
                    <a:pt x="4835" y="27085"/>
                  </a:cubicBezTo>
                  <a:cubicBezTo>
                    <a:pt x="4819" y="27117"/>
                    <a:pt x="4838" y="27137"/>
                    <a:pt x="4859" y="27137"/>
                  </a:cubicBezTo>
                  <a:cubicBezTo>
                    <a:pt x="4867" y="27137"/>
                    <a:pt x="4876" y="27134"/>
                    <a:pt x="4883" y="27128"/>
                  </a:cubicBezTo>
                  <a:cubicBezTo>
                    <a:pt x="5012" y="27015"/>
                    <a:pt x="5178" y="26957"/>
                    <a:pt x="5322" y="26957"/>
                  </a:cubicBezTo>
                  <a:cubicBezTo>
                    <a:pt x="5571" y="26957"/>
                    <a:pt x="5756" y="27130"/>
                    <a:pt x="5573" y="27487"/>
                  </a:cubicBezTo>
                  <a:cubicBezTo>
                    <a:pt x="5391" y="27818"/>
                    <a:pt x="5017" y="28021"/>
                    <a:pt x="4701" y="28176"/>
                  </a:cubicBezTo>
                  <a:cubicBezTo>
                    <a:pt x="4102" y="28556"/>
                    <a:pt x="3589" y="28979"/>
                    <a:pt x="3252" y="29599"/>
                  </a:cubicBezTo>
                  <a:cubicBezTo>
                    <a:pt x="3252" y="29401"/>
                    <a:pt x="3300" y="29176"/>
                    <a:pt x="3412" y="29000"/>
                  </a:cubicBezTo>
                  <a:cubicBezTo>
                    <a:pt x="3427" y="28985"/>
                    <a:pt x="3408" y="28970"/>
                    <a:pt x="3387" y="28970"/>
                  </a:cubicBezTo>
                  <a:cubicBezTo>
                    <a:pt x="3379" y="28970"/>
                    <a:pt x="3370" y="28972"/>
                    <a:pt x="3364" y="28979"/>
                  </a:cubicBezTo>
                  <a:cubicBezTo>
                    <a:pt x="3166" y="29134"/>
                    <a:pt x="3118" y="29358"/>
                    <a:pt x="3054" y="29626"/>
                  </a:cubicBezTo>
                  <a:cubicBezTo>
                    <a:pt x="2942" y="30069"/>
                    <a:pt x="2808" y="30449"/>
                    <a:pt x="2631" y="30872"/>
                  </a:cubicBezTo>
                  <a:cubicBezTo>
                    <a:pt x="2541" y="31027"/>
                    <a:pt x="2450" y="31182"/>
                    <a:pt x="2385" y="31337"/>
                  </a:cubicBezTo>
                  <a:lnTo>
                    <a:pt x="2385" y="31385"/>
                  </a:lnTo>
                  <a:cubicBezTo>
                    <a:pt x="2209" y="31674"/>
                    <a:pt x="1984" y="31963"/>
                    <a:pt x="1808" y="32273"/>
                  </a:cubicBezTo>
                  <a:cubicBezTo>
                    <a:pt x="1808" y="32187"/>
                    <a:pt x="1781" y="32118"/>
                    <a:pt x="1760" y="32053"/>
                  </a:cubicBezTo>
                  <a:cubicBezTo>
                    <a:pt x="1942" y="31829"/>
                    <a:pt x="2075" y="31604"/>
                    <a:pt x="2182" y="31337"/>
                  </a:cubicBezTo>
                  <a:cubicBezTo>
                    <a:pt x="2343" y="30984"/>
                    <a:pt x="2364" y="30604"/>
                    <a:pt x="2407" y="30246"/>
                  </a:cubicBezTo>
                  <a:cubicBezTo>
                    <a:pt x="2519" y="29444"/>
                    <a:pt x="2877" y="28797"/>
                    <a:pt x="3385" y="28198"/>
                  </a:cubicBezTo>
                  <a:cubicBezTo>
                    <a:pt x="3412" y="28176"/>
                    <a:pt x="3385" y="28176"/>
                    <a:pt x="3385" y="28176"/>
                  </a:cubicBezTo>
                  <a:cubicBezTo>
                    <a:pt x="2920" y="28690"/>
                    <a:pt x="2541" y="29225"/>
                    <a:pt x="2364" y="29866"/>
                  </a:cubicBezTo>
                  <a:cubicBezTo>
                    <a:pt x="2252" y="30246"/>
                    <a:pt x="2230" y="30647"/>
                    <a:pt x="2118" y="31005"/>
                  </a:cubicBezTo>
                  <a:cubicBezTo>
                    <a:pt x="2027" y="31337"/>
                    <a:pt x="1872" y="31604"/>
                    <a:pt x="1674" y="31872"/>
                  </a:cubicBezTo>
                  <a:cubicBezTo>
                    <a:pt x="1471" y="31471"/>
                    <a:pt x="1182" y="31160"/>
                    <a:pt x="1139" y="30717"/>
                  </a:cubicBezTo>
                  <a:cubicBezTo>
                    <a:pt x="1113" y="30449"/>
                    <a:pt x="1161" y="30203"/>
                    <a:pt x="1161" y="29979"/>
                  </a:cubicBezTo>
                  <a:cubicBezTo>
                    <a:pt x="1246" y="29733"/>
                    <a:pt x="1380" y="29513"/>
                    <a:pt x="1562" y="29289"/>
                  </a:cubicBezTo>
                  <a:cubicBezTo>
                    <a:pt x="1781" y="28957"/>
                    <a:pt x="2027" y="28620"/>
                    <a:pt x="2097" y="28219"/>
                  </a:cubicBezTo>
                  <a:cubicBezTo>
                    <a:pt x="2097" y="28198"/>
                    <a:pt x="2075" y="28198"/>
                    <a:pt x="2075" y="28198"/>
                  </a:cubicBezTo>
                  <a:cubicBezTo>
                    <a:pt x="1963" y="28663"/>
                    <a:pt x="1647" y="29000"/>
                    <a:pt x="1359" y="29358"/>
                  </a:cubicBezTo>
                  <a:cubicBezTo>
                    <a:pt x="1295" y="29422"/>
                    <a:pt x="1225" y="29513"/>
                    <a:pt x="1182" y="29599"/>
                  </a:cubicBezTo>
                  <a:cubicBezTo>
                    <a:pt x="1161" y="29465"/>
                    <a:pt x="1161" y="29331"/>
                    <a:pt x="1113" y="29198"/>
                  </a:cubicBezTo>
                  <a:cubicBezTo>
                    <a:pt x="979" y="28690"/>
                    <a:pt x="712" y="28219"/>
                    <a:pt x="557" y="27706"/>
                  </a:cubicBezTo>
                  <a:cubicBezTo>
                    <a:pt x="225" y="26593"/>
                    <a:pt x="444" y="25369"/>
                    <a:pt x="824" y="24321"/>
                  </a:cubicBezTo>
                  <a:cubicBezTo>
                    <a:pt x="1006" y="23850"/>
                    <a:pt x="936" y="23385"/>
                    <a:pt x="1070" y="22914"/>
                  </a:cubicBezTo>
                  <a:cubicBezTo>
                    <a:pt x="1113" y="22738"/>
                    <a:pt x="1246" y="22561"/>
                    <a:pt x="1316" y="22379"/>
                  </a:cubicBezTo>
                  <a:cubicBezTo>
                    <a:pt x="1380" y="22139"/>
                    <a:pt x="1380" y="21893"/>
                    <a:pt x="1380" y="21625"/>
                  </a:cubicBezTo>
                  <a:cubicBezTo>
                    <a:pt x="1380" y="21613"/>
                    <a:pt x="1358" y="21598"/>
                    <a:pt x="1340" y="21598"/>
                  </a:cubicBezTo>
                  <a:cubicBezTo>
                    <a:pt x="1327" y="21598"/>
                    <a:pt x="1316" y="21606"/>
                    <a:pt x="1316" y="21625"/>
                  </a:cubicBezTo>
                  <a:cubicBezTo>
                    <a:pt x="1182" y="21823"/>
                    <a:pt x="1182" y="22069"/>
                    <a:pt x="1070" y="22294"/>
                  </a:cubicBezTo>
                  <a:cubicBezTo>
                    <a:pt x="1027" y="22379"/>
                    <a:pt x="979" y="22470"/>
                    <a:pt x="936" y="22561"/>
                  </a:cubicBezTo>
                  <a:cubicBezTo>
                    <a:pt x="915" y="21893"/>
                    <a:pt x="1182" y="21246"/>
                    <a:pt x="1450" y="20641"/>
                  </a:cubicBezTo>
                  <a:cubicBezTo>
                    <a:pt x="1717" y="20043"/>
                    <a:pt x="2006" y="19486"/>
                    <a:pt x="2364" y="18952"/>
                  </a:cubicBezTo>
                  <a:cubicBezTo>
                    <a:pt x="3279" y="17657"/>
                    <a:pt x="4722" y="16968"/>
                    <a:pt x="5952" y="16032"/>
                  </a:cubicBezTo>
                  <a:cubicBezTo>
                    <a:pt x="5966" y="16032"/>
                    <a:pt x="5980" y="16023"/>
                    <a:pt x="5993" y="16011"/>
                  </a:cubicBezTo>
                  <a:lnTo>
                    <a:pt x="5993" y="16011"/>
                  </a:lnTo>
                  <a:cubicBezTo>
                    <a:pt x="5889" y="16111"/>
                    <a:pt x="5786" y="16216"/>
                    <a:pt x="5706" y="16321"/>
                  </a:cubicBezTo>
                  <a:cubicBezTo>
                    <a:pt x="5369" y="16700"/>
                    <a:pt x="5038" y="17101"/>
                    <a:pt x="4680" y="17460"/>
                  </a:cubicBezTo>
                  <a:cubicBezTo>
                    <a:pt x="3835" y="18283"/>
                    <a:pt x="2899" y="18973"/>
                    <a:pt x="2182" y="19909"/>
                  </a:cubicBezTo>
                  <a:cubicBezTo>
                    <a:pt x="2167" y="19924"/>
                    <a:pt x="2173" y="19939"/>
                    <a:pt x="2188" y="19939"/>
                  </a:cubicBezTo>
                  <a:cubicBezTo>
                    <a:pt x="2194" y="19939"/>
                    <a:pt x="2201" y="19936"/>
                    <a:pt x="2209" y="19930"/>
                  </a:cubicBezTo>
                  <a:cubicBezTo>
                    <a:pt x="2899" y="19037"/>
                    <a:pt x="3856" y="18395"/>
                    <a:pt x="4701" y="17636"/>
                  </a:cubicBezTo>
                  <a:cubicBezTo>
                    <a:pt x="5460" y="16968"/>
                    <a:pt x="5974" y="16096"/>
                    <a:pt x="6819" y="15540"/>
                  </a:cubicBezTo>
                  <a:cubicBezTo>
                    <a:pt x="6840" y="15518"/>
                    <a:pt x="6819" y="15454"/>
                    <a:pt x="6776" y="15454"/>
                  </a:cubicBezTo>
                  <a:cubicBezTo>
                    <a:pt x="6685" y="15497"/>
                    <a:pt x="6594" y="15540"/>
                    <a:pt x="6509" y="15609"/>
                  </a:cubicBezTo>
                  <a:cubicBezTo>
                    <a:pt x="6888" y="15294"/>
                    <a:pt x="7263" y="14962"/>
                    <a:pt x="7690" y="14716"/>
                  </a:cubicBezTo>
                  <a:cubicBezTo>
                    <a:pt x="7839" y="14625"/>
                    <a:pt x="7968" y="14585"/>
                    <a:pt x="8078" y="14585"/>
                  </a:cubicBezTo>
                  <a:close/>
                  <a:moveTo>
                    <a:pt x="31108" y="34123"/>
                  </a:moveTo>
                  <a:cubicBezTo>
                    <a:pt x="31108" y="34192"/>
                    <a:pt x="31108" y="34235"/>
                    <a:pt x="31129" y="34278"/>
                  </a:cubicBezTo>
                  <a:lnTo>
                    <a:pt x="31129" y="34278"/>
                  </a:lnTo>
                  <a:cubicBezTo>
                    <a:pt x="31108" y="34235"/>
                    <a:pt x="31108" y="34192"/>
                    <a:pt x="31108" y="34171"/>
                  </a:cubicBezTo>
                  <a:lnTo>
                    <a:pt x="31108" y="34123"/>
                  </a:lnTo>
                  <a:close/>
                  <a:moveTo>
                    <a:pt x="12279" y="48006"/>
                  </a:moveTo>
                  <a:cubicBezTo>
                    <a:pt x="12279" y="48048"/>
                    <a:pt x="12300" y="48097"/>
                    <a:pt x="12322" y="48118"/>
                  </a:cubicBezTo>
                  <a:lnTo>
                    <a:pt x="12300" y="48118"/>
                  </a:lnTo>
                  <a:cubicBezTo>
                    <a:pt x="12300" y="48097"/>
                    <a:pt x="12279" y="48075"/>
                    <a:pt x="12279" y="48048"/>
                  </a:cubicBezTo>
                  <a:lnTo>
                    <a:pt x="12279" y="48006"/>
                  </a:lnTo>
                  <a:close/>
                  <a:moveTo>
                    <a:pt x="15755" y="46824"/>
                  </a:moveTo>
                  <a:lnTo>
                    <a:pt x="15755" y="46845"/>
                  </a:lnTo>
                  <a:cubicBezTo>
                    <a:pt x="15600" y="47273"/>
                    <a:pt x="15487" y="47738"/>
                    <a:pt x="15375" y="48161"/>
                  </a:cubicBezTo>
                  <a:cubicBezTo>
                    <a:pt x="15311" y="48428"/>
                    <a:pt x="15284" y="48674"/>
                    <a:pt x="15284" y="48942"/>
                  </a:cubicBezTo>
                  <a:cubicBezTo>
                    <a:pt x="14995" y="48717"/>
                    <a:pt x="14728" y="48476"/>
                    <a:pt x="14482" y="48209"/>
                  </a:cubicBezTo>
                  <a:cubicBezTo>
                    <a:pt x="14476" y="48201"/>
                    <a:pt x="14469" y="48198"/>
                    <a:pt x="14464" y="48198"/>
                  </a:cubicBezTo>
                  <a:cubicBezTo>
                    <a:pt x="14452" y="48198"/>
                    <a:pt x="14446" y="48215"/>
                    <a:pt x="14461" y="48230"/>
                  </a:cubicBezTo>
                  <a:cubicBezTo>
                    <a:pt x="14707" y="48498"/>
                    <a:pt x="14974" y="48765"/>
                    <a:pt x="15284" y="49032"/>
                  </a:cubicBezTo>
                  <a:lnTo>
                    <a:pt x="15284" y="49343"/>
                  </a:lnTo>
                  <a:cubicBezTo>
                    <a:pt x="14862" y="49188"/>
                    <a:pt x="14509" y="48963"/>
                    <a:pt x="14150" y="48653"/>
                  </a:cubicBezTo>
                  <a:cubicBezTo>
                    <a:pt x="14081" y="48583"/>
                    <a:pt x="13995" y="48498"/>
                    <a:pt x="13904" y="48407"/>
                  </a:cubicBezTo>
                  <a:cubicBezTo>
                    <a:pt x="14215" y="48075"/>
                    <a:pt x="14552" y="47760"/>
                    <a:pt x="14910" y="47471"/>
                  </a:cubicBezTo>
                  <a:cubicBezTo>
                    <a:pt x="15150" y="47246"/>
                    <a:pt x="15487" y="47070"/>
                    <a:pt x="15755" y="46824"/>
                  </a:cubicBezTo>
                  <a:close/>
                  <a:moveTo>
                    <a:pt x="13124" y="49722"/>
                  </a:moveTo>
                  <a:lnTo>
                    <a:pt x="13145" y="49744"/>
                  </a:lnTo>
                  <a:lnTo>
                    <a:pt x="13124" y="49744"/>
                  </a:lnTo>
                  <a:lnTo>
                    <a:pt x="13124" y="49722"/>
                  </a:lnTo>
                  <a:close/>
                  <a:moveTo>
                    <a:pt x="14306" y="50505"/>
                  </a:moveTo>
                  <a:cubicBezTo>
                    <a:pt x="14307" y="50524"/>
                    <a:pt x="14327" y="50524"/>
                    <a:pt x="14348" y="50524"/>
                  </a:cubicBezTo>
                  <a:lnTo>
                    <a:pt x="14348" y="50546"/>
                  </a:lnTo>
                  <a:cubicBezTo>
                    <a:pt x="14327" y="50525"/>
                    <a:pt x="14307" y="50524"/>
                    <a:pt x="14306" y="50505"/>
                  </a:cubicBezTo>
                  <a:close/>
                  <a:moveTo>
                    <a:pt x="32643" y="11016"/>
                  </a:moveTo>
                  <a:lnTo>
                    <a:pt x="32664" y="11042"/>
                  </a:lnTo>
                  <a:cubicBezTo>
                    <a:pt x="32445" y="11197"/>
                    <a:pt x="32263" y="11465"/>
                    <a:pt x="32065" y="11598"/>
                  </a:cubicBezTo>
                  <a:lnTo>
                    <a:pt x="32087" y="11620"/>
                  </a:lnTo>
                  <a:cubicBezTo>
                    <a:pt x="32220" y="11529"/>
                    <a:pt x="32333" y="11417"/>
                    <a:pt x="32445" y="11310"/>
                  </a:cubicBezTo>
                  <a:cubicBezTo>
                    <a:pt x="32557" y="11219"/>
                    <a:pt x="32643" y="11149"/>
                    <a:pt x="32755" y="11085"/>
                  </a:cubicBezTo>
                  <a:cubicBezTo>
                    <a:pt x="32777" y="11085"/>
                    <a:pt x="32798" y="11106"/>
                    <a:pt x="32825" y="11128"/>
                  </a:cubicBezTo>
                  <a:cubicBezTo>
                    <a:pt x="32397" y="11465"/>
                    <a:pt x="31996" y="11818"/>
                    <a:pt x="31509" y="12064"/>
                  </a:cubicBezTo>
                  <a:cubicBezTo>
                    <a:pt x="31488" y="12064"/>
                    <a:pt x="31488" y="12085"/>
                    <a:pt x="31509" y="12085"/>
                  </a:cubicBezTo>
                  <a:cubicBezTo>
                    <a:pt x="32022" y="11866"/>
                    <a:pt x="32466" y="11529"/>
                    <a:pt x="32867" y="11176"/>
                  </a:cubicBezTo>
                  <a:lnTo>
                    <a:pt x="32889" y="11176"/>
                  </a:lnTo>
                  <a:cubicBezTo>
                    <a:pt x="32910" y="11219"/>
                    <a:pt x="32958" y="11240"/>
                    <a:pt x="32980" y="11262"/>
                  </a:cubicBezTo>
                  <a:cubicBezTo>
                    <a:pt x="32664" y="11508"/>
                    <a:pt x="32375" y="11775"/>
                    <a:pt x="32044" y="12000"/>
                  </a:cubicBezTo>
                  <a:cubicBezTo>
                    <a:pt x="31643" y="12246"/>
                    <a:pt x="31194" y="12443"/>
                    <a:pt x="30750" y="12599"/>
                  </a:cubicBezTo>
                  <a:cubicBezTo>
                    <a:pt x="29948" y="12866"/>
                    <a:pt x="29103" y="12935"/>
                    <a:pt x="28322" y="13315"/>
                  </a:cubicBezTo>
                  <a:cubicBezTo>
                    <a:pt x="28300" y="13315"/>
                    <a:pt x="28322" y="13336"/>
                    <a:pt x="28322" y="13336"/>
                  </a:cubicBezTo>
                  <a:cubicBezTo>
                    <a:pt x="29167" y="12935"/>
                    <a:pt x="30124" y="12887"/>
                    <a:pt x="30996" y="12577"/>
                  </a:cubicBezTo>
                  <a:cubicBezTo>
                    <a:pt x="31798" y="12310"/>
                    <a:pt x="32445" y="11818"/>
                    <a:pt x="33092" y="11310"/>
                  </a:cubicBezTo>
                  <a:cubicBezTo>
                    <a:pt x="33113" y="11310"/>
                    <a:pt x="33113" y="11331"/>
                    <a:pt x="33135" y="11331"/>
                  </a:cubicBezTo>
                  <a:cubicBezTo>
                    <a:pt x="33178" y="11352"/>
                    <a:pt x="33226" y="11374"/>
                    <a:pt x="33226" y="11395"/>
                  </a:cubicBezTo>
                  <a:cubicBezTo>
                    <a:pt x="33135" y="11529"/>
                    <a:pt x="33023" y="11550"/>
                    <a:pt x="32889" y="11598"/>
                  </a:cubicBezTo>
                  <a:cubicBezTo>
                    <a:pt x="32734" y="11641"/>
                    <a:pt x="32579" y="11754"/>
                    <a:pt x="32445" y="11866"/>
                  </a:cubicBezTo>
                  <a:cubicBezTo>
                    <a:pt x="32263" y="12021"/>
                    <a:pt x="32087" y="12176"/>
                    <a:pt x="31889" y="12288"/>
                  </a:cubicBezTo>
                  <a:cubicBezTo>
                    <a:pt x="31728" y="12379"/>
                    <a:pt x="31552" y="12443"/>
                    <a:pt x="31418" y="12556"/>
                  </a:cubicBezTo>
                  <a:cubicBezTo>
                    <a:pt x="31403" y="12571"/>
                    <a:pt x="31409" y="12586"/>
                    <a:pt x="31414" y="12586"/>
                  </a:cubicBezTo>
                  <a:cubicBezTo>
                    <a:pt x="31416" y="12586"/>
                    <a:pt x="31418" y="12583"/>
                    <a:pt x="31418" y="12577"/>
                  </a:cubicBezTo>
                  <a:cubicBezTo>
                    <a:pt x="31595" y="12465"/>
                    <a:pt x="31798" y="12401"/>
                    <a:pt x="31974" y="12310"/>
                  </a:cubicBezTo>
                  <a:cubicBezTo>
                    <a:pt x="32156" y="12219"/>
                    <a:pt x="32311" y="12085"/>
                    <a:pt x="32466" y="11978"/>
                  </a:cubicBezTo>
                  <a:cubicBezTo>
                    <a:pt x="32643" y="11818"/>
                    <a:pt x="32825" y="11754"/>
                    <a:pt x="33044" y="11663"/>
                  </a:cubicBezTo>
                  <a:lnTo>
                    <a:pt x="33044" y="11663"/>
                  </a:lnTo>
                  <a:cubicBezTo>
                    <a:pt x="32889" y="11775"/>
                    <a:pt x="32691" y="11866"/>
                    <a:pt x="32531" y="11978"/>
                  </a:cubicBezTo>
                  <a:cubicBezTo>
                    <a:pt x="32290" y="12176"/>
                    <a:pt x="32108" y="12379"/>
                    <a:pt x="31910" y="12599"/>
                  </a:cubicBezTo>
                  <a:cubicBezTo>
                    <a:pt x="31354" y="12732"/>
                    <a:pt x="30793" y="12844"/>
                    <a:pt x="30258" y="13048"/>
                  </a:cubicBezTo>
                  <a:cubicBezTo>
                    <a:pt x="30236" y="13069"/>
                    <a:pt x="30236" y="13090"/>
                    <a:pt x="30284" y="13090"/>
                  </a:cubicBezTo>
                  <a:cubicBezTo>
                    <a:pt x="30841" y="12935"/>
                    <a:pt x="31418" y="12914"/>
                    <a:pt x="31974" y="12866"/>
                  </a:cubicBezTo>
                  <a:lnTo>
                    <a:pt x="31974" y="12866"/>
                  </a:lnTo>
                  <a:cubicBezTo>
                    <a:pt x="31889" y="12887"/>
                    <a:pt x="31777" y="12914"/>
                    <a:pt x="31664" y="12935"/>
                  </a:cubicBezTo>
                  <a:cubicBezTo>
                    <a:pt x="31306" y="13000"/>
                    <a:pt x="30926" y="13069"/>
                    <a:pt x="30573" y="13155"/>
                  </a:cubicBezTo>
                  <a:cubicBezTo>
                    <a:pt x="30552" y="13155"/>
                    <a:pt x="30552" y="13181"/>
                    <a:pt x="30573" y="13181"/>
                  </a:cubicBezTo>
                  <a:cubicBezTo>
                    <a:pt x="31242" y="13069"/>
                    <a:pt x="31910" y="12887"/>
                    <a:pt x="32579" y="12802"/>
                  </a:cubicBezTo>
                  <a:cubicBezTo>
                    <a:pt x="32621" y="12780"/>
                    <a:pt x="32664" y="12780"/>
                    <a:pt x="32712" y="12780"/>
                  </a:cubicBezTo>
                  <a:cubicBezTo>
                    <a:pt x="32375" y="12844"/>
                    <a:pt x="32022" y="12935"/>
                    <a:pt x="31664" y="13021"/>
                  </a:cubicBezTo>
                  <a:cubicBezTo>
                    <a:pt x="31039" y="13181"/>
                    <a:pt x="30418" y="13246"/>
                    <a:pt x="29814" y="13401"/>
                  </a:cubicBezTo>
                  <a:cubicBezTo>
                    <a:pt x="30461" y="13288"/>
                    <a:pt x="31108" y="13224"/>
                    <a:pt x="31755" y="13090"/>
                  </a:cubicBezTo>
                  <a:cubicBezTo>
                    <a:pt x="32065" y="13021"/>
                    <a:pt x="32375" y="12935"/>
                    <a:pt x="32691" y="12866"/>
                  </a:cubicBezTo>
                  <a:cubicBezTo>
                    <a:pt x="32867" y="12844"/>
                    <a:pt x="33065" y="12844"/>
                    <a:pt x="33226" y="12802"/>
                  </a:cubicBezTo>
                  <a:lnTo>
                    <a:pt x="33226" y="12802"/>
                  </a:lnTo>
                  <a:cubicBezTo>
                    <a:pt x="33199" y="12823"/>
                    <a:pt x="33178" y="12866"/>
                    <a:pt x="33156" y="12887"/>
                  </a:cubicBezTo>
                  <a:cubicBezTo>
                    <a:pt x="32846" y="12957"/>
                    <a:pt x="32557" y="13000"/>
                    <a:pt x="32242" y="13048"/>
                  </a:cubicBezTo>
                  <a:cubicBezTo>
                    <a:pt x="32220" y="13048"/>
                    <a:pt x="32220" y="13069"/>
                    <a:pt x="32242" y="13069"/>
                  </a:cubicBezTo>
                  <a:cubicBezTo>
                    <a:pt x="32531" y="13048"/>
                    <a:pt x="32867" y="13069"/>
                    <a:pt x="33135" y="12957"/>
                  </a:cubicBezTo>
                  <a:lnTo>
                    <a:pt x="33135" y="12957"/>
                  </a:lnTo>
                  <a:cubicBezTo>
                    <a:pt x="33113" y="12978"/>
                    <a:pt x="33092" y="13021"/>
                    <a:pt x="33065" y="13069"/>
                  </a:cubicBezTo>
                  <a:cubicBezTo>
                    <a:pt x="32958" y="13090"/>
                    <a:pt x="32825" y="13133"/>
                    <a:pt x="32712" y="13155"/>
                  </a:cubicBezTo>
                  <a:cubicBezTo>
                    <a:pt x="32531" y="13203"/>
                    <a:pt x="32354" y="13224"/>
                    <a:pt x="32199" y="13267"/>
                  </a:cubicBezTo>
                  <a:cubicBezTo>
                    <a:pt x="31755" y="13358"/>
                    <a:pt x="31354" y="13513"/>
                    <a:pt x="30905" y="13556"/>
                  </a:cubicBezTo>
                  <a:cubicBezTo>
                    <a:pt x="30124" y="13668"/>
                    <a:pt x="29301" y="13759"/>
                    <a:pt x="28546" y="14026"/>
                  </a:cubicBezTo>
                  <a:cubicBezTo>
                    <a:pt x="28520" y="14026"/>
                    <a:pt x="28520" y="14048"/>
                    <a:pt x="28546" y="14048"/>
                  </a:cubicBezTo>
                  <a:cubicBezTo>
                    <a:pt x="29349" y="13780"/>
                    <a:pt x="30172" y="13716"/>
                    <a:pt x="30996" y="13604"/>
                  </a:cubicBezTo>
                  <a:cubicBezTo>
                    <a:pt x="31397" y="13556"/>
                    <a:pt x="31755" y="13449"/>
                    <a:pt x="32129" y="13336"/>
                  </a:cubicBezTo>
                  <a:cubicBezTo>
                    <a:pt x="32424" y="13246"/>
                    <a:pt x="32734" y="13246"/>
                    <a:pt x="33023" y="13133"/>
                  </a:cubicBezTo>
                  <a:lnTo>
                    <a:pt x="33023" y="13133"/>
                  </a:lnTo>
                  <a:cubicBezTo>
                    <a:pt x="33001" y="13181"/>
                    <a:pt x="32980" y="13203"/>
                    <a:pt x="32980" y="13246"/>
                  </a:cubicBezTo>
                  <a:cubicBezTo>
                    <a:pt x="32798" y="13288"/>
                    <a:pt x="32664" y="13336"/>
                    <a:pt x="32488" y="13358"/>
                  </a:cubicBezTo>
                  <a:lnTo>
                    <a:pt x="32488" y="13379"/>
                  </a:lnTo>
                  <a:cubicBezTo>
                    <a:pt x="32643" y="13379"/>
                    <a:pt x="32798" y="13358"/>
                    <a:pt x="32958" y="13288"/>
                  </a:cubicBezTo>
                  <a:lnTo>
                    <a:pt x="32958" y="13288"/>
                  </a:lnTo>
                  <a:cubicBezTo>
                    <a:pt x="32932" y="13336"/>
                    <a:pt x="32910" y="13379"/>
                    <a:pt x="32889" y="13401"/>
                  </a:cubicBezTo>
                  <a:cubicBezTo>
                    <a:pt x="32857" y="13398"/>
                    <a:pt x="32824" y="13397"/>
                    <a:pt x="32791" y="13397"/>
                  </a:cubicBezTo>
                  <a:cubicBezTo>
                    <a:pt x="32548" y="13397"/>
                    <a:pt x="32282" y="13465"/>
                    <a:pt x="32065" y="13582"/>
                  </a:cubicBezTo>
                  <a:cubicBezTo>
                    <a:pt x="32065" y="13582"/>
                    <a:pt x="32065" y="13604"/>
                    <a:pt x="32087" y="13604"/>
                  </a:cubicBezTo>
                  <a:cubicBezTo>
                    <a:pt x="32333" y="13492"/>
                    <a:pt x="32600" y="13513"/>
                    <a:pt x="32867" y="13470"/>
                  </a:cubicBezTo>
                  <a:lnTo>
                    <a:pt x="32867" y="13470"/>
                  </a:lnTo>
                  <a:cubicBezTo>
                    <a:pt x="32734" y="13823"/>
                    <a:pt x="32621" y="14181"/>
                    <a:pt x="32621" y="14358"/>
                  </a:cubicBezTo>
                  <a:cubicBezTo>
                    <a:pt x="32579" y="14673"/>
                    <a:pt x="32600" y="14984"/>
                    <a:pt x="32664" y="15272"/>
                  </a:cubicBezTo>
                  <a:cubicBezTo>
                    <a:pt x="32557" y="15342"/>
                    <a:pt x="32445" y="15385"/>
                    <a:pt x="32311" y="15427"/>
                  </a:cubicBezTo>
                  <a:cubicBezTo>
                    <a:pt x="32311" y="15454"/>
                    <a:pt x="32311" y="15454"/>
                    <a:pt x="32333" y="15454"/>
                  </a:cubicBezTo>
                  <a:cubicBezTo>
                    <a:pt x="32445" y="15427"/>
                    <a:pt x="32579" y="15406"/>
                    <a:pt x="32664" y="15320"/>
                  </a:cubicBezTo>
                  <a:cubicBezTo>
                    <a:pt x="32664" y="15363"/>
                    <a:pt x="32691" y="15385"/>
                    <a:pt x="32691" y="15406"/>
                  </a:cubicBezTo>
                  <a:cubicBezTo>
                    <a:pt x="32643" y="15427"/>
                    <a:pt x="32600" y="15476"/>
                    <a:pt x="32557" y="15497"/>
                  </a:cubicBezTo>
                  <a:cubicBezTo>
                    <a:pt x="32531" y="15497"/>
                    <a:pt x="32557" y="15518"/>
                    <a:pt x="32557" y="15518"/>
                  </a:cubicBezTo>
                  <a:cubicBezTo>
                    <a:pt x="32621" y="15497"/>
                    <a:pt x="32664" y="15497"/>
                    <a:pt x="32712" y="15476"/>
                  </a:cubicBezTo>
                  <a:lnTo>
                    <a:pt x="32712" y="15518"/>
                  </a:lnTo>
                  <a:cubicBezTo>
                    <a:pt x="32664" y="15540"/>
                    <a:pt x="32600" y="15588"/>
                    <a:pt x="32557" y="15609"/>
                  </a:cubicBezTo>
                  <a:cubicBezTo>
                    <a:pt x="32445" y="15652"/>
                    <a:pt x="32333" y="15722"/>
                    <a:pt x="32220" y="15764"/>
                  </a:cubicBezTo>
                  <a:cubicBezTo>
                    <a:pt x="32203" y="15764"/>
                    <a:pt x="32200" y="15792"/>
                    <a:pt x="32210" y="15792"/>
                  </a:cubicBezTo>
                  <a:cubicBezTo>
                    <a:pt x="32213" y="15792"/>
                    <a:pt x="32216" y="15790"/>
                    <a:pt x="32220" y="15786"/>
                  </a:cubicBezTo>
                  <a:cubicBezTo>
                    <a:pt x="32333" y="15764"/>
                    <a:pt x="32466" y="15722"/>
                    <a:pt x="32579" y="15673"/>
                  </a:cubicBezTo>
                  <a:cubicBezTo>
                    <a:pt x="32643" y="15673"/>
                    <a:pt x="32691" y="15652"/>
                    <a:pt x="32734" y="15631"/>
                  </a:cubicBezTo>
                  <a:cubicBezTo>
                    <a:pt x="32734" y="15673"/>
                    <a:pt x="32734" y="15722"/>
                    <a:pt x="32755" y="15764"/>
                  </a:cubicBezTo>
                  <a:cubicBezTo>
                    <a:pt x="32734" y="15764"/>
                    <a:pt x="32712" y="15786"/>
                    <a:pt x="32691" y="15786"/>
                  </a:cubicBezTo>
                  <a:cubicBezTo>
                    <a:pt x="32643" y="15829"/>
                    <a:pt x="32600" y="15855"/>
                    <a:pt x="32531" y="15877"/>
                  </a:cubicBezTo>
                  <a:lnTo>
                    <a:pt x="32531" y="15898"/>
                  </a:lnTo>
                  <a:cubicBezTo>
                    <a:pt x="32600" y="15898"/>
                    <a:pt x="32643" y="15877"/>
                    <a:pt x="32691" y="15855"/>
                  </a:cubicBezTo>
                  <a:cubicBezTo>
                    <a:pt x="32712" y="15855"/>
                    <a:pt x="32734" y="15829"/>
                    <a:pt x="32755" y="15829"/>
                  </a:cubicBezTo>
                  <a:lnTo>
                    <a:pt x="32755" y="15877"/>
                  </a:lnTo>
                  <a:cubicBezTo>
                    <a:pt x="32664" y="15919"/>
                    <a:pt x="32579" y="15989"/>
                    <a:pt x="32488" y="16032"/>
                  </a:cubicBezTo>
                  <a:cubicBezTo>
                    <a:pt x="32290" y="16123"/>
                    <a:pt x="32108" y="16165"/>
                    <a:pt x="31932" y="16278"/>
                  </a:cubicBezTo>
                  <a:cubicBezTo>
                    <a:pt x="31910" y="16278"/>
                    <a:pt x="31932" y="16299"/>
                    <a:pt x="31932" y="16299"/>
                  </a:cubicBezTo>
                  <a:cubicBezTo>
                    <a:pt x="32220" y="16165"/>
                    <a:pt x="32509" y="16075"/>
                    <a:pt x="32798" y="16010"/>
                  </a:cubicBezTo>
                  <a:cubicBezTo>
                    <a:pt x="32798" y="16010"/>
                    <a:pt x="32825" y="16010"/>
                    <a:pt x="32825" y="16032"/>
                  </a:cubicBezTo>
                  <a:cubicBezTo>
                    <a:pt x="32579" y="16123"/>
                    <a:pt x="32311" y="16208"/>
                    <a:pt x="32065" y="16299"/>
                  </a:cubicBezTo>
                  <a:cubicBezTo>
                    <a:pt x="31755" y="16454"/>
                    <a:pt x="31440" y="16609"/>
                    <a:pt x="31129" y="16791"/>
                  </a:cubicBezTo>
                  <a:cubicBezTo>
                    <a:pt x="31461" y="16657"/>
                    <a:pt x="31798" y="16566"/>
                    <a:pt x="32129" y="16454"/>
                  </a:cubicBezTo>
                  <a:cubicBezTo>
                    <a:pt x="32290" y="16411"/>
                    <a:pt x="32424" y="16342"/>
                    <a:pt x="32579" y="16299"/>
                  </a:cubicBezTo>
                  <a:cubicBezTo>
                    <a:pt x="32691" y="16256"/>
                    <a:pt x="32798" y="16230"/>
                    <a:pt x="32910" y="16187"/>
                  </a:cubicBezTo>
                  <a:lnTo>
                    <a:pt x="32910" y="16187"/>
                  </a:lnTo>
                  <a:cubicBezTo>
                    <a:pt x="32889" y="16208"/>
                    <a:pt x="32867" y="16230"/>
                    <a:pt x="32846" y="16230"/>
                  </a:cubicBezTo>
                  <a:cubicBezTo>
                    <a:pt x="32755" y="16299"/>
                    <a:pt x="32643" y="16342"/>
                    <a:pt x="32531" y="16363"/>
                  </a:cubicBezTo>
                  <a:cubicBezTo>
                    <a:pt x="32354" y="16454"/>
                    <a:pt x="32178" y="16497"/>
                    <a:pt x="31974" y="16588"/>
                  </a:cubicBezTo>
                  <a:cubicBezTo>
                    <a:pt x="31488" y="16791"/>
                    <a:pt x="30974" y="16989"/>
                    <a:pt x="30440" y="17165"/>
                  </a:cubicBezTo>
                  <a:cubicBezTo>
                    <a:pt x="30841" y="17058"/>
                    <a:pt x="31220" y="16968"/>
                    <a:pt x="31595" y="16834"/>
                  </a:cubicBezTo>
                  <a:lnTo>
                    <a:pt x="31595" y="16834"/>
                  </a:lnTo>
                  <a:cubicBezTo>
                    <a:pt x="31573" y="16855"/>
                    <a:pt x="31573" y="16855"/>
                    <a:pt x="31552" y="16877"/>
                  </a:cubicBezTo>
                  <a:cubicBezTo>
                    <a:pt x="31151" y="17010"/>
                    <a:pt x="30771" y="17144"/>
                    <a:pt x="30370" y="17278"/>
                  </a:cubicBezTo>
                  <a:cubicBezTo>
                    <a:pt x="29434" y="17615"/>
                    <a:pt x="28413" y="17700"/>
                    <a:pt x="27450" y="17925"/>
                  </a:cubicBezTo>
                  <a:cubicBezTo>
                    <a:pt x="26696" y="18101"/>
                    <a:pt x="25958" y="18369"/>
                    <a:pt x="25338" y="18839"/>
                  </a:cubicBezTo>
                  <a:cubicBezTo>
                    <a:pt x="25092" y="19016"/>
                    <a:pt x="24867" y="19198"/>
                    <a:pt x="24643" y="19395"/>
                  </a:cubicBezTo>
                  <a:cubicBezTo>
                    <a:pt x="24001" y="20043"/>
                    <a:pt x="23734" y="20909"/>
                    <a:pt x="23439" y="21759"/>
                  </a:cubicBezTo>
                  <a:cubicBezTo>
                    <a:pt x="23086" y="22738"/>
                    <a:pt x="22707" y="23674"/>
                    <a:pt x="22193" y="24588"/>
                  </a:cubicBezTo>
                  <a:cubicBezTo>
                    <a:pt x="21996" y="24920"/>
                    <a:pt x="21814" y="25278"/>
                    <a:pt x="21750" y="25658"/>
                  </a:cubicBezTo>
                  <a:cubicBezTo>
                    <a:pt x="21728" y="25636"/>
                    <a:pt x="21728" y="25636"/>
                    <a:pt x="21728" y="25615"/>
                  </a:cubicBezTo>
                  <a:cubicBezTo>
                    <a:pt x="21568" y="25390"/>
                    <a:pt x="21348" y="25187"/>
                    <a:pt x="21145" y="24989"/>
                  </a:cubicBezTo>
                  <a:cubicBezTo>
                    <a:pt x="21145" y="24989"/>
                    <a:pt x="21124" y="25011"/>
                    <a:pt x="21145" y="25011"/>
                  </a:cubicBezTo>
                  <a:cubicBezTo>
                    <a:pt x="21327" y="25214"/>
                    <a:pt x="21504" y="25412"/>
                    <a:pt x="21637" y="25658"/>
                  </a:cubicBezTo>
                  <a:cubicBezTo>
                    <a:pt x="21461" y="25454"/>
                    <a:pt x="21193" y="25321"/>
                    <a:pt x="20990" y="25166"/>
                  </a:cubicBezTo>
                  <a:cubicBezTo>
                    <a:pt x="20792" y="25011"/>
                    <a:pt x="20589" y="24898"/>
                    <a:pt x="20322" y="24834"/>
                  </a:cubicBezTo>
                  <a:cubicBezTo>
                    <a:pt x="20300" y="24834"/>
                    <a:pt x="20279" y="24877"/>
                    <a:pt x="20300" y="24877"/>
                  </a:cubicBezTo>
                  <a:cubicBezTo>
                    <a:pt x="20766" y="25187"/>
                    <a:pt x="21167" y="25503"/>
                    <a:pt x="21482" y="25968"/>
                  </a:cubicBezTo>
                  <a:cubicBezTo>
                    <a:pt x="21792" y="26460"/>
                    <a:pt x="21568" y="26861"/>
                    <a:pt x="21434" y="27353"/>
                  </a:cubicBezTo>
                  <a:cubicBezTo>
                    <a:pt x="21348" y="27706"/>
                    <a:pt x="21461" y="28043"/>
                    <a:pt x="21616" y="28353"/>
                  </a:cubicBezTo>
                  <a:cubicBezTo>
                    <a:pt x="21728" y="28620"/>
                    <a:pt x="21883" y="28845"/>
                    <a:pt x="21947" y="29134"/>
                  </a:cubicBezTo>
                  <a:cubicBezTo>
                    <a:pt x="22038" y="29422"/>
                    <a:pt x="22060" y="29759"/>
                    <a:pt x="22129" y="30069"/>
                  </a:cubicBezTo>
                  <a:lnTo>
                    <a:pt x="22151" y="30069"/>
                  </a:lnTo>
                  <a:lnTo>
                    <a:pt x="22151" y="30246"/>
                  </a:lnTo>
                  <a:cubicBezTo>
                    <a:pt x="22193" y="30535"/>
                    <a:pt x="22418" y="30738"/>
                    <a:pt x="22418" y="31069"/>
                  </a:cubicBezTo>
                  <a:cubicBezTo>
                    <a:pt x="22418" y="31428"/>
                    <a:pt x="22172" y="31807"/>
                    <a:pt x="22038" y="32139"/>
                  </a:cubicBezTo>
                  <a:cubicBezTo>
                    <a:pt x="21792" y="32674"/>
                    <a:pt x="21792" y="33235"/>
                    <a:pt x="21750" y="33813"/>
                  </a:cubicBezTo>
                  <a:cubicBezTo>
                    <a:pt x="21680" y="34524"/>
                    <a:pt x="21300" y="35080"/>
                    <a:pt x="20610" y="35326"/>
                  </a:cubicBezTo>
                  <a:cubicBezTo>
                    <a:pt x="20054" y="35529"/>
                    <a:pt x="19520" y="35685"/>
                    <a:pt x="18985" y="35931"/>
                  </a:cubicBezTo>
                  <a:cubicBezTo>
                    <a:pt x="18787" y="36019"/>
                    <a:pt x="18608" y="36064"/>
                    <a:pt x="18439" y="36064"/>
                  </a:cubicBezTo>
                  <a:cubicBezTo>
                    <a:pt x="18188" y="36064"/>
                    <a:pt x="17957" y="35963"/>
                    <a:pt x="17717" y="35749"/>
                  </a:cubicBezTo>
                  <a:cubicBezTo>
                    <a:pt x="17183" y="35305"/>
                    <a:pt x="16755" y="34770"/>
                    <a:pt x="16001" y="34749"/>
                  </a:cubicBezTo>
                  <a:cubicBezTo>
                    <a:pt x="15979" y="34749"/>
                    <a:pt x="15979" y="34791"/>
                    <a:pt x="16001" y="34791"/>
                  </a:cubicBezTo>
                  <a:cubicBezTo>
                    <a:pt x="16648" y="34840"/>
                    <a:pt x="17001" y="35417"/>
                    <a:pt x="17423" y="35861"/>
                  </a:cubicBezTo>
                  <a:cubicBezTo>
                    <a:pt x="17327" y="35839"/>
                    <a:pt x="17230" y="35830"/>
                    <a:pt x="17133" y="35830"/>
                  </a:cubicBezTo>
                  <a:cubicBezTo>
                    <a:pt x="16630" y="35830"/>
                    <a:pt x="16127" y="36096"/>
                    <a:pt x="15642" y="36374"/>
                  </a:cubicBezTo>
                  <a:cubicBezTo>
                    <a:pt x="15017" y="36551"/>
                    <a:pt x="14530" y="37000"/>
                    <a:pt x="13904" y="37177"/>
                  </a:cubicBezTo>
                  <a:cubicBezTo>
                    <a:pt x="13871" y="37193"/>
                    <a:pt x="13877" y="37227"/>
                    <a:pt x="13892" y="37227"/>
                  </a:cubicBezTo>
                  <a:cubicBezTo>
                    <a:pt x="13896" y="37227"/>
                    <a:pt x="13900" y="37225"/>
                    <a:pt x="13904" y="37219"/>
                  </a:cubicBezTo>
                  <a:cubicBezTo>
                    <a:pt x="14193" y="37177"/>
                    <a:pt x="14439" y="37086"/>
                    <a:pt x="14707" y="36979"/>
                  </a:cubicBezTo>
                  <a:cubicBezTo>
                    <a:pt x="14883" y="36909"/>
                    <a:pt x="15086" y="36845"/>
                    <a:pt x="15263" y="36754"/>
                  </a:cubicBezTo>
                  <a:cubicBezTo>
                    <a:pt x="15509" y="36663"/>
                    <a:pt x="15776" y="36578"/>
                    <a:pt x="16044" y="36551"/>
                  </a:cubicBezTo>
                  <a:cubicBezTo>
                    <a:pt x="16212" y="36529"/>
                    <a:pt x="16384" y="36524"/>
                    <a:pt x="16557" y="36524"/>
                  </a:cubicBezTo>
                  <a:cubicBezTo>
                    <a:pt x="16729" y="36524"/>
                    <a:pt x="16902" y="36529"/>
                    <a:pt x="17070" y="36529"/>
                  </a:cubicBezTo>
                  <a:cubicBezTo>
                    <a:pt x="17359" y="36529"/>
                    <a:pt x="17648" y="36642"/>
                    <a:pt x="17937" y="36642"/>
                  </a:cubicBezTo>
                  <a:cubicBezTo>
                    <a:pt x="17584" y="36845"/>
                    <a:pt x="17204" y="37021"/>
                    <a:pt x="16867" y="37289"/>
                  </a:cubicBezTo>
                  <a:cubicBezTo>
                    <a:pt x="16354" y="37690"/>
                    <a:pt x="15712" y="37888"/>
                    <a:pt x="15108" y="38048"/>
                  </a:cubicBezTo>
                  <a:cubicBezTo>
                    <a:pt x="14017" y="38358"/>
                    <a:pt x="12856" y="38289"/>
                    <a:pt x="11878" y="38893"/>
                  </a:cubicBezTo>
                  <a:cubicBezTo>
                    <a:pt x="11843" y="38910"/>
                    <a:pt x="11850" y="38942"/>
                    <a:pt x="11877" y="38942"/>
                  </a:cubicBezTo>
                  <a:cubicBezTo>
                    <a:pt x="11883" y="38942"/>
                    <a:pt x="11891" y="38940"/>
                    <a:pt x="11899" y="38936"/>
                  </a:cubicBezTo>
                  <a:cubicBezTo>
                    <a:pt x="12810" y="38425"/>
                    <a:pt x="13853" y="38555"/>
                    <a:pt x="14849" y="38382"/>
                  </a:cubicBezTo>
                  <a:lnTo>
                    <a:pt x="14849" y="38382"/>
                  </a:lnTo>
                  <a:cubicBezTo>
                    <a:pt x="14833" y="38387"/>
                    <a:pt x="14819" y="38401"/>
                    <a:pt x="14819" y="38401"/>
                  </a:cubicBezTo>
                  <a:cubicBezTo>
                    <a:pt x="14530" y="38626"/>
                    <a:pt x="14284" y="38759"/>
                    <a:pt x="13947" y="38850"/>
                  </a:cubicBezTo>
                  <a:cubicBezTo>
                    <a:pt x="13525" y="38984"/>
                    <a:pt x="13124" y="39225"/>
                    <a:pt x="12744" y="39471"/>
                  </a:cubicBezTo>
                  <a:cubicBezTo>
                    <a:pt x="12726" y="39488"/>
                    <a:pt x="12738" y="39524"/>
                    <a:pt x="12769" y="39524"/>
                  </a:cubicBezTo>
                  <a:cubicBezTo>
                    <a:pt x="12776" y="39524"/>
                    <a:pt x="12784" y="39523"/>
                    <a:pt x="12792" y="39519"/>
                  </a:cubicBezTo>
                  <a:cubicBezTo>
                    <a:pt x="13257" y="39251"/>
                    <a:pt x="13771" y="39118"/>
                    <a:pt x="14306" y="38984"/>
                  </a:cubicBezTo>
                  <a:cubicBezTo>
                    <a:pt x="14728" y="38850"/>
                    <a:pt x="15017" y="38471"/>
                    <a:pt x="15466" y="38358"/>
                  </a:cubicBezTo>
                  <a:cubicBezTo>
                    <a:pt x="16134" y="38246"/>
                    <a:pt x="16803" y="38358"/>
                    <a:pt x="17113" y="37647"/>
                  </a:cubicBezTo>
                  <a:cubicBezTo>
                    <a:pt x="17130" y="37625"/>
                    <a:pt x="17106" y="37593"/>
                    <a:pt x="17084" y="37593"/>
                  </a:cubicBezTo>
                  <a:cubicBezTo>
                    <a:pt x="17079" y="37593"/>
                    <a:pt x="17074" y="37595"/>
                    <a:pt x="17070" y="37599"/>
                  </a:cubicBezTo>
                  <a:cubicBezTo>
                    <a:pt x="16712" y="38048"/>
                    <a:pt x="16220" y="38070"/>
                    <a:pt x="15733" y="38112"/>
                  </a:cubicBezTo>
                  <a:cubicBezTo>
                    <a:pt x="16177" y="37936"/>
                    <a:pt x="16621" y="37754"/>
                    <a:pt x="17022" y="37444"/>
                  </a:cubicBezTo>
                  <a:cubicBezTo>
                    <a:pt x="17359" y="37155"/>
                    <a:pt x="18006" y="37000"/>
                    <a:pt x="18183" y="36578"/>
                  </a:cubicBezTo>
                  <a:cubicBezTo>
                    <a:pt x="18183" y="36551"/>
                    <a:pt x="18161" y="36529"/>
                    <a:pt x="18161" y="36529"/>
                  </a:cubicBezTo>
                  <a:cubicBezTo>
                    <a:pt x="18161" y="36508"/>
                    <a:pt x="18140" y="36508"/>
                    <a:pt x="18118" y="36508"/>
                  </a:cubicBezTo>
                  <a:cubicBezTo>
                    <a:pt x="17803" y="36465"/>
                    <a:pt x="17536" y="36310"/>
                    <a:pt x="17204" y="36262"/>
                  </a:cubicBezTo>
                  <a:cubicBezTo>
                    <a:pt x="17070" y="36251"/>
                    <a:pt x="16925" y="36246"/>
                    <a:pt x="16776" y="36246"/>
                  </a:cubicBezTo>
                  <a:cubicBezTo>
                    <a:pt x="16628" y="36246"/>
                    <a:pt x="16477" y="36251"/>
                    <a:pt x="16332" y="36262"/>
                  </a:cubicBezTo>
                  <a:cubicBezTo>
                    <a:pt x="16466" y="36198"/>
                    <a:pt x="16621" y="36150"/>
                    <a:pt x="16782" y="36107"/>
                  </a:cubicBezTo>
                  <a:cubicBezTo>
                    <a:pt x="17049" y="36016"/>
                    <a:pt x="17316" y="36043"/>
                    <a:pt x="17605" y="36016"/>
                  </a:cubicBezTo>
                  <a:cubicBezTo>
                    <a:pt x="17760" y="36177"/>
                    <a:pt x="17958" y="36310"/>
                    <a:pt x="18183" y="36353"/>
                  </a:cubicBezTo>
                  <a:cubicBezTo>
                    <a:pt x="18262" y="36376"/>
                    <a:pt x="18342" y="36386"/>
                    <a:pt x="18421" y="36386"/>
                  </a:cubicBezTo>
                  <a:cubicBezTo>
                    <a:pt x="18809" y="36386"/>
                    <a:pt x="19190" y="36146"/>
                    <a:pt x="19541" y="35995"/>
                  </a:cubicBezTo>
                  <a:cubicBezTo>
                    <a:pt x="20124" y="35727"/>
                    <a:pt x="20856" y="35685"/>
                    <a:pt x="21348" y="35241"/>
                  </a:cubicBezTo>
                  <a:cubicBezTo>
                    <a:pt x="21792" y="34861"/>
                    <a:pt x="21947" y="34369"/>
                    <a:pt x="22038" y="33813"/>
                  </a:cubicBezTo>
                  <a:cubicBezTo>
                    <a:pt x="22081" y="33369"/>
                    <a:pt x="22081" y="32920"/>
                    <a:pt x="22215" y="32497"/>
                  </a:cubicBezTo>
                  <a:cubicBezTo>
                    <a:pt x="22306" y="32166"/>
                    <a:pt x="22504" y="31829"/>
                    <a:pt x="22637" y="31497"/>
                  </a:cubicBezTo>
                  <a:cubicBezTo>
                    <a:pt x="22728" y="31251"/>
                    <a:pt x="22728" y="31005"/>
                    <a:pt x="22707" y="30759"/>
                  </a:cubicBezTo>
                  <a:cubicBezTo>
                    <a:pt x="22685" y="30626"/>
                    <a:pt x="22573" y="30492"/>
                    <a:pt x="22482" y="30380"/>
                  </a:cubicBezTo>
                  <a:cubicBezTo>
                    <a:pt x="22370" y="30203"/>
                    <a:pt x="22397" y="29936"/>
                    <a:pt x="22397" y="29733"/>
                  </a:cubicBezTo>
                  <a:cubicBezTo>
                    <a:pt x="22397" y="29401"/>
                    <a:pt x="22306" y="29112"/>
                    <a:pt x="22172" y="28823"/>
                  </a:cubicBezTo>
                  <a:cubicBezTo>
                    <a:pt x="22151" y="28733"/>
                    <a:pt x="22102" y="28663"/>
                    <a:pt x="22038" y="28599"/>
                  </a:cubicBezTo>
                  <a:cubicBezTo>
                    <a:pt x="22038" y="28556"/>
                    <a:pt x="22017" y="28508"/>
                    <a:pt x="21996" y="28465"/>
                  </a:cubicBezTo>
                  <a:cubicBezTo>
                    <a:pt x="21835" y="28128"/>
                    <a:pt x="21680" y="27818"/>
                    <a:pt x="21771" y="27438"/>
                  </a:cubicBezTo>
                  <a:cubicBezTo>
                    <a:pt x="21792" y="27305"/>
                    <a:pt x="21835" y="27192"/>
                    <a:pt x="21905" y="27059"/>
                  </a:cubicBezTo>
                  <a:cubicBezTo>
                    <a:pt x="21905" y="27059"/>
                    <a:pt x="21926" y="27059"/>
                    <a:pt x="21947" y="27037"/>
                  </a:cubicBezTo>
                  <a:cubicBezTo>
                    <a:pt x="21994" y="27016"/>
                    <a:pt x="22041" y="27007"/>
                    <a:pt x="22088" y="27007"/>
                  </a:cubicBezTo>
                  <a:cubicBezTo>
                    <a:pt x="22533" y="27007"/>
                    <a:pt x="22957" y="27876"/>
                    <a:pt x="22996" y="28219"/>
                  </a:cubicBezTo>
                  <a:cubicBezTo>
                    <a:pt x="22996" y="28244"/>
                    <a:pt x="23010" y="28255"/>
                    <a:pt x="23022" y="28255"/>
                  </a:cubicBezTo>
                  <a:cubicBezTo>
                    <a:pt x="23031" y="28255"/>
                    <a:pt x="23038" y="28249"/>
                    <a:pt x="23038" y="28241"/>
                  </a:cubicBezTo>
                  <a:cubicBezTo>
                    <a:pt x="23065" y="28107"/>
                    <a:pt x="23065" y="27973"/>
                    <a:pt x="23038" y="27818"/>
                  </a:cubicBezTo>
                  <a:lnTo>
                    <a:pt x="23038" y="27818"/>
                  </a:lnTo>
                  <a:cubicBezTo>
                    <a:pt x="23065" y="27839"/>
                    <a:pt x="23065" y="27861"/>
                    <a:pt x="23065" y="27861"/>
                  </a:cubicBezTo>
                  <a:cubicBezTo>
                    <a:pt x="23172" y="28128"/>
                    <a:pt x="23199" y="28422"/>
                    <a:pt x="23263" y="28690"/>
                  </a:cubicBezTo>
                  <a:cubicBezTo>
                    <a:pt x="23375" y="29267"/>
                    <a:pt x="23685" y="29781"/>
                    <a:pt x="23664" y="30358"/>
                  </a:cubicBezTo>
                  <a:cubicBezTo>
                    <a:pt x="23664" y="30872"/>
                    <a:pt x="23375" y="31337"/>
                    <a:pt x="23306" y="31850"/>
                  </a:cubicBezTo>
                  <a:cubicBezTo>
                    <a:pt x="23242" y="32455"/>
                    <a:pt x="23199" y="33032"/>
                    <a:pt x="23108" y="33636"/>
                  </a:cubicBezTo>
                  <a:cubicBezTo>
                    <a:pt x="22931" y="34749"/>
                    <a:pt x="22439" y="35642"/>
                    <a:pt x="21728" y="36508"/>
                  </a:cubicBezTo>
                  <a:cubicBezTo>
                    <a:pt x="21215" y="37177"/>
                    <a:pt x="20835" y="37866"/>
                    <a:pt x="20814" y="38717"/>
                  </a:cubicBezTo>
                  <a:cubicBezTo>
                    <a:pt x="20814" y="38732"/>
                    <a:pt x="20835" y="38747"/>
                    <a:pt x="20848" y="38747"/>
                  </a:cubicBezTo>
                  <a:cubicBezTo>
                    <a:pt x="20853" y="38747"/>
                    <a:pt x="20856" y="38744"/>
                    <a:pt x="20856" y="38738"/>
                  </a:cubicBezTo>
                  <a:cubicBezTo>
                    <a:pt x="20969" y="37979"/>
                    <a:pt x="21391" y="37444"/>
                    <a:pt x="21835" y="36909"/>
                  </a:cubicBezTo>
                  <a:lnTo>
                    <a:pt x="21835" y="36909"/>
                  </a:lnTo>
                  <a:cubicBezTo>
                    <a:pt x="21701" y="37246"/>
                    <a:pt x="21637" y="37599"/>
                    <a:pt x="21637" y="38021"/>
                  </a:cubicBezTo>
                  <a:cubicBezTo>
                    <a:pt x="21637" y="38556"/>
                    <a:pt x="21370" y="39070"/>
                    <a:pt x="21167" y="39540"/>
                  </a:cubicBezTo>
                  <a:cubicBezTo>
                    <a:pt x="21060" y="39786"/>
                    <a:pt x="20947" y="40054"/>
                    <a:pt x="20990" y="40321"/>
                  </a:cubicBezTo>
                  <a:cubicBezTo>
                    <a:pt x="21030" y="40630"/>
                    <a:pt x="21149" y="40921"/>
                    <a:pt x="21204" y="41232"/>
                  </a:cubicBezTo>
                  <a:lnTo>
                    <a:pt x="21204" y="41232"/>
                  </a:lnTo>
                  <a:cubicBezTo>
                    <a:pt x="21050" y="40883"/>
                    <a:pt x="20855" y="40552"/>
                    <a:pt x="20792" y="40161"/>
                  </a:cubicBezTo>
                  <a:cubicBezTo>
                    <a:pt x="20814" y="40075"/>
                    <a:pt x="20814" y="39984"/>
                    <a:pt x="20814" y="39893"/>
                  </a:cubicBezTo>
                  <a:cubicBezTo>
                    <a:pt x="20814" y="39878"/>
                    <a:pt x="20791" y="39853"/>
                    <a:pt x="20770" y="39853"/>
                  </a:cubicBezTo>
                  <a:cubicBezTo>
                    <a:pt x="20760" y="39853"/>
                    <a:pt x="20751" y="39859"/>
                    <a:pt x="20744" y="39872"/>
                  </a:cubicBezTo>
                  <a:cubicBezTo>
                    <a:pt x="20434" y="40230"/>
                    <a:pt x="20343" y="40722"/>
                    <a:pt x="20124" y="41145"/>
                  </a:cubicBezTo>
                  <a:cubicBezTo>
                    <a:pt x="19899" y="41567"/>
                    <a:pt x="19541" y="41899"/>
                    <a:pt x="19231" y="42257"/>
                  </a:cubicBezTo>
                  <a:cubicBezTo>
                    <a:pt x="18985" y="42567"/>
                    <a:pt x="18760" y="42883"/>
                    <a:pt x="18626" y="43262"/>
                  </a:cubicBezTo>
                  <a:cubicBezTo>
                    <a:pt x="18562" y="43460"/>
                    <a:pt x="18541" y="43685"/>
                    <a:pt x="18493" y="43883"/>
                  </a:cubicBezTo>
                  <a:cubicBezTo>
                    <a:pt x="18407" y="44198"/>
                    <a:pt x="18274" y="44465"/>
                    <a:pt x="18118" y="44733"/>
                  </a:cubicBezTo>
                  <a:cubicBezTo>
                    <a:pt x="17691" y="45556"/>
                    <a:pt x="17070" y="46337"/>
                    <a:pt x="16915" y="47273"/>
                  </a:cubicBezTo>
                  <a:cubicBezTo>
                    <a:pt x="16937" y="47006"/>
                    <a:pt x="16958" y="46760"/>
                    <a:pt x="17001" y="46514"/>
                  </a:cubicBezTo>
                  <a:cubicBezTo>
                    <a:pt x="17049" y="46310"/>
                    <a:pt x="17092" y="46091"/>
                    <a:pt x="17225" y="45909"/>
                  </a:cubicBezTo>
                  <a:cubicBezTo>
                    <a:pt x="17338" y="45733"/>
                    <a:pt x="17471" y="45599"/>
                    <a:pt x="17514" y="45401"/>
                  </a:cubicBezTo>
                  <a:cubicBezTo>
                    <a:pt x="17530" y="45366"/>
                    <a:pt x="17511" y="45345"/>
                    <a:pt x="17491" y="45345"/>
                  </a:cubicBezTo>
                  <a:cubicBezTo>
                    <a:pt x="17484" y="45345"/>
                    <a:pt x="17477" y="45348"/>
                    <a:pt x="17471" y="45353"/>
                  </a:cubicBezTo>
                  <a:cubicBezTo>
                    <a:pt x="17225" y="45642"/>
                    <a:pt x="16915" y="45845"/>
                    <a:pt x="16803" y="46225"/>
                  </a:cubicBezTo>
                  <a:cubicBezTo>
                    <a:pt x="16669" y="46626"/>
                    <a:pt x="16648" y="47091"/>
                    <a:pt x="16648" y="47514"/>
                  </a:cubicBezTo>
                  <a:cubicBezTo>
                    <a:pt x="16648" y="48006"/>
                    <a:pt x="16782" y="48476"/>
                    <a:pt x="16979" y="48899"/>
                  </a:cubicBezTo>
                  <a:cubicBezTo>
                    <a:pt x="17001" y="48963"/>
                    <a:pt x="17049" y="49032"/>
                    <a:pt x="17070" y="49097"/>
                  </a:cubicBezTo>
                  <a:lnTo>
                    <a:pt x="17092" y="49118"/>
                  </a:lnTo>
                  <a:cubicBezTo>
                    <a:pt x="17204" y="49498"/>
                    <a:pt x="17450" y="49856"/>
                    <a:pt x="17605" y="50214"/>
                  </a:cubicBezTo>
                  <a:lnTo>
                    <a:pt x="17605" y="50391"/>
                  </a:lnTo>
                  <a:cubicBezTo>
                    <a:pt x="17584" y="50412"/>
                    <a:pt x="17605" y="50412"/>
                    <a:pt x="17626" y="50412"/>
                  </a:cubicBezTo>
                  <a:lnTo>
                    <a:pt x="17626" y="50321"/>
                  </a:lnTo>
                  <a:cubicBezTo>
                    <a:pt x="17669" y="50434"/>
                    <a:pt x="17691" y="50567"/>
                    <a:pt x="17717" y="50680"/>
                  </a:cubicBezTo>
                  <a:cubicBezTo>
                    <a:pt x="17717" y="50701"/>
                    <a:pt x="17728" y="50712"/>
                    <a:pt x="17739" y="50712"/>
                  </a:cubicBezTo>
                  <a:cubicBezTo>
                    <a:pt x="17749" y="50712"/>
                    <a:pt x="17760" y="50701"/>
                    <a:pt x="17760" y="50680"/>
                  </a:cubicBezTo>
                  <a:cubicBezTo>
                    <a:pt x="17782" y="50236"/>
                    <a:pt x="17626" y="49877"/>
                    <a:pt x="17493" y="49455"/>
                  </a:cubicBezTo>
                  <a:cubicBezTo>
                    <a:pt x="17290" y="48851"/>
                    <a:pt x="17156" y="48273"/>
                    <a:pt x="17204" y="47647"/>
                  </a:cubicBezTo>
                  <a:cubicBezTo>
                    <a:pt x="17268" y="46535"/>
                    <a:pt x="18070" y="45621"/>
                    <a:pt x="18562" y="44663"/>
                  </a:cubicBezTo>
                  <a:cubicBezTo>
                    <a:pt x="18739" y="44284"/>
                    <a:pt x="18851" y="43883"/>
                    <a:pt x="18942" y="43460"/>
                  </a:cubicBezTo>
                  <a:cubicBezTo>
                    <a:pt x="19028" y="42968"/>
                    <a:pt x="19386" y="42567"/>
                    <a:pt x="19696" y="42214"/>
                  </a:cubicBezTo>
                  <a:cubicBezTo>
                    <a:pt x="20124" y="41743"/>
                    <a:pt x="20477" y="41209"/>
                    <a:pt x="20680" y="40610"/>
                  </a:cubicBezTo>
                  <a:cubicBezTo>
                    <a:pt x="20701" y="40765"/>
                    <a:pt x="20723" y="40899"/>
                    <a:pt x="20766" y="41032"/>
                  </a:cubicBezTo>
                  <a:cubicBezTo>
                    <a:pt x="20899" y="41433"/>
                    <a:pt x="21012" y="41813"/>
                    <a:pt x="21124" y="42214"/>
                  </a:cubicBezTo>
                  <a:cubicBezTo>
                    <a:pt x="21236" y="42615"/>
                    <a:pt x="21413" y="43016"/>
                    <a:pt x="21413" y="43460"/>
                  </a:cubicBezTo>
                  <a:cubicBezTo>
                    <a:pt x="21413" y="43706"/>
                    <a:pt x="21327" y="43931"/>
                    <a:pt x="21300" y="44150"/>
                  </a:cubicBezTo>
                  <a:cubicBezTo>
                    <a:pt x="21279" y="44417"/>
                    <a:pt x="21348" y="44663"/>
                    <a:pt x="21348" y="44909"/>
                  </a:cubicBezTo>
                  <a:cubicBezTo>
                    <a:pt x="21348" y="44936"/>
                    <a:pt x="21373" y="44954"/>
                    <a:pt x="21397" y="44954"/>
                  </a:cubicBezTo>
                  <a:cubicBezTo>
                    <a:pt x="21411" y="44954"/>
                    <a:pt x="21426" y="44947"/>
                    <a:pt x="21434" y="44931"/>
                  </a:cubicBezTo>
                  <a:cubicBezTo>
                    <a:pt x="21525" y="44508"/>
                    <a:pt x="21568" y="44086"/>
                    <a:pt x="21701" y="43663"/>
                  </a:cubicBezTo>
                  <a:cubicBezTo>
                    <a:pt x="21788" y="43382"/>
                    <a:pt x="21733" y="43067"/>
                    <a:pt x="21649" y="42768"/>
                  </a:cubicBezTo>
                  <a:lnTo>
                    <a:pt x="21649" y="42768"/>
                  </a:lnTo>
                  <a:cubicBezTo>
                    <a:pt x="21652" y="42770"/>
                    <a:pt x="21655" y="42770"/>
                    <a:pt x="21659" y="42770"/>
                  </a:cubicBezTo>
                  <a:cubicBezTo>
                    <a:pt x="21680" y="42813"/>
                    <a:pt x="21680" y="42861"/>
                    <a:pt x="21701" y="42883"/>
                  </a:cubicBezTo>
                  <a:cubicBezTo>
                    <a:pt x="21792" y="43150"/>
                    <a:pt x="21883" y="43417"/>
                    <a:pt x="21969" y="43685"/>
                  </a:cubicBezTo>
                  <a:cubicBezTo>
                    <a:pt x="22038" y="43973"/>
                    <a:pt x="22060" y="44284"/>
                    <a:pt x="22102" y="44599"/>
                  </a:cubicBezTo>
                  <a:cubicBezTo>
                    <a:pt x="22151" y="44952"/>
                    <a:pt x="22284" y="45268"/>
                    <a:pt x="22306" y="45621"/>
                  </a:cubicBezTo>
                  <a:cubicBezTo>
                    <a:pt x="22306" y="45645"/>
                    <a:pt x="22316" y="45657"/>
                    <a:pt x="22327" y="45657"/>
                  </a:cubicBezTo>
                  <a:cubicBezTo>
                    <a:pt x="22338" y="45657"/>
                    <a:pt x="22348" y="45645"/>
                    <a:pt x="22348" y="45621"/>
                  </a:cubicBezTo>
                  <a:cubicBezTo>
                    <a:pt x="22370" y="44974"/>
                    <a:pt x="22348" y="44332"/>
                    <a:pt x="22215" y="43706"/>
                  </a:cubicBezTo>
                  <a:lnTo>
                    <a:pt x="22215" y="43706"/>
                  </a:lnTo>
                  <a:cubicBezTo>
                    <a:pt x="22482" y="44064"/>
                    <a:pt x="22798" y="44375"/>
                    <a:pt x="23172" y="44642"/>
                  </a:cubicBezTo>
                  <a:cubicBezTo>
                    <a:pt x="23177" y="44646"/>
                    <a:pt x="23183" y="44648"/>
                    <a:pt x="23187" y="44648"/>
                  </a:cubicBezTo>
                  <a:cubicBezTo>
                    <a:pt x="23206" y="44648"/>
                    <a:pt x="23216" y="44621"/>
                    <a:pt x="23199" y="44621"/>
                  </a:cubicBezTo>
                  <a:cubicBezTo>
                    <a:pt x="22637" y="44064"/>
                    <a:pt x="22306" y="43305"/>
                    <a:pt x="21947" y="42594"/>
                  </a:cubicBezTo>
                  <a:cubicBezTo>
                    <a:pt x="21728" y="42145"/>
                    <a:pt x="21616" y="41765"/>
                    <a:pt x="21594" y="41278"/>
                  </a:cubicBezTo>
                  <a:cubicBezTo>
                    <a:pt x="21568" y="40920"/>
                    <a:pt x="21434" y="40631"/>
                    <a:pt x="21327" y="40294"/>
                  </a:cubicBezTo>
                  <a:cubicBezTo>
                    <a:pt x="21236" y="39984"/>
                    <a:pt x="21434" y="39674"/>
                    <a:pt x="21546" y="39385"/>
                  </a:cubicBezTo>
                  <a:cubicBezTo>
                    <a:pt x="21680" y="39048"/>
                    <a:pt x="21814" y="38690"/>
                    <a:pt x="21835" y="38316"/>
                  </a:cubicBezTo>
                  <a:cubicBezTo>
                    <a:pt x="21883" y="37915"/>
                    <a:pt x="21814" y="37535"/>
                    <a:pt x="21947" y="37134"/>
                  </a:cubicBezTo>
                  <a:cubicBezTo>
                    <a:pt x="22017" y="36866"/>
                    <a:pt x="22172" y="36620"/>
                    <a:pt x="22306" y="36353"/>
                  </a:cubicBezTo>
                  <a:cubicBezTo>
                    <a:pt x="22327" y="36310"/>
                    <a:pt x="22370" y="36262"/>
                    <a:pt x="22397" y="36241"/>
                  </a:cubicBezTo>
                  <a:cubicBezTo>
                    <a:pt x="22728" y="35797"/>
                    <a:pt x="22974" y="35305"/>
                    <a:pt x="23151" y="34813"/>
                  </a:cubicBezTo>
                  <a:cubicBezTo>
                    <a:pt x="23199" y="34882"/>
                    <a:pt x="23242" y="34947"/>
                    <a:pt x="23284" y="35016"/>
                  </a:cubicBezTo>
                  <a:cubicBezTo>
                    <a:pt x="23552" y="35326"/>
                    <a:pt x="23734" y="35594"/>
                    <a:pt x="23889" y="35995"/>
                  </a:cubicBezTo>
                  <a:cubicBezTo>
                    <a:pt x="24022" y="36353"/>
                    <a:pt x="24199" y="36620"/>
                    <a:pt x="24423" y="36909"/>
                  </a:cubicBezTo>
                  <a:cubicBezTo>
                    <a:pt x="24423" y="36931"/>
                    <a:pt x="24445" y="36931"/>
                    <a:pt x="24445" y="36952"/>
                  </a:cubicBezTo>
                  <a:cubicBezTo>
                    <a:pt x="24578" y="37177"/>
                    <a:pt x="24712" y="37401"/>
                    <a:pt x="24824" y="37620"/>
                  </a:cubicBezTo>
                  <a:cubicBezTo>
                    <a:pt x="25247" y="38647"/>
                    <a:pt x="25204" y="39850"/>
                    <a:pt x="25247" y="40920"/>
                  </a:cubicBezTo>
                  <a:cubicBezTo>
                    <a:pt x="25247" y="40945"/>
                    <a:pt x="25262" y="40955"/>
                    <a:pt x="25274" y="40955"/>
                  </a:cubicBezTo>
                  <a:cubicBezTo>
                    <a:pt x="25282" y="40955"/>
                    <a:pt x="25290" y="40950"/>
                    <a:pt x="25290" y="40941"/>
                  </a:cubicBezTo>
                  <a:cubicBezTo>
                    <a:pt x="25311" y="40899"/>
                    <a:pt x="25311" y="40920"/>
                    <a:pt x="25311" y="40856"/>
                  </a:cubicBezTo>
                  <a:cubicBezTo>
                    <a:pt x="25423" y="40722"/>
                    <a:pt x="25381" y="40161"/>
                    <a:pt x="25402" y="39984"/>
                  </a:cubicBezTo>
                  <a:cubicBezTo>
                    <a:pt x="25423" y="39695"/>
                    <a:pt x="25423" y="39385"/>
                    <a:pt x="25423" y="39070"/>
                  </a:cubicBezTo>
                  <a:cubicBezTo>
                    <a:pt x="25712" y="39717"/>
                    <a:pt x="26140" y="40251"/>
                    <a:pt x="26316" y="40941"/>
                  </a:cubicBezTo>
                  <a:cubicBezTo>
                    <a:pt x="26316" y="40950"/>
                    <a:pt x="26327" y="40955"/>
                    <a:pt x="26339" y="40955"/>
                  </a:cubicBezTo>
                  <a:cubicBezTo>
                    <a:pt x="26355" y="40955"/>
                    <a:pt x="26372" y="40945"/>
                    <a:pt x="26359" y="40920"/>
                  </a:cubicBezTo>
                  <a:cubicBezTo>
                    <a:pt x="26247" y="40075"/>
                    <a:pt x="25846" y="39358"/>
                    <a:pt x="25578" y="38556"/>
                  </a:cubicBezTo>
                  <a:cubicBezTo>
                    <a:pt x="25423" y="38070"/>
                    <a:pt x="25226" y="37578"/>
                    <a:pt x="24937" y="37134"/>
                  </a:cubicBezTo>
                  <a:cubicBezTo>
                    <a:pt x="24803" y="36888"/>
                    <a:pt x="24600" y="36663"/>
                    <a:pt x="24445" y="36417"/>
                  </a:cubicBezTo>
                  <a:cubicBezTo>
                    <a:pt x="24220" y="36128"/>
                    <a:pt x="24156" y="35775"/>
                    <a:pt x="24001" y="35460"/>
                  </a:cubicBezTo>
                  <a:cubicBezTo>
                    <a:pt x="23867" y="35171"/>
                    <a:pt x="23643" y="34995"/>
                    <a:pt x="23439" y="34727"/>
                  </a:cubicBezTo>
                  <a:cubicBezTo>
                    <a:pt x="23418" y="34679"/>
                    <a:pt x="23397" y="34615"/>
                    <a:pt x="23375" y="34545"/>
                  </a:cubicBezTo>
                  <a:lnTo>
                    <a:pt x="23375" y="34545"/>
                  </a:lnTo>
                  <a:cubicBezTo>
                    <a:pt x="23552" y="34770"/>
                    <a:pt x="23819" y="34947"/>
                    <a:pt x="24001" y="35128"/>
                  </a:cubicBezTo>
                  <a:cubicBezTo>
                    <a:pt x="24311" y="35460"/>
                    <a:pt x="24332" y="35909"/>
                    <a:pt x="24509" y="36283"/>
                  </a:cubicBezTo>
                  <a:cubicBezTo>
                    <a:pt x="24755" y="36754"/>
                    <a:pt x="25204" y="37000"/>
                    <a:pt x="25578" y="37332"/>
                  </a:cubicBezTo>
                  <a:cubicBezTo>
                    <a:pt x="25586" y="37338"/>
                    <a:pt x="25596" y="37341"/>
                    <a:pt x="25604" y="37341"/>
                  </a:cubicBezTo>
                  <a:cubicBezTo>
                    <a:pt x="25625" y="37341"/>
                    <a:pt x="25642" y="37325"/>
                    <a:pt x="25627" y="37310"/>
                  </a:cubicBezTo>
                  <a:cubicBezTo>
                    <a:pt x="25359" y="36952"/>
                    <a:pt x="25044" y="36620"/>
                    <a:pt x="24803" y="36262"/>
                  </a:cubicBezTo>
                  <a:cubicBezTo>
                    <a:pt x="24600" y="35931"/>
                    <a:pt x="24621" y="35529"/>
                    <a:pt x="24375" y="35241"/>
                  </a:cubicBezTo>
                  <a:cubicBezTo>
                    <a:pt x="24199" y="35016"/>
                    <a:pt x="23953" y="34861"/>
                    <a:pt x="23755" y="34658"/>
                  </a:cubicBezTo>
                  <a:cubicBezTo>
                    <a:pt x="23509" y="34439"/>
                    <a:pt x="23466" y="34214"/>
                    <a:pt x="23397" y="33947"/>
                  </a:cubicBezTo>
                  <a:cubicBezTo>
                    <a:pt x="23439" y="33722"/>
                    <a:pt x="23488" y="33476"/>
                    <a:pt x="23509" y="33257"/>
                  </a:cubicBezTo>
                  <a:cubicBezTo>
                    <a:pt x="23600" y="32652"/>
                    <a:pt x="23600" y="32053"/>
                    <a:pt x="23734" y="31449"/>
                  </a:cubicBezTo>
                  <a:cubicBezTo>
                    <a:pt x="23776" y="31337"/>
                    <a:pt x="23798" y="31203"/>
                    <a:pt x="23840" y="31096"/>
                  </a:cubicBezTo>
                  <a:cubicBezTo>
                    <a:pt x="23889" y="31203"/>
                    <a:pt x="23931" y="31337"/>
                    <a:pt x="24001" y="31449"/>
                  </a:cubicBezTo>
                  <a:cubicBezTo>
                    <a:pt x="23931" y="31695"/>
                    <a:pt x="24001" y="31984"/>
                    <a:pt x="23953" y="32230"/>
                  </a:cubicBezTo>
                  <a:cubicBezTo>
                    <a:pt x="23953" y="32251"/>
                    <a:pt x="24001" y="32251"/>
                    <a:pt x="24001" y="32251"/>
                  </a:cubicBezTo>
                  <a:cubicBezTo>
                    <a:pt x="24044" y="32005"/>
                    <a:pt x="24044" y="31786"/>
                    <a:pt x="24044" y="31540"/>
                  </a:cubicBezTo>
                  <a:cubicBezTo>
                    <a:pt x="24086" y="31604"/>
                    <a:pt x="24135" y="31674"/>
                    <a:pt x="24156" y="31717"/>
                  </a:cubicBezTo>
                  <a:cubicBezTo>
                    <a:pt x="24177" y="31872"/>
                    <a:pt x="24177" y="32032"/>
                    <a:pt x="24156" y="32187"/>
                  </a:cubicBezTo>
                  <a:cubicBezTo>
                    <a:pt x="24156" y="32209"/>
                    <a:pt x="24199" y="32209"/>
                    <a:pt x="24199" y="32209"/>
                  </a:cubicBezTo>
                  <a:cubicBezTo>
                    <a:pt x="24220" y="32075"/>
                    <a:pt x="24220" y="31941"/>
                    <a:pt x="24242" y="31807"/>
                  </a:cubicBezTo>
                  <a:cubicBezTo>
                    <a:pt x="24290" y="31872"/>
                    <a:pt x="24354" y="31941"/>
                    <a:pt x="24423" y="32005"/>
                  </a:cubicBezTo>
                  <a:cubicBezTo>
                    <a:pt x="24402" y="32166"/>
                    <a:pt x="24375" y="32321"/>
                    <a:pt x="24354" y="32476"/>
                  </a:cubicBezTo>
                  <a:cubicBezTo>
                    <a:pt x="24354" y="32497"/>
                    <a:pt x="24402" y="32497"/>
                    <a:pt x="24402" y="32497"/>
                  </a:cubicBezTo>
                  <a:cubicBezTo>
                    <a:pt x="24423" y="32342"/>
                    <a:pt x="24466" y="32187"/>
                    <a:pt x="24466" y="32053"/>
                  </a:cubicBezTo>
                  <a:lnTo>
                    <a:pt x="24488" y="32053"/>
                  </a:lnTo>
                  <a:cubicBezTo>
                    <a:pt x="24536" y="32321"/>
                    <a:pt x="24578" y="32610"/>
                    <a:pt x="24600" y="32877"/>
                  </a:cubicBezTo>
                  <a:cubicBezTo>
                    <a:pt x="24600" y="32888"/>
                    <a:pt x="24611" y="32893"/>
                    <a:pt x="24621" y="32893"/>
                  </a:cubicBezTo>
                  <a:cubicBezTo>
                    <a:pt x="24632" y="32893"/>
                    <a:pt x="24643" y="32888"/>
                    <a:pt x="24643" y="32877"/>
                  </a:cubicBezTo>
                  <a:cubicBezTo>
                    <a:pt x="24643" y="32652"/>
                    <a:pt x="24643" y="32385"/>
                    <a:pt x="24600" y="32139"/>
                  </a:cubicBezTo>
                  <a:lnTo>
                    <a:pt x="24600" y="32139"/>
                  </a:lnTo>
                  <a:cubicBezTo>
                    <a:pt x="24669" y="32209"/>
                    <a:pt x="24755" y="32251"/>
                    <a:pt x="24824" y="32299"/>
                  </a:cubicBezTo>
                  <a:cubicBezTo>
                    <a:pt x="24846" y="32540"/>
                    <a:pt x="24889" y="32786"/>
                    <a:pt x="24889" y="33011"/>
                  </a:cubicBezTo>
                  <a:cubicBezTo>
                    <a:pt x="24889" y="33032"/>
                    <a:pt x="24901" y="33043"/>
                    <a:pt x="24913" y="33043"/>
                  </a:cubicBezTo>
                  <a:cubicBezTo>
                    <a:pt x="24925" y="33043"/>
                    <a:pt x="24937" y="33032"/>
                    <a:pt x="24937" y="33011"/>
                  </a:cubicBezTo>
                  <a:cubicBezTo>
                    <a:pt x="24937" y="32807"/>
                    <a:pt x="24937" y="32588"/>
                    <a:pt x="24910" y="32364"/>
                  </a:cubicBezTo>
                  <a:lnTo>
                    <a:pt x="24910" y="32364"/>
                  </a:lnTo>
                  <a:cubicBezTo>
                    <a:pt x="25001" y="32406"/>
                    <a:pt x="25092" y="32455"/>
                    <a:pt x="25177" y="32519"/>
                  </a:cubicBezTo>
                  <a:cubicBezTo>
                    <a:pt x="25247" y="32834"/>
                    <a:pt x="25311" y="33144"/>
                    <a:pt x="25290" y="33476"/>
                  </a:cubicBezTo>
                  <a:cubicBezTo>
                    <a:pt x="25290" y="33500"/>
                    <a:pt x="25302" y="33512"/>
                    <a:pt x="25314" y="33512"/>
                  </a:cubicBezTo>
                  <a:cubicBezTo>
                    <a:pt x="25326" y="33512"/>
                    <a:pt x="25338" y="33500"/>
                    <a:pt x="25338" y="33476"/>
                  </a:cubicBezTo>
                  <a:cubicBezTo>
                    <a:pt x="25381" y="33209"/>
                    <a:pt x="25381" y="32877"/>
                    <a:pt x="25338" y="32588"/>
                  </a:cubicBezTo>
                  <a:lnTo>
                    <a:pt x="25338" y="32588"/>
                  </a:lnTo>
                  <a:cubicBezTo>
                    <a:pt x="25423" y="32631"/>
                    <a:pt x="25514" y="32674"/>
                    <a:pt x="25605" y="32701"/>
                  </a:cubicBezTo>
                  <a:cubicBezTo>
                    <a:pt x="25627" y="32968"/>
                    <a:pt x="25648" y="33235"/>
                    <a:pt x="25648" y="33503"/>
                  </a:cubicBezTo>
                  <a:cubicBezTo>
                    <a:pt x="25648" y="33524"/>
                    <a:pt x="25659" y="33535"/>
                    <a:pt x="25669" y="33535"/>
                  </a:cubicBezTo>
                  <a:cubicBezTo>
                    <a:pt x="25680" y="33535"/>
                    <a:pt x="25691" y="33524"/>
                    <a:pt x="25691" y="33503"/>
                  </a:cubicBezTo>
                  <a:cubicBezTo>
                    <a:pt x="25691" y="33257"/>
                    <a:pt x="25712" y="33011"/>
                    <a:pt x="25712" y="32743"/>
                  </a:cubicBezTo>
                  <a:cubicBezTo>
                    <a:pt x="25739" y="32765"/>
                    <a:pt x="25782" y="32786"/>
                    <a:pt x="25803" y="32786"/>
                  </a:cubicBezTo>
                  <a:cubicBezTo>
                    <a:pt x="25824" y="32877"/>
                    <a:pt x="25846" y="32968"/>
                    <a:pt x="25846" y="33053"/>
                  </a:cubicBezTo>
                  <a:cubicBezTo>
                    <a:pt x="25894" y="33321"/>
                    <a:pt x="25873" y="33588"/>
                    <a:pt x="25846" y="33856"/>
                  </a:cubicBezTo>
                  <a:cubicBezTo>
                    <a:pt x="25846" y="33877"/>
                    <a:pt x="25846" y="33877"/>
                    <a:pt x="25873" y="33877"/>
                  </a:cubicBezTo>
                  <a:cubicBezTo>
                    <a:pt x="25915" y="33588"/>
                    <a:pt x="25937" y="33321"/>
                    <a:pt x="25937" y="33053"/>
                  </a:cubicBezTo>
                  <a:lnTo>
                    <a:pt x="25937" y="32856"/>
                  </a:lnTo>
                  <a:cubicBezTo>
                    <a:pt x="26006" y="32877"/>
                    <a:pt x="26049" y="32898"/>
                    <a:pt x="26113" y="32920"/>
                  </a:cubicBezTo>
                  <a:cubicBezTo>
                    <a:pt x="26140" y="33390"/>
                    <a:pt x="26183" y="33834"/>
                    <a:pt x="26140" y="34305"/>
                  </a:cubicBezTo>
                  <a:cubicBezTo>
                    <a:pt x="26140" y="34330"/>
                    <a:pt x="26155" y="34340"/>
                    <a:pt x="26167" y="34340"/>
                  </a:cubicBezTo>
                  <a:cubicBezTo>
                    <a:pt x="26175" y="34340"/>
                    <a:pt x="26183" y="34335"/>
                    <a:pt x="26183" y="34326"/>
                  </a:cubicBezTo>
                  <a:cubicBezTo>
                    <a:pt x="26247" y="33904"/>
                    <a:pt x="26316" y="33412"/>
                    <a:pt x="26247" y="32968"/>
                  </a:cubicBezTo>
                  <a:lnTo>
                    <a:pt x="26247" y="32968"/>
                  </a:lnTo>
                  <a:cubicBezTo>
                    <a:pt x="26295" y="32989"/>
                    <a:pt x="26338" y="33011"/>
                    <a:pt x="26407" y="33032"/>
                  </a:cubicBezTo>
                  <a:lnTo>
                    <a:pt x="26407" y="33947"/>
                  </a:lnTo>
                  <a:cubicBezTo>
                    <a:pt x="26407" y="33957"/>
                    <a:pt x="26413" y="33963"/>
                    <a:pt x="26418" y="33963"/>
                  </a:cubicBezTo>
                  <a:cubicBezTo>
                    <a:pt x="26423" y="33963"/>
                    <a:pt x="26429" y="33957"/>
                    <a:pt x="26429" y="33947"/>
                  </a:cubicBezTo>
                  <a:cubicBezTo>
                    <a:pt x="26450" y="33658"/>
                    <a:pt x="26493" y="33369"/>
                    <a:pt x="26493" y="33053"/>
                  </a:cubicBezTo>
                  <a:cubicBezTo>
                    <a:pt x="26541" y="33075"/>
                    <a:pt x="26584" y="33102"/>
                    <a:pt x="26627" y="33102"/>
                  </a:cubicBezTo>
                  <a:cubicBezTo>
                    <a:pt x="26696" y="33567"/>
                    <a:pt x="26605" y="34011"/>
                    <a:pt x="26627" y="34481"/>
                  </a:cubicBezTo>
                  <a:cubicBezTo>
                    <a:pt x="26627" y="34503"/>
                    <a:pt x="26639" y="34513"/>
                    <a:pt x="26651" y="34513"/>
                  </a:cubicBezTo>
                  <a:cubicBezTo>
                    <a:pt x="26663" y="34513"/>
                    <a:pt x="26675" y="34503"/>
                    <a:pt x="26675" y="34481"/>
                  </a:cubicBezTo>
                  <a:cubicBezTo>
                    <a:pt x="26696" y="34123"/>
                    <a:pt x="26851" y="33588"/>
                    <a:pt x="26782" y="33166"/>
                  </a:cubicBezTo>
                  <a:cubicBezTo>
                    <a:pt x="26851" y="33166"/>
                    <a:pt x="26894" y="33187"/>
                    <a:pt x="26964" y="33209"/>
                  </a:cubicBezTo>
                  <a:cubicBezTo>
                    <a:pt x="26985" y="33278"/>
                    <a:pt x="26985" y="33342"/>
                    <a:pt x="26985" y="33433"/>
                  </a:cubicBezTo>
                  <a:cubicBezTo>
                    <a:pt x="27006" y="33679"/>
                    <a:pt x="27006" y="33925"/>
                    <a:pt x="26985" y="34171"/>
                  </a:cubicBezTo>
                  <a:cubicBezTo>
                    <a:pt x="26964" y="34636"/>
                    <a:pt x="26915" y="35128"/>
                    <a:pt x="27006" y="35594"/>
                  </a:cubicBezTo>
                  <a:cubicBezTo>
                    <a:pt x="27006" y="35594"/>
                    <a:pt x="27028" y="35594"/>
                    <a:pt x="27006" y="35572"/>
                  </a:cubicBezTo>
                  <a:cubicBezTo>
                    <a:pt x="26942" y="35059"/>
                    <a:pt x="27028" y="34545"/>
                    <a:pt x="27076" y="34011"/>
                  </a:cubicBezTo>
                  <a:cubicBezTo>
                    <a:pt x="27097" y="33791"/>
                    <a:pt x="27119" y="33524"/>
                    <a:pt x="27097" y="33257"/>
                  </a:cubicBezTo>
                  <a:lnTo>
                    <a:pt x="27140" y="33257"/>
                  </a:lnTo>
                  <a:cubicBezTo>
                    <a:pt x="27097" y="33679"/>
                    <a:pt x="27183" y="34144"/>
                    <a:pt x="27210" y="34572"/>
                  </a:cubicBezTo>
                  <a:cubicBezTo>
                    <a:pt x="27252" y="35016"/>
                    <a:pt x="27274" y="35460"/>
                    <a:pt x="27252" y="35909"/>
                  </a:cubicBezTo>
                  <a:cubicBezTo>
                    <a:pt x="27252" y="35931"/>
                    <a:pt x="27263" y="35941"/>
                    <a:pt x="27274" y="35941"/>
                  </a:cubicBezTo>
                  <a:cubicBezTo>
                    <a:pt x="27284" y="35941"/>
                    <a:pt x="27295" y="35931"/>
                    <a:pt x="27295" y="35909"/>
                  </a:cubicBezTo>
                  <a:cubicBezTo>
                    <a:pt x="27386" y="35080"/>
                    <a:pt x="27407" y="34123"/>
                    <a:pt x="27252" y="33278"/>
                  </a:cubicBezTo>
                  <a:lnTo>
                    <a:pt x="27252" y="33278"/>
                  </a:lnTo>
                  <a:cubicBezTo>
                    <a:pt x="27343" y="33299"/>
                    <a:pt x="27429" y="33321"/>
                    <a:pt x="27541" y="33342"/>
                  </a:cubicBezTo>
                  <a:lnTo>
                    <a:pt x="27541" y="33877"/>
                  </a:lnTo>
                  <a:cubicBezTo>
                    <a:pt x="27563" y="34460"/>
                    <a:pt x="27744" y="34995"/>
                    <a:pt x="27632" y="35551"/>
                  </a:cubicBezTo>
                  <a:cubicBezTo>
                    <a:pt x="27611" y="35572"/>
                    <a:pt x="27632" y="35572"/>
                    <a:pt x="27653" y="35572"/>
                  </a:cubicBezTo>
                  <a:cubicBezTo>
                    <a:pt x="27787" y="34973"/>
                    <a:pt x="27653" y="34390"/>
                    <a:pt x="27675" y="33813"/>
                  </a:cubicBezTo>
                  <a:cubicBezTo>
                    <a:pt x="27675" y="33701"/>
                    <a:pt x="27696" y="33545"/>
                    <a:pt x="27696" y="33369"/>
                  </a:cubicBezTo>
                  <a:lnTo>
                    <a:pt x="27766" y="33369"/>
                  </a:lnTo>
                  <a:cubicBezTo>
                    <a:pt x="27787" y="34037"/>
                    <a:pt x="27830" y="34706"/>
                    <a:pt x="27878" y="35348"/>
                  </a:cubicBezTo>
                  <a:cubicBezTo>
                    <a:pt x="27878" y="35372"/>
                    <a:pt x="27889" y="35384"/>
                    <a:pt x="27899" y="35384"/>
                  </a:cubicBezTo>
                  <a:cubicBezTo>
                    <a:pt x="27910" y="35384"/>
                    <a:pt x="27921" y="35372"/>
                    <a:pt x="27921" y="35348"/>
                  </a:cubicBezTo>
                  <a:cubicBezTo>
                    <a:pt x="27921" y="34727"/>
                    <a:pt x="28033" y="34037"/>
                    <a:pt x="27921" y="33390"/>
                  </a:cubicBezTo>
                  <a:lnTo>
                    <a:pt x="28252" y="33390"/>
                  </a:lnTo>
                  <a:cubicBezTo>
                    <a:pt x="28231" y="33567"/>
                    <a:pt x="28231" y="33722"/>
                    <a:pt x="28231" y="33904"/>
                  </a:cubicBezTo>
                  <a:cubicBezTo>
                    <a:pt x="28252" y="34390"/>
                    <a:pt x="28252" y="34861"/>
                    <a:pt x="28188" y="35326"/>
                  </a:cubicBezTo>
                  <a:cubicBezTo>
                    <a:pt x="28167" y="35348"/>
                    <a:pt x="28188" y="35348"/>
                    <a:pt x="28210" y="35348"/>
                  </a:cubicBezTo>
                  <a:cubicBezTo>
                    <a:pt x="28300" y="34904"/>
                    <a:pt x="28322" y="34439"/>
                    <a:pt x="28322" y="33989"/>
                  </a:cubicBezTo>
                  <a:cubicBezTo>
                    <a:pt x="28322" y="33813"/>
                    <a:pt x="28365" y="33588"/>
                    <a:pt x="28386" y="33390"/>
                  </a:cubicBezTo>
                  <a:cubicBezTo>
                    <a:pt x="28456" y="33390"/>
                    <a:pt x="28498" y="33369"/>
                    <a:pt x="28568" y="33369"/>
                  </a:cubicBezTo>
                  <a:cubicBezTo>
                    <a:pt x="28498" y="33989"/>
                    <a:pt x="28520" y="34636"/>
                    <a:pt x="28456" y="35283"/>
                  </a:cubicBezTo>
                  <a:cubicBezTo>
                    <a:pt x="28365" y="36128"/>
                    <a:pt x="28210" y="37000"/>
                    <a:pt x="28033" y="37845"/>
                  </a:cubicBezTo>
                  <a:cubicBezTo>
                    <a:pt x="28033" y="37870"/>
                    <a:pt x="28048" y="37880"/>
                    <a:pt x="28060" y="37880"/>
                  </a:cubicBezTo>
                  <a:cubicBezTo>
                    <a:pt x="28069" y="37880"/>
                    <a:pt x="28076" y="37875"/>
                    <a:pt x="28076" y="37866"/>
                  </a:cubicBezTo>
                  <a:cubicBezTo>
                    <a:pt x="28279" y="37064"/>
                    <a:pt x="28456" y="36262"/>
                    <a:pt x="28568" y="35460"/>
                  </a:cubicBezTo>
                  <a:cubicBezTo>
                    <a:pt x="28680" y="34791"/>
                    <a:pt x="28814" y="34037"/>
                    <a:pt x="28744" y="33342"/>
                  </a:cubicBezTo>
                  <a:cubicBezTo>
                    <a:pt x="28835" y="33321"/>
                    <a:pt x="28948" y="33321"/>
                    <a:pt x="29055" y="33321"/>
                  </a:cubicBezTo>
                  <a:cubicBezTo>
                    <a:pt x="29033" y="33412"/>
                    <a:pt x="29033" y="33503"/>
                    <a:pt x="29033" y="33610"/>
                  </a:cubicBezTo>
                  <a:cubicBezTo>
                    <a:pt x="28990" y="33989"/>
                    <a:pt x="28948" y="34369"/>
                    <a:pt x="28921" y="34749"/>
                  </a:cubicBezTo>
                  <a:cubicBezTo>
                    <a:pt x="28910" y="34759"/>
                    <a:pt x="28917" y="34765"/>
                    <a:pt x="28926" y="34765"/>
                  </a:cubicBezTo>
                  <a:cubicBezTo>
                    <a:pt x="28936" y="34765"/>
                    <a:pt x="28948" y="34759"/>
                    <a:pt x="28948" y="34749"/>
                  </a:cubicBezTo>
                  <a:cubicBezTo>
                    <a:pt x="28990" y="34348"/>
                    <a:pt x="29055" y="33947"/>
                    <a:pt x="29124" y="33524"/>
                  </a:cubicBezTo>
                  <a:cubicBezTo>
                    <a:pt x="29124" y="33455"/>
                    <a:pt x="29124" y="33390"/>
                    <a:pt x="29145" y="33321"/>
                  </a:cubicBezTo>
                  <a:cubicBezTo>
                    <a:pt x="29215" y="33321"/>
                    <a:pt x="29258" y="33321"/>
                    <a:pt x="29322" y="33342"/>
                  </a:cubicBezTo>
                  <a:cubicBezTo>
                    <a:pt x="29279" y="33658"/>
                    <a:pt x="29301" y="33989"/>
                    <a:pt x="29236" y="34305"/>
                  </a:cubicBezTo>
                  <a:cubicBezTo>
                    <a:pt x="29145" y="34679"/>
                    <a:pt x="29033" y="35059"/>
                    <a:pt x="28969" y="35460"/>
                  </a:cubicBezTo>
                  <a:cubicBezTo>
                    <a:pt x="28814" y="36262"/>
                    <a:pt x="28680" y="37086"/>
                    <a:pt x="28365" y="37866"/>
                  </a:cubicBezTo>
                  <a:cubicBezTo>
                    <a:pt x="28350" y="37881"/>
                    <a:pt x="28378" y="37908"/>
                    <a:pt x="28397" y="37908"/>
                  </a:cubicBezTo>
                  <a:cubicBezTo>
                    <a:pt x="28406" y="37908"/>
                    <a:pt x="28413" y="37903"/>
                    <a:pt x="28413" y="37888"/>
                  </a:cubicBezTo>
                  <a:cubicBezTo>
                    <a:pt x="28766" y="37134"/>
                    <a:pt x="28948" y="36310"/>
                    <a:pt x="29103" y="35481"/>
                  </a:cubicBezTo>
                  <a:cubicBezTo>
                    <a:pt x="29188" y="35107"/>
                    <a:pt x="29279" y="34727"/>
                    <a:pt x="29391" y="34348"/>
                  </a:cubicBezTo>
                  <a:cubicBezTo>
                    <a:pt x="29482" y="34037"/>
                    <a:pt x="29482" y="33701"/>
                    <a:pt x="29504" y="33390"/>
                  </a:cubicBezTo>
                  <a:cubicBezTo>
                    <a:pt x="29568" y="33412"/>
                    <a:pt x="29616" y="33455"/>
                    <a:pt x="29680" y="33503"/>
                  </a:cubicBezTo>
                  <a:cubicBezTo>
                    <a:pt x="29659" y="33567"/>
                    <a:pt x="29659" y="33658"/>
                    <a:pt x="29659" y="33679"/>
                  </a:cubicBezTo>
                  <a:cubicBezTo>
                    <a:pt x="29589" y="33947"/>
                    <a:pt x="29568" y="34214"/>
                    <a:pt x="29525" y="34460"/>
                  </a:cubicBezTo>
                  <a:cubicBezTo>
                    <a:pt x="29370" y="35241"/>
                    <a:pt x="29322" y="36086"/>
                    <a:pt x="28990" y="36797"/>
                  </a:cubicBezTo>
                  <a:cubicBezTo>
                    <a:pt x="28969" y="36818"/>
                    <a:pt x="28990" y="36818"/>
                    <a:pt x="29012" y="36818"/>
                  </a:cubicBezTo>
                  <a:cubicBezTo>
                    <a:pt x="29370" y="36128"/>
                    <a:pt x="29434" y="35374"/>
                    <a:pt x="29616" y="34615"/>
                  </a:cubicBezTo>
                  <a:cubicBezTo>
                    <a:pt x="29680" y="34369"/>
                    <a:pt x="29702" y="34123"/>
                    <a:pt x="29750" y="33877"/>
                  </a:cubicBezTo>
                  <a:cubicBezTo>
                    <a:pt x="29771" y="33791"/>
                    <a:pt x="29792" y="33722"/>
                    <a:pt x="29792" y="33636"/>
                  </a:cubicBezTo>
                  <a:cubicBezTo>
                    <a:pt x="29857" y="33701"/>
                    <a:pt x="29905" y="33770"/>
                    <a:pt x="29969" y="33834"/>
                  </a:cubicBezTo>
                  <a:cubicBezTo>
                    <a:pt x="29771" y="34348"/>
                    <a:pt x="29750" y="34973"/>
                    <a:pt x="29616" y="35508"/>
                  </a:cubicBezTo>
                  <a:cubicBezTo>
                    <a:pt x="29413" y="36283"/>
                    <a:pt x="29167" y="37043"/>
                    <a:pt x="28899" y="37824"/>
                  </a:cubicBezTo>
                  <a:cubicBezTo>
                    <a:pt x="28653" y="38513"/>
                    <a:pt x="28386" y="39182"/>
                    <a:pt x="28145" y="39872"/>
                  </a:cubicBezTo>
                  <a:cubicBezTo>
                    <a:pt x="27899" y="40519"/>
                    <a:pt x="27718" y="41230"/>
                    <a:pt x="27295" y="41792"/>
                  </a:cubicBezTo>
                  <a:cubicBezTo>
                    <a:pt x="27280" y="41807"/>
                    <a:pt x="27286" y="41822"/>
                    <a:pt x="27299" y="41822"/>
                  </a:cubicBezTo>
                  <a:cubicBezTo>
                    <a:pt x="27304" y="41822"/>
                    <a:pt x="27310" y="41819"/>
                    <a:pt x="27317" y="41813"/>
                  </a:cubicBezTo>
                  <a:cubicBezTo>
                    <a:pt x="27675" y="41412"/>
                    <a:pt x="27878" y="40877"/>
                    <a:pt x="28076" y="40364"/>
                  </a:cubicBezTo>
                  <a:cubicBezTo>
                    <a:pt x="28343" y="39674"/>
                    <a:pt x="28632" y="39005"/>
                    <a:pt x="28878" y="38316"/>
                  </a:cubicBezTo>
                  <a:cubicBezTo>
                    <a:pt x="29145" y="37556"/>
                    <a:pt x="29456" y="36797"/>
                    <a:pt x="29659" y="36016"/>
                  </a:cubicBezTo>
                  <a:cubicBezTo>
                    <a:pt x="29835" y="35326"/>
                    <a:pt x="29969" y="34636"/>
                    <a:pt x="30103" y="33947"/>
                  </a:cubicBezTo>
                  <a:cubicBezTo>
                    <a:pt x="30124" y="33968"/>
                    <a:pt x="30172" y="33989"/>
                    <a:pt x="30194" y="34011"/>
                  </a:cubicBezTo>
                  <a:cubicBezTo>
                    <a:pt x="30151" y="34171"/>
                    <a:pt x="30124" y="34326"/>
                    <a:pt x="30103" y="34481"/>
                  </a:cubicBezTo>
                  <a:cubicBezTo>
                    <a:pt x="30038" y="34749"/>
                    <a:pt x="29990" y="35016"/>
                    <a:pt x="29905" y="35283"/>
                  </a:cubicBezTo>
                  <a:cubicBezTo>
                    <a:pt x="29883" y="35305"/>
                    <a:pt x="29905" y="35305"/>
                    <a:pt x="29926" y="35305"/>
                  </a:cubicBezTo>
                  <a:cubicBezTo>
                    <a:pt x="30038" y="35059"/>
                    <a:pt x="30103" y="34813"/>
                    <a:pt x="30172" y="34572"/>
                  </a:cubicBezTo>
                  <a:cubicBezTo>
                    <a:pt x="30215" y="34412"/>
                    <a:pt x="30258" y="34257"/>
                    <a:pt x="30306" y="34102"/>
                  </a:cubicBezTo>
                  <a:cubicBezTo>
                    <a:pt x="30327" y="34123"/>
                    <a:pt x="30349" y="34144"/>
                    <a:pt x="30391" y="34144"/>
                  </a:cubicBezTo>
                  <a:cubicBezTo>
                    <a:pt x="30124" y="34882"/>
                    <a:pt x="30060" y="35706"/>
                    <a:pt x="29835" y="36444"/>
                  </a:cubicBezTo>
                  <a:cubicBezTo>
                    <a:pt x="29547" y="37332"/>
                    <a:pt x="29370" y="38225"/>
                    <a:pt x="28948" y="39070"/>
                  </a:cubicBezTo>
                  <a:cubicBezTo>
                    <a:pt x="28948" y="39085"/>
                    <a:pt x="28958" y="39102"/>
                    <a:pt x="28972" y="39102"/>
                  </a:cubicBezTo>
                  <a:cubicBezTo>
                    <a:pt x="28978" y="39102"/>
                    <a:pt x="28984" y="39099"/>
                    <a:pt x="28990" y="39091"/>
                  </a:cubicBezTo>
                  <a:cubicBezTo>
                    <a:pt x="29391" y="38358"/>
                    <a:pt x="29616" y="37556"/>
                    <a:pt x="29883" y="36775"/>
                  </a:cubicBezTo>
                  <a:cubicBezTo>
                    <a:pt x="30124" y="35952"/>
                    <a:pt x="30370" y="35107"/>
                    <a:pt x="30525" y="34257"/>
                  </a:cubicBezTo>
                  <a:cubicBezTo>
                    <a:pt x="30573" y="34305"/>
                    <a:pt x="30616" y="34326"/>
                    <a:pt x="30637" y="34369"/>
                  </a:cubicBezTo>
                  <a:cubicBezTo>
                    <a:pt x="30573" y="34749"/>
                    <a:pt x="30525" y="35150"/>
                    <a:pt x="30391" y="35529"/>
                  </a:cubicBezTo>
                  <a:cubicBezTo>
                    <a:pt x="30391" y="35551"/>
                    <a:pt x="30418" y="35551"/>
                    <a:pt x="30440" y="35551"/>
                  </a:cubicBezTo>
                  <a:cubicBezTo>
                    <a:pt x="30573" y="35193"/>
                    <a:pt x="30637" y="34840"/>
                    <a:pt x="30728" y="34481"/>
                  </a:cubicBezTo>
                  <a:cubicBezTo>
                    <a:pt x="30750" y="34503"/>
                    <a:pt x="30771" y="34545"/>
                    <a:pt x="30793" y="34572"/>
                  </a:cubicBezTo>
                  <a:cubicBezTo>
                    <a:pt x="30616" y="35214"/>
                    <a:pt x="30504" y="35882"/>
                    <a:pt x="30327" y="36508"/>
                  </a:cubicBezTo>
                  <a:cubicBezTo>
                    <a:pt x="30151" y="37267"/>
                    <a:pt x="29948" y="38000"/>
                    <a:pt x="29680" y="38738"/>
                  </a:cubicBezTo>
                  <a:cubicBezTo>
                    <a:pt x="29680" y="38753"/>
                    <a:pt x="29702" y="38768"/>
                    <a:pt x="29714" y="38768"/>
                  </a:cubicBezTo>
                  <a:cubicBezTo>
                    <a:pt x="29719" y="38768"/>
                    <a:pt x="29723" y="38766"/>
                    <a:pt x="29723" y="38759"/>
                  </a:cubicBezTo>
                  <a:cubicBezTo>
                    <a:pt x="30215" y="37487"/>
                    <a:pt x="30686" y="36128"/>
                    <a:pt x="30883" y="34791"/>
                  </a:cubicBezTo>
                  <a:cubicBezTo>
                    <a:pt x="30996" y="35059"/>
                    <a:pt x="31039" y="35396"/>
                    <a:pt x="31039" y="35727"/>
                  </a:cubicBezTo>
                  <a:cubicBezTo>
                    <a:pt x="30771" y="36620"/>
                    <a:pt x="30728" y="37578"/>
                    <a:pt x="30172" y="38380"/>
                  </a:cubicBezTo>
                  <a:cubicBezTo>
                    <a:pt x="30172" y="38395"/>
                    <a:pt x="30183" y="38410"/>
                    <a:pt x="30197" y="38410"/>
                  </a:cubicBezTo>
                  <a:cubicBezTo>
                    <a:pt x="30202" y="38410"/>
                    <a:pt x="30209" y="38407"/>
                    <a:pt x="30215" y="38401"/>
                  </a:cubicBezTo>
                  <a:cubicBezTo>
                    <a:pt x="30659" y="37824"/>
                    <a:pt x="30862" y="37112"/>
                    <a:pt x="31060" y="36396"/>
                  </a:cubicBezTo>
                  <a:lnTo>
                    <a:pt x="31060" y="36396"/>
                  </a:lnTo>
                  <a:cubicBezTo>
                    <a:pt x="31060" y="36487"/>
                    <a:pt x="31039" y="36599"/>
                    <a:pt x="31039" y="36685"/>
                  </a:cubicBezTo>
                  <a:cubicBezTo>
                    <a:pt x="31060" y="36711"/>
                    <a:pt x="31039" y="36754"/>
                    <a:pt x="31039" y="36797"/>
                  </a:cubicBezTo>
                  <a:cubicBezTo>
                    <a:pt x="30926" y="37246"/>
                    <a:pt x="30793" y="37690"/>
                    <a:pt x="30595" y="38134"/>
                  </a:cubicBezTo>
                  <a:cubicBezTo>
                    <a:pt x="30327" y="38690"/>
                    <a:pt x="30060" y="39337"/>
                    <a:pt x="29616" y="39759"/>
                  </a:cubicBezTo>
                  <a:cubicBezTo>
                    <a:pt x="29589" y="39759"/>
                    <a:pt x="29616" y="39786"/>
                    <a:pt x="29616" y="39786"/>
                  </a:cubicBezTo>
                  <a:cubicBezTo>
                    <a:pt x="30103" y="39385"/>
                    <a:pt x="30418" y="38759"/>
                    <a:pt x="30707" y="38203"/>
                  </a:cubicBezTo>
                  <a:cubicBezTo>
                    <a:pt x="30771" y="38048"/>
                    <a:pt x="30841" y="37888"/>
                    <a:pt x="30905" y="37733"/>
                  </a:cubicBezTo>
                  <a:lnTo>
                    <a:pt x="30905" y="37733"/>
                  </a:lnTo>
                  <a:cubicBezTo>
                    <a:pt x="30728" y="38316"/>
                    <a:pt x="30440" y="38850"/>
                    <a:pt x="30124" y="39407"/>
                  </a:cubicBezTo>
                  <a:cubicBezTo>
                    <a:pt x="30060" y="39519"/>
                    <a:pt x="29969" y="39626"/>
                    <a:pt x="29905" y="39717"/>
                  </a:cubicBezTo>
                  <a:cubicBezTo>
                    <a:pt x="29525" y="40118"/>
                    <a:pt x="29103" y="40497"/>
                    <a:pt x="28702" y="40899"/>
                  </a:cubicBezTo>
                  <a:cubicBezTo>
                    <a:pt x="27787" y="41765"/>
                    <a:pt x="27365" y="42925"/>
                    <a:pt x="26584" y="43883"/>
                  </a:cubicBezTo>
                  <a:cubicBezTo>
                    <a:pt x="26569" y="43917"/>
                    <a:pt x="26586" y="43948"/>
                    <a:pt x="26605" y="43948"/>
                  </a:cubicBezTo>
                  <a:cubicBezTo>
                    <a:pt x="26612" y="43948"/>
                    <a:pt x="26620" y="43943"/>
                    <a:pt x="26627" y="43931"/>
                  </a:cubicBezTo>
                  <a:cubicBezTo>
                    <a:pt x="27049" y="43482"/>
                    <a:pt x="27386" y="42995"/>
                    <a:pt x="27718" y="42460"/>
                  </a:cubicBezTo>
                  <a:cubicBezTo>
                    <a:pt x="27878" y="42235"/>
                    <a:pt x="28012" y="42032"/>
                    <a:pt x="28188" y="41834"/>
                  </a:cubicBezTo>
                  <a:lnTo>
                    <a:pt x="28188" y="41834"/>
                  </a:lnTo>
                  <a:cubicBezTo>
                    <a:pt x="28145" y="41947"/>
                    <a:pt x="28097" y="42032"/>
                    <a:pt x="28054" y="42145"/>
                  </a:cubicBezTo>
                  <a:cubicBezTo>
                    <a:pt x="27985" y="42235"/>
                    <a:pt x="27921" y="42326"/>
                    <a:pt x="27851" y="42433"/>
                  </a:cubicBezTo>
                  <a:lnTo>
                    <a:pt x="27851" y="42460"/>
                  </a:lnTo>
                  <a:cubicBezTo>
                    <a:pt x="27808" y="42503"/>
                    <a:pt x="27787" y="42546"/>
                    <a:pt x="27744" y="42594"/>
                  </a:cubicBezTo>
                  <a:cubicBezTo>
                    <a:pt x="27386" y="43150"/>
                    <a:pt x="27295" y="43861"/>
                    <a:pt x="27210" y="44487"/>
                  </a:cubicBezTo>
                  <a:cubicBezTo>
                    <a:pt x="27097" y="45353"/>
                    <a:pt x="26915" y="46113"/>
                    <a:pt x="26627" y="46936"/>
                  </a:cubicBezTo>
                  <a:cubicBezTo>
                    <a:pt x="26493" y="47246"/>
                    <a:pt x="26359" y="47583"/>
                    <a:pt x="26204" y="47872"/>
                  </a:cubicBezTo>
                  <a:cubicBezTo>
                    <a:pt x="26161" y="47963"/>
                    <a:pt x="25980" y="48364"/>
                    <a:pt x="25894" y="48385"/>
                  </a:cubicBezTo>
                  <a:cubicBezTo>
                    <a:pt x="25873" y="48385"/>
                    <a:pt x="25873" y="48407"/>
                    <a:pt x="25894" y="48407"/>
                  </a:cubicBezTo>
                  <a:cubicBezTo>
                    <a:pt x="25897" y="48407"/>
                    <a:pt x="25900" y="48407"/>
                    <a:pt x="25903" y="48407"/>
                  </a:cubicBezTo>
                  <a:cubicBezTo>
                    <a:pt x="26041" y="48407"/>
                    <a:pt x="26318" y="47960"/>
                    <a:pt x="26381" y="47851"/>
                  </a:cubicBezTo>
                  <a:cubicBezTo>
                    <a:pt x="26514" y="47674"/>
                    <a:pt x="26627" y="47471"/>
                    <a:pt x="26739" y="47273"/>
                  </a:cubicBezTo>
                  <a:lnTo>
                    <a:pt x="26739" y="47273"/>
                  </a:lnTo>
                  <a:cubicBezTo>
                    <a:pt x="26627" y="47605"/>
                    <a:pt x="26514" y="47915"/>
                    <a:pt x="26274" y="48230"/>
                  </a:cubicBezTo>
                  <a:cubicBezTo>
                    <a:pt x="26049" y="48498"/>
                    <a:pt x="25846" y="48744"/>
                    <a:pt x="25712" y="49054"/>
                  </a:cubicBezTo>
                  <a:cubicBezTo>
                    <a:pt x="25359" y="49920"/>
                    <a:pt x="25070" y="50792"/>
                    <a:pt x="24466" y="51503"/>
                  </a:cubicBezTo>
                  <a:cubicBezTo>
                    <a:pt x="24268" y="51706"/>
                    <a:pt x="24065" y="51904"/>
                    <a:pt x="23819" y="52086"/>
                  </a:cubicBezTo>
                  <a:cubicBezTo>
                    <a:pt x="23466" y="52284"/>
                    <a:pt x="23086" y="52418"/>
                    <a:pt x="22707" y="52530"/>
                  </a:cubicBezTo>
                  <a:cubicBezTo>
                    <a:pt x="22685" y="52530"/>
                    <a:pt x="22637" y="52530"/>
                    <a:pt x="22594" y="52551"/>
                  </a:cubicBezTo>
                  <a:cubicBezTo>
                    <a:pt x="22637" y="52530"/>
                    <a:pt x="22664" y="52508"/>
                    <a:pt x="22685" y="52487"/>
                  </a:cubicBezTo>
                  <a:cubicBezTo>
                    <a:pt x="22883" y="52353"/>
                    <a:pt x="23038" y="52129"/>
                    <a:pt x="23151" y="51904"/>
                  </a:cubicBezTo>
                  <a:cubicBezTo>
                    <a:pt x="23397" y="51460"/>
                    <a:pt x="23734" y="51327"/>
                    <a:pt x="24177" y="51102"/>
                  </a:cubicBezTo>
                  <a:cubicBezTo>
                    <a:pt x="24199" y="51102"/>
                    <a:pt x="24177" y="51059"/>
                    <a:pt x="24156" y="51059"/>
                  </a:cubicBezTo>
                  <a:cubicBezTo>
                    <a:pt x="23910" y="51123"/>
                    <a:pt x="23621" y="51150"/>
                    <a:pt x="23418" y="51305"/>
                  </a:cubicBezTo>
                  <a:cubicBezTo>
                    <a:pt x="23172" y="51482"/>
                    <a:pt x="22974" y="51728"/>
                    <a:pt x="22771" y="51952"/>
                  </a:cubicBezTo>
                  <a:cubicBezTo>
                    <a:pt x="22381" y="52387"/>
                    <a:pt x="21870" y="52517"/>
                    <a:pt x="21330" y="52517"/>
                  </a:cubicBezTo>
                  <a:cubicBezTo>
                    <a:pt x="21100" y="52517"/>
                    <a:pt x="20865" y="52494"/>
                    <a:pt x="20632" y="52460"/>
                  </a:cubicBezTo>
                  <a:cubicBezTo>
                    <a:pt x="19498" y="52284"/>
                    <a:pt x="18471" y="51615"/>
                    <a:pt x="17359" y="51551"/>
                  </a:cubicBezTo>
                  <a:cubicBezTo>
                    <a:pt x="17070" y="51482"/>
                    <a:pt x="16755" y="51460"/>
                    <a:pt x="16514" y="51460"/>
                  </a:cubicBezTo>
                  <a:cubicBezTo>
                    <a:pt x="16044" y="51439"/>
                    <a:pt x="15712" y="51150"/>
                    <a:pt x="15375" y="50856"/>
                  </a:cubicBezTo>
                  <a:cubicBezTo>
                    <a:pt x="14995" y="50524"/>
                    <a:pt x="14616" y="50278"/>
                    <a:pt x="14172" y="50054"/>
                  </a:cubicBezTo>
                  <a:cubicBezTo>
                    <a:pt x="13749" y="49856"/>
                    <a:pt x="13461" y="49610"/>
                    <a:pt x="13215" y="49230"/>
                  </a:cubicBezTo>
                  <a:cubicBezTo>
                    <a:pt x="13412" y="48984"/>
                    <a:pt x="13616" y="48717"/>
                    <a:pt x="13840" y="48498"/>
                  </a:cubicBezTo>
                  <a:cubicBezTo>
                    <a:pt x="14241" y="48942"/>
                    <a:pt x="14728" y="49321"/>
                    <a:pt x="15311" y="49476"/>
                  </a:cubicBezTo>
                  <a:cubicBezTo>
                    <a:pt x="15311" y="49589"/>
                    <a:pt x="15311" y="49701"/>
                    <a:pt x="15332" y="49813"/>
                  </a:cubicBezTo>
                  <a:cubicBezTo>
                    <a:pt x="15311" y="49990"/>
                    <a:pt x="15311" y="50166"/>
                    <a:pt x="15311" y="50348"/>
                  </a:cubicBezTo>
                  <a:cubicBezTo>
                    <a:pt x="15311" y="50359"/>
                    <a:pt x="15322" y="50364"/>
                    <a:pt x="15332" y="50364"/>
                  </a:cubicBezTo>
                  <a:cubicBezTo>
                    <a:pt x="15343" y="50364"/>
                    <a:pt x="15354" y="50359"/>
                    <a:pt x="15354" y="50348"/>
                  </a:cubicBezTo>
                  <a:lnTo>
                    <a:pt x="15354" y="50770"/>
                  </a:lnTo>
                  <a:cubicBezTo>
                    <a:pt x="15332" y="50792"/>
                    <a:pt x="15354" y="50792"/>
                    <a:pt x="15375" y="50792"/>
                  </a:cubicBezTo>
                  <a:cubicBezTo>
                    <a:pt x="15487" y="50369"/>
                    <a:pt x="15509" y="49947"/>
                    <a:pt x="15530" y="49519"/>
                  </a:cubicBezTo>
                  <a:lnTo>
                    <a:pt x="15578" y="49519"/>
                  </a:lnTo>
                  <a:cubicBezTo>
                    <a:pt x="15621" y="49519"/>
                    <a:pt x="15621" y="49455"/>
                    <a:pt x="15600" y="49455"/>
                  </a:cubicBezTo>
                  <a:cubicBezTo>
                    <a:pt x="15578" y="49455"/>
                    <a:pt x="15552" y="49433"/>
                    <a:pt x="15552" y="49433"/>
                  </a:cubicBezTo>
                  <a:cubicBezTo>
                    <a:pt x="15552" y="49385"/>
                    <a:pt x="15578" y="49321"/>
                    <a:pt x="15600" y="49278"/>
                  </a:cubicBezTo>
                  <a:cubicBezTo>
                    <a:pt x="16044" y="49589"/>
                    <a:pt x="16536" y="49835"/>
                    <a:pt x="17070" y="49899"/>
                  </a:cubicBezTo>
                  <a:cubicBezTo>
                    <a:pt x="17113" y="49899"/>
                    <a:pt x="17113" y="49856"/>
                    <a:pt x="17070" y="49835"/>
                  </a:cubicBezTo>
                  <a:cubicBezTo>
                    <a:pt x="16600" y="49653"/>
                    <a:pt x="16134" y="49498"/>
                    <a:pt x="15685" y="49230"/>
                  </a:cubicBezTo>
                  <a:cubicBezTo>
                    <a:pt x="15664" y="49230"/>
                    <a:pt x="15642" y="49209"/>
                    <a:pt x="15621" y="49188"/>
                  </a:cubicBezTo>
                  <a:cubicBezTo>
                    <a:pt x="15755" y="48829"/>
                    <a:pt x="15910" y="48498"/>
                    <a:pt x="16044" y="48139"/>
                  </a:cubicBezTo>
                  <a:cubicBezTo>
                    <a:pt x="16311" y="47492"/>
                    <a:pt x="16311" y="46760"/>
                    <a:pt x="16648" y="46155"/>
                  </a:cubicBezTo>
                  <a:cubicBezTo>
                    <a:pt x="16937" y="45642"/>
                    <a:pt x="17423" y="45310"/>
                    <a:pt x="17760" y="44840"/>
                  </a:cubicBezTo>
                  <a:cubicBezTo>
                    <a:pt x="18204" y="44219"/>
                    <a:pt x="18204" y="43503"/>
                    <a:pt x="18520" y="42834"/>
                  </a:cubicBezTo>
                  <a:cubicBezTo>
                    <a:pt x="18520" y="42819"/>
                    <a:pt x="18506" y="42804"/>
                    <a:pt x="18491" y="42804"/>
                  </a:cubicBezTo>
                  <a:cubicBezTo>
                    <a:pt x="18484" y="42804"/>
                    <a:pt x="18478" y="42807"/>
                    <a:pt x="18471" y="42813"/>
                  </a:cubicBezTo>
                  <a:cubicBezTo>
                    <a:pt x="18295" y="43038"/>
                    <a:pt x="18204" y="43305"/>
                    <a:pt x="18140" y="43572"/>
                  </a:cubicBezTo>
                  <a:cubicBezTo>
                    <a:pt x="18006" y="43995"/>
                    <a:pt x="17851" y="44332"/>
                    <a:pt x="17584" y="44685"/>
                  </a:cubicBezTo>
                  <a:cubicBezTo>
                    <a:pt x="17183" y="45155"/>
                    <a:pt x="16669" y="45556"/>
                    <a:pt x="16354" y="46113"/>
                  </a:cubicBezTo>
                  <a:cubicBezTo>
                    <a:pt x="16220" y="46380"/>
                    <a:pt x="16156" y="46669"/>
                    <a:pt x="16113" y="46958"/>
                  </a:cubicBezTo>
                  <a:cubicBezTo>
                    <a:pt x="16065" y="47337"/>
                    <a:pt x="15931" y="47717"/>
                    <a:pt x="15798" y="48075"/>
                  </a:cubicBezTo>
                  <a:cubicBezTo>
                    <a:pt x="15712" y="48294"/>
                    <a:pt x="15642" y="48498"/>
                    <a:pt x="15578" y="48717"/>
                  </a:cubicBezTo>
                  <a:cubicBezTo>
                    <a:pt x="15600" y="48498"/>
                    <a:pt x="15621" y="48294"/>
                    <a:pt x="15685" y="48075"/>
                  </a:cubicBezTo>
                  <a:cubicBezTo>
                    <a:pt x="15776" y="47695"/>
                    <a:pt x="15888" y="47316"/>
                    <a:pt x="15979" y="46915"/>
                  </a:cubicBezTo>
                  <a:cubicBezTo>
                    <a:pt x="16065" y="46626"/>
                    <a:pt x="16332" y="46246"/>
                    <a:pt x="16290" y="45936"/>
                  </a:cubicBezTo>
                  <a:cubicBezTo>
                    <a:pt x="16290" y="45912"/>
                    <a:pt x="16267" y="45900"/>
                    <a:pt x="16244" y="45900"/>
                  </a:cubicBezTo>
                  <a:cubicBezTo>
                    <a:pt x="16221" y="45900"/>
                    <a:pt x="16199" y="45912"/>
                    <a:pt x="16199" y="45936"/>
                  </a:cubicBezTo>
                  <a:cubicBezTo>
                    <a:pt x="16199" y="46000"/>
                    <a:pt x="16177" y="46043"/>
                    <a:pt x="16156" y="46091"/>
                  </a:cubicBezTo>
                  <a:lnTo>
                    <a:pt x="16134" y="46091"/>
                  </a:lnTo>
                  <a:cubicBezTo>
                    <a:pt x="15819" y="46535"/>
                    <a:pt x="15354" y="46802"/>
                    <a:pt x="14931" y="47113"/>
                  </a:cubicBezTo>
                  <a:cubicBezTo>
                    <a:pt x="14974" y="47070"/>
                    <a:pt x="15017" y="47027"/>
                    <a:pt x="15043" y="46958"/>
                  </a:cubicBezTo>
                  <a:cubicBezTo>
                    <a:pt x="15445" y="46605"/>
                    <a:pt x="15846" y="46268"/>
                    <a:pt x="16199" y="45867"/>
                  </a:cubicBezTo>
                  <a:cubicBezTo>
                    <a:pt x="16402" y="45642"/>
                    <a:pt x="16578" y="45401"/>
                    <a:pt x="16733" y="45155"/>
                  </a:cubicBezTo>
                  <a:cubicBezTo>
                    <a:pt x="16824" y="45022"/>
                    <a:pt x="16937" y="44909"/>
                    <a:pt x="17022" y="44776"/>
                  </a:cubicBezTo>
                  <a:cubicBezTo>
                    <a:pt x="17402" y="44219"/>
                    <a:pt x="17605" y="43572"/>
                    <a:pt x="17872" y="42968"/>
                  </a:cubicBezTo>
                  <a:cubicBezTo>
                    <a:pt x="18140" y="42300"/>
                    <a:pt x="18541" y="41792"/>
                    <a:pt x="18985" y="41230"/>
                  </a:cubicBezTo>
                  <a:cubicBezTo>
                    <a:pt x="19429" y="40722"/>
                    <a:pt x="19632" y="40209"/>
                    <a:pt x="19808" y="39540"/>
                  </a:cubicBezTo>
                  <a:cubicBezTo>
                    <a:pt x="19921" y="39182"/>
                    <a:pt x="20124" y="38850"/>
                    <a:pt x="20300" y="38513"/>
                  </a:cubicBezTo>
                  <a:cubicBezTo>
                    <a:pt x="20434" y="38203"/>
                    <a:pt x="20546" y="37888"/>
                    <a:pt x="20610" y="37535"/>
                  </a:cubicBezTo>
                  <a:cubicBezTo>
                    <a:pt x="20744" y="37043"/>
                    <a:pt x="20926" y="36487"/>
                    <a:pt x="21236" y="36086"/>
                  </a:cubicBezTo>
                  <a:cubicBezTo>
                    <a:pt x="21504" y="35882"/>
                    <a:pt x="21680" y="35594"/>
                    <a:pt x="21835" y="35214"/>
                  </a:cubicBezTo>
                  <a:cubicBezTo>
                    <a:pt x="21835" y="35188"/>
                    <a:pt x="21819" y="35169"/>
                    <a:pt x="21801" y="35169"/>
                  </a:cubicBezTo>
                  <a:cubicBezTo>
                    <a:pt x="21790" y="35169"/>
                    <a:pt x="21779" y="35176"/>
                    <a:pt x="21771" y="35193"/>
                  </a:cubicBezTo>
                  <a:cubicBezTo>
                    <a:pt x="21279" y="35952"/>
                    <a:pt x="20632" y="36064"/>
                    <a:pt x="19787" y="36219"/>
                  </a:cubicBezTo>
                  <a:cubicBezTo>
                    <a:pt x="19006" y="36374"/>
                    <a:pt x="18386" y="36931"/>
                    <a:pt x="17803" y="37465"/>
                  </a:cubicBezTo>
                  <a:cubicBezTo>
                    <a:pt x="17338" y="37866"/>
                    <a:pt x="16846" y="38225"/>
                    <a:pt x="16423" y="38647"/>
                  </a:cubicBezTo>
                  <a:cubicBezTo>
                    <a:pt x="16514" y="38513"/>
                    <a:pt x="16578" y="38380"/>
                    <a:pt x="16669" y="38246"/>
                  </a:cubicBezTo>
                  <a:cubicBezTo>
                    <a:pt x="16669" y="38229"/>
                    <a:pt x="16655" y="38197"/>
                    <a:pt x="16624" y="38197"/>
                  </a:cubicBezTo>
                  <a:cubicBezTo>
                    <a:pt x="16617" y="38197"/>
                    <a:pt x="16609" y="38199"/>
                    <a:pt x="16600" y="38203"/>
                  </a:cubicBezTo>
                  <a:cubicBezTo>
                    <a:pt x="15979" y="38669"/>
                    <a:pt x="15445" y="39407"/>
                    <a:pt x="15220" y="40187"/>
                  </a:cubicBezTo>
                  <a:cubicBezTo>
                    <a:pt x="14931" y="40610"/>
                    <a:pt x="14594" y="40963"/>
                    <a:pt x="14081" y="41123"/>
                  </a:cubicBezTo>
                  <a:cubicBezTo>
                    <a:pt x="14038" y="41123"/>
                    <a:pt x="14038" y="41187"/>
                    <a:pt x="14081" y="41187"/>
                  </a:cubicBezTo>
                  <a:cubicBezTo>
                    <a:pt x="14883" y="41096"/>
                    <a:pt x="15396" y="40428"/>
                    <a:pt x="15819" y="39829"/>
                  </a:cubicBezTo>
                  <a:cubicBezTo>
                    <a:pt x="16134" y="39407"/>
                    <a:pt x="16423" y="39048"/>
                    <a:pt x="16824" y="38690"/>
                  </a:cubicBezTo>
                  <a:cubicBezTo>
                    <a:pt x="17183" y="38380"/>
                    <a:pt x="17584" y="38091"/>
                    <a:pt x="17937" y="37781"/>
                  </a:cubicBezTo>
                  <a:cubicBezTo>
                    <a:pt x="18295" y="37444"/>
                    <a:pt x="18653" y="37112"/>
                    <a:pt x="19076" y="36845"/>
                  </a:cubicBezTo>
                  <a:cubicBezTo>
                    <a:pt x="19520" y="36578"/>
                    <a:pt x="19990" y="36508"/>
                    <a:pt x="20455" y="36396"/>
                  </a:cubicBezTo>
                  <a:cubicBezTo>
                    <a:pt x="20610" y="36374"/>
                    <a:pt x="20744" y="36332"/>
                    <a:pt x="20856" y="36283"/>
                  </a:cubicBezTo>
                  <a:lnTo>
                    <a:pt x="20856" y="36283"/>
                  </a:lnTo>
                  <a:cubicBezTo>
                    <a:pt x="20792" y="36396"/>
                    <a:pt x="20723" y="36508"/>
                    <a:pt x="20659" y="36620"/>
                  </a:cubicBezTo>
                  <a:cubicBezTo>
                    <a:pt x="20343" y="37177"/>
                    <a:pt x="20300" y="37802"/>
                    <a:pt x="20033" y="38380"/>
                  </a:cubicBezTo>
                  <a:cubicBezTo>
                    <a:pt x="19878" y="38669"/>
                    <a:pt x="19696" y="38984"/>
                    <a:pt x="19562" y="39294"/>
                  </a:cubicBezTo>
                  <a:cubicBezTo>
                    <a:pt x="19455" y="39540"/>
                    <a:pt x="19386" y="39829"/>
                    <a:pt x="19295" y="40118"/>
                  </a:cubicBezTo>
                  <a:cubicBezTo>
                    <a:pt x="19076" y="40786"/>
                    <a:pt x="18471" y="41278"/>
                    <a:pt x="18070" y="41834"/>
                  </a:cubicBezTo>
                  <a:cubicBezTo>
                    <a:pt x="17316" y="42883"/>
                    <a:pt x="17183" y="44241"/>
                    <a:pt x="16220" y="45177"/>
                  </a:cubicBezTo>
                  <a:cubicBezTo>
                    <a:pt x="15867" y="45535"/>
                    <a:pt x="15396" y="45909"/>
                    <a:pt x="14910" y="46177"/>
                  </a:cubicBezTo>
                  <a:cubicBezTo>
                    <a:pt x="14616" y="45802"/>
                    <a:pt x="14306" y="45423"/>
                    <a:pt x="14017" y="45043"/>
                  </a:cubicBezTo>
                  <a:cubicBezTo>
                    <a:pt x="13707" y="44642"/>
                    <a:pt x="13370" y="44262"/>
                    <a:pt x="12947" y="43952"/>
                  </a:cubicBezTo>
                  <a:cubicBezTo>
                    <a:pt x="12947" y="43952"/>
                    <a:pt x="12926" y="43952"/>
                    <a:pt x="12947" y="43973"/>
                  </a:cubicBezTo>
                  <a:cubicBezTo>
                    <a:pt x="13391" y="44305"/>
                    <a:pt x="13728" y="44733"/>
                    <a:pt x="14060" y="45177"/>
                  </a:cubicBezTo>
                  <a:cubicBezTo>
                    <a:pt x="14306" y="45535"/>
                    <a:pt x="14530" y="45909"/>
                    <a:pt x="14819" y="46225"/>
                  </a:cubicBezTo>
                  <a:cubicBezTo>
                    <a:pt x="14271" y="46521"/>
                    <a:pt x="13681" y="46720"/>
                    <a:pt x="13084" y="46720"/>
                  </a:cubicBezTo>
                  <a:cubicBezTo>
                    <a:pt x="12830" y="46720"/>
                    <a:pt x="12575" y="46684"/>
                    <a:pt x="12322" y="46605"/>
                  </a:cubicBezTo>
                  <a:cubicBezTo>
                    <a:pt x="12318" y="46600"/>
                    <a:pt x="12315" y="46599"/>
                    <a:pt x="12312" y="46599"/>
                  </a:cubicBezTo>
                  <a:cubicBezTo>
                    <a:pt x="12294" y="46599"/>
                    <a:pt x="12282" y="46651"/>
                    <a:pt x="12300" y="46669"/>
                  </a:cubicBezTo>
                  <a:cubicBezTo>
                    <a:pt x="12546" y="46781"/>
                    <a:pt x="12792" y="46845"/>
                    <a:pt x="13011" y="46893"/>
                  </a:cubicBezTo>
                  <a:cubicBezTo>
                    <a:pt x="13248" y="46955"/>
                    <a:pt x="13493" y="46984"/>
                    <a:pt x="13739" y="46984"/>
                  </a:cubicBezTo>
                  <a:cubicBezTo>
                    <a:pt x="14028" y="46984"/>
                    <a:pt x="14317" y="46944"/>
                    <a:pt x="14594" y="46872"/>
                  </a:cubicBezTo>
                  <a:cubicBezTo>
                    <a:pt x="14685" y="46824"/>
                    <a:pt x="14776" y="46802"/>
                    <a:pt x="14862" y="46760"/>
                  </a:cubicBezTo>
                  <a:lnTo>
                    <a:pt x="14862" y="46760"/>
                  </a:lnTo>
                  <a:cubicBezTo>
                    <a:pt x="14552" y="47113"/>
                    <a:pt x="14241" y="47514"/>
                    <a:pt x="13926" y="47872"/>
                  </a:cubicBezTo>
                  <a:cubicBezTo>
                    <a:pt x="13862" y="47963"/>
                    <a:pt x="13771" y="48075"/>
                    <a:pt x="13707" y="48161"/>
                  </a:cubicBezTo>
                  <a:cubicBezTo>
                    <a:pt x="13482" y="47915"/>
                    <a:pt x="13279" y="47626"/>
                    <a:pt x="13102" y="47359"/>
                  </a:cubicBezTo>
                  <a:cubicBezTo>
                    <a:pt x="13096" y="47352"/>
                    <a:pt x="13090" y="47350"/>
                    <a:pt x="13084" y="47350"/>
                  </a:cubicBezTo>
                  <a:cubicBezTo>
                    <a:pt x="13070" y="47350"/>
                    <a:pt x="13059" y="47365"/>
                    <a:pt x="13059" y="47380"/>
                  </a:cubicBezTo>
                  <a:cubicBezTo>
                    <a:pt x="13215" y="47674"/>
                    <a:pt x="13412" y="47963"/>
                    <a:pt x="13637" y="48252"/>
                  </a:cubicBezTo>
                  <a:cubicBezTo>
                    <a:pt x="13439" y="48498"/>
                    <a:pt x="13257" y="48786"/>
                    <a:pt x="13124" y="49075"/>
                  </a:cubicBezTo>
                  <a:cubicBezTo>
                    <a:pt x="13102" y="49054"/>
                    <a:pt x="13081" y="49032"/>
                    <a:pt x="13081" y="49011"/>
                  </a:cubicBezTo>
                  <a:cubicBezTo>
                    <a:pt x="12792" y="48476"/>
                    <a:pt x="12525" y="47915"/>
                    <a:pt x="12236" y="47380"/>
                  </a:cubicBezTo>
                  <a:cubicBezTo>
                    <a:pt x="12076" y="47091"/>
                    <a:pt x="11899" y="46802"/>
                    <a:pt x="11701" y="46535"/>
                  </a:cubicBezTo>
                  <a:cubicBezTo>
                    <a:pt x="11653" y="46380"/>
                    <a:pt x="11589" y="46225"/>
                    <a:pt x="11477" y="46070"/>
                  </a:cubicBezTo>
                  <a:cubicBezTo>
                    <a:pt x="11252" y="45733"/>
                    <a:pt x="10942" y="45465"/>
                    <a:pt x="10696" y="45155"/>
                  </a:cubicBezTo>
                  <a:cubicBezTo>
                    <a:pt x="10450" y="44840"/>
                    <a:pt x="10252" y="44508"/>
                    <a:pt x="10070" y="44171"/>
                  </a:cubicBezTo>
                  <a:lnTo>
                    <a:pt x="10070" y="44171"/>
                  </a:lnTo>
                  <a:cubicBezTo>
                    <a:pt x="10428" y="44465"/>
                    <a:pt x="10851" y="44642"/>
                    <a:pt x="11140" y="45000"/>
                  </a:cubicBezTo>
                  <a:cubicBezTo>
                    <a:pt x="11144" y="45004"/>
                    <a:pt x="11150" y="45006"/>
                    <a:pt x="11156" y="45006"/>
                  </a:cubicBezTo>
                  <a:cubicBezTo>
                    <a:pt x="11186" y="45006"/>
                    <a:pt x="11223" y="44970"/>
                    <a:pt x="11188" y="44952"/>
                  </a:cubicBezTo>
                  <a:cubicBezTo>
                    <a:pt x="10985" y="44642"/>
                    <a:pt x="10717" y="44375"/>
                    <a:pt x="10428" y="44129"/>
                  </a:cubicBezTo>
                  <a:cubicBezTo>
                    <a:pt x="10027" y="43770"/>
                    <a:pt x="9781" y="43417"/>
                    <a:pt x="9583" y="42947"/>
                  </a:cubicBezTo>
                  <a:cubicBezTo>
                    <a:pt x="9535" y="42861"/>
                    <a:pt x="9514" y="42770"/>
                    <a:pt x="9471" y="42679"/>
                  </a:cubicBezTo>
                  <a:cubicBezTo>
                    <a:pt x="9295" y="42193"/>
                    <a:pt x="8979" y="41722"/>
                    <a:pt x="8648" y="41300"/>
                  </a:cubicBezTo>
                  <a:cubicBezTo>
                    <a:pt x="8043" y="40540"/>
                    <a:pt x="7129" y="40096"/>
                    <a:pt x="6509" y="39337"/>
                  </a:cubicBezTo>
                  <a:cubicBezTo>
                    <a:pt x="5840" y="38513"/>
                    <a:pt x="5615" y="37444"/>
                    <a:pt x="5102" y="36551"/>
                  </a:cubicBezTo>
                  <a:cubicBezTo>
                    <a:pt x="4835" y="36086"/>
                    <a:pt x="4525" y="35642"/>
                    <a:pt x="4236" y="35171"/>
                  </a:cubicBezTo>
                  <a:cubicBezTo>
                    <a:pt x="4214" y="35080"/>
                    <a:pt x="4188" y="34973"/>
                    <a:pt x="4188" y="34882"/>
                  </a:cubicBezTo>
                  <a:cubicBezTo>
                    <a:pt x="4145" y="34658"/>
                    <a:pt x="3990" y="34412"/>
                    <a:pt x="3899" y="34214"/>
                  </a:cubicBezTo>
                  <a:cubicBezTo>
                    <a:pt x="3701" y="33722"/>
                    <a:pt x="3787" y="33235"/>
                    <a:pt x="3920" y="32743"/>
                  </a:cubicBezTo>
                  <a:cubicBezTo>
                    <a:pt x="4033" y="32342"/>
                    <a:pt x="3813" y="31984"/>
                    <a:pt x="3813" y="31583"/>
                  </a:cubicBezTo>
                  <a:cubicBezTo>
                    <a:pt x="3813" y="31096"/>
                    <a:pt x="4054" y="30626"/>
                    <a:pt x="4391" y="30294"/>
                  </a:cubicBezTo>
                  <a:cubicBezTo>
                    <a:pt x="4658" y="30027"/>
                    <a:pt x="4990" y="29823"/>
                    <a:pt x="5257" y="29577"/>
                  </a:cubicBezTo>
                  <a:cubicBezTo>
                    <a:pt x="5637" y="29289"/>
                    <a:pt x="5883" y="28930"/>
                    <a:pt x="6305" y="28711"/>
                  </a:cubicBezTo>
                  <a:cubicBezTo>
                    <a:pt x="6664" y="28529"/>
                    <a:pt x="6974" y="28262"/>
                    <a:pt x="7241" y="27973"/>
                  </a:cubicBezTo>
                  <a:cubicBezTo>
                    <a:pt x="7375" y="27818"/>
                    <a:pt x="7444" y="27642"/>
                    <a:pt x="7599" y="27508"/>
                  </a:cubicBezTo>
                  <a:cubicBezTo>
                    <a:pt x="7599" y="27593"/>
                    <a:pt x="7621" y="27684"/>
                    <a:pt x="7664" y="27797"/>
                  </a:cubicBezTo>
                  <a:cubicBezTo>
                    <a:pt x="7466" y="27973"/>
                    <a:pt x="7263" y="28176"/>
                    <a:pt x="7129" y="28422"/>
                  </a:cubicBezTo>
                  <a:cubicBezTo>
                    <a:pt x="7129" y="28437"/>
                    <a:pt x="7142" y="28453"/>
                    <a:pt x="7158" y="28453"/>
                  </a:cubicBezTo>
                  <a:cubicBezTo>
                    <a:pt x="7164" y="28453"/>
                    <a:pt x="7171" y="28450"/>
                    <a:pt x="7177" y="28444"/>
                  </a:cubicBezTo>
                  <a:cubicBezTo>
                    <a:pt x="7311" y="28219"/>
                    <a:pt x="7509" y="28043"/>
                    <a:pt x="7712" y="27888"/>
                  </a:cubicBezTo>
                  <a:cubicBezTo>
                    <a:pt x="7776" y="27973"/>
                    <a:pt x="7845" y="28064"/>
                    <a:pt x="7888" y="28155"/>
                  </a:cubicBezTo>
                  <a:cubicBezTo>
                    <a:pt x="7557" y="28465"/>
                    <a:pt x="7289" y="28930"/>
                    <a:pt x="7086" y="29331"/>
                  </a:cubicBezTo>
                  <a:cubicBezTo>
                    <a:pt x="7065" y="29358"/>
                    <a:pt x="7086" y="29358"/>
                    <a:pt x="7107" y="29358"/>
                  </a:cubicBezTo>
                  <a:cubicBezTo>
                    <a:pt x="7353" y="28957"/>
                    <a:pt x="7642" y="28599"/>
                    <a:pt x="7931" y="28219"/>
                  </a:cubicBezTo>
                  <a:lnTo>
                    <a:pt x="7931" y="28219"/>
                  </a:lnTo>
                  <a:cubicBezTo>
                    <a:pt x="8113" y="28487"/>
                    <a:pt x="8198" y="28733"/>
                    <a:pt x="7845" y="29064"/>
                  </a:cubicBezTo>
                  <a:cubicBezTo>
                    <a:pt x="7530" y="29380"/>
                    <a:pt x="7177" y="29556"/>
                    <a:pt x="6888" y="29893"/>
                  </a:cubicBezTo>
                  <a:cubicBezTo>
                    <a:pt x="6305" y="30561"/>
                    <a:pt x="6220" y="31315"/>
                    <a:pt x="6220" y="32166"/>
                  </a:cubicBezTo>
                  <a:cubicBezTo>
                    <a:pt x="6193" y="33123"/>
                    <a:pt x="5706" y="34011"/>
                    <a:pt x="5926" y="34973"/>
                  </a:cubicBezTo>
                  <a:cubicBezTo>
                    <a:pt x="5926" y="34973"/>
                    <a:pt x="5952" y="34973"/>
                    <a:pt x="5952" y="34947"/>
                  </a:cubicBezTo>
                  <a:cubicBezTo>
                    <a:pt x="5861" y="34439"/>
                    <a:pt x="5974" y="34037"/>
                    <a:pt x="6172" y="33610"/>
                  </a:cubicBezTo>
                  <a:cubicBezTo>
                    <a:pt x="6220" y="33791"/>
                    <a:pt x="6263" y="33968"/>
                    <a:pt x="6284" y="34123"/>
                  </a:cubicBezTo>
                  <a:cubicBezTo>
                    <a:pt x="6284" y="34130"/>
                    <a:pt x="6286" y="34133"/>
                    <a:pt x="6289" y="34133"/>
                  </a:cubicBezTo>
                  <a:cubicBezTo>
                    <a:pt x="6296" y="34133"/>
                    <a:pt x="6305" y="34123"/>
                    <a:pt x="6305" y="34123"/>
                  </a:cubicBezTo>
                  <a:cubicBezTo>
                    <a:pt x="6305" y="33904"/>
                    <a:pt x="6305" y="33701"/>
                    <a:pt x="6284" y="33476"/>
                  </a:cubicBezTo>
                  <a:lnTo>
                    <a:pt x="6284" y="33390"/>
                  </a:lnTo>
                  <a:cubicBezTo>
                    <a:pt x="6305" y="33369"/>
                    <a:pt x="6327" y="33321"/>
                    <a:pt x="6327" y="33299"/>
                  </a:cubicBezTo>
                  <a:cubicBezTo>
                    <a:pt x="6530" y="32968"/>
                    <a:pt x="6551" y="32567"/>
                    <a:pt x="6551" y="32166"/>
                  </a:cubicBezTo>
                  <a:cubicBezTo>
                    <a:pt x="6573" y="31652"/>
                    <a:pt x="6573" y="31139"/>
                    <a:pt x="6797" y="30647"/>
                  </a:cubicBezTo>
                  <a:cubicBezTo>
                    <a:pt x="6995" y="30246"/>
                    <a:pt x="7311" y="29893"/>
                    <a:pt x="7690" y="29626"/>
                  </a:cubicBezTo>
                  <a:cubicBezTo>
                    <a:pt x="7733" y="29599"/>
                    <a:pt x="7755" y="29577"/>
                    <a:pt x="7797" y="29535"/>
                  </a:cubicBezTo>
                  <a:lnTo>
                    <a:pt x="7797" y="29535"/>
                  </a:lnTo>
                  <a:cubicBezTo>
                    <a:pt x="7733" y="29759"/>
                    <a:pt x="7712" y="29957"/>
                    <a:pt x="7776" y="30225"/>
                  </a:cubicBezTo>
                  <a:cubicBezTo>
                    <a:pt x="7867" y="30583"/>
                    <a:pt x="7958" y="30829"/>
                    <a:pt x="7910" y="31182"/>
                  </a:cubicBezTo>
                  <a:cubicBezTo>
                    <a:pt x="7867" y="31385"/>
                    <a:pt x="7888" y="31561"/>
                    <a:pt x="7931" y="31765"/>
                  </a:cubicBezTo>
                  <a:cubicBezTo>
                    <a:pt x="8001" y="32053"/>
                    <a:pt x="8156" y="32299"/>
                    <a:pt x="8225" y="32588"/>
                  </a:cubicBezTo>
                  <a:cubicBezTo>
                    <a:pt x="8332" y="32941"/>
                    <a:pt x="8247" y="33369"/>
                    <a:pt x="8198" y="33722"/>
                  </a:cubicBezTo>
                  <a:cubicBezTo>
                    <a:pt x="8198" y="33743"/>
                    <a:pt x="8225" y="33743"/>
                    <a:pt x="8225" y="33743"/>
                  </a:cubicBezTo>
                  <a:cubicBezTo>
                    <a:pt x="8359" y="33299"/>
                    <a:pt x="8444" y="32877"/>
                    <a:pt x="8402" y="32406"/>
                  </a:cubicBezTo>
                  <a:cubicBezTo>
                    <a:pt x="8380" y="32342"/>
                    <a:pt x="8380" y="32273"/>
                    <a:pt x="8359" y="32209"/>
                  </a:cubicBezTo>
                  <a:lnTo>
                    <a:pt x="8359" y="32209"/>
                  </a:lnTo>
                  <a:cubicBezTo>
                    <a:pt x="8466" y="32364"/>
                    <a:pt x="8578" y="32519"/>
                    <a:pt x="8648" y="32701"/>
                  </a:cubicBezTo>
                  <a:cubicBezTo>
                    <a:pt x="8648" y="32707"/>
                    <a:pt x="8649" y="32709"/>
                    <a:pt x="8652" y="32709"/>
                  </a:cubicBezTo>
                  <a:cubicBezTo>
                    <a:pt x="8658" y="32709"/>
                    <a:pt x="8669" y="32693"/>
                    <a:pt x="8669" y="32674"/>
                  </a:cubicBezTo>
                  <a:cubicBezTo>
                    <a:pt x="8626" y="32433"/>
                    <a:pt x="8535" y="32230"/>
                    <a:pt x="8402" y="32005"/>
                  </a:cubicBezTo>
                  <a:cubicBezTo>
                    <a:pt x="8311" y="31829"/>
                    <a:pt x="8268" y="31674"/>
                    <a:pt x="8198" y="31519"/>
                  </a:cubicBezTo>
                  <a:cubicBezTo>
                    <a:pt x="8225" y="31315"/>
                    <a:pt x="8268" y="31139"/>
                    <a:pt x="8268" y="30936"/>
                  </a:cubicBezTo>
                  <a:cubicBezTo>
                    <a:pt x="8268" y="30471"/>
                    <a:pt x="7931" y="29979"/>
                    <a:pt x="8156" y="29535"/>
                  </a:cubicBezTo>
                  <a:cubicBezTo>
                    <a:pt x="8247" y="29310"/>
                    <a:pt x="8402" y="29112"/>
                    <a:pt x="8493" y="28888"/>
                  </a:cubicBezTo>
                  <a:cubicBezTo>
                    <a:pt x="8557" y="29021"/>
                    <a:pt x="8599" y="29176"/>
                    <a:pt x="8690" y="29331"/>
                  </a:cubicBezTo>
                  <a:cubicBezTo>
                    <a:pt x="8781" y="29444"/>
                    <a:pt x="8915" y="29513"/>
                    <a:pt x="9049" y="29577"/>
                  </a:cubicBezTo>
                  <a:cubicBezTo>
                    <a:pt x="9471" y="29802"/>
                    <a:pt x="9359" y="30091"/>
                    <a:pt x="9535" y="30428"/>
                  </a:cubicBezTo>
                  <a:cubicBezTo>
                    <a:pt x="9696" y="30738"/>
                    <a:pt x="9829" y="30781"/>
                    <a:pt x="10097" y="30936"/>
                  </a:cubicBezTo>
                  <a:cubicBezTo>
                    <a:pt x="10103" y="30944"/>
                    <a:pt x="10108" y="30947"/>
                    <a:pt x="10111" y="30947"/>
                  </a:cubicBezTo>
                  <a:cubicBezTo>
                    <a:pt x="10118" y="30947"/>
                    <a:pt x="10118" y="30929"/>
                    <a:pt x="10118" y="30914"/>
                  </a:cubicBezTo>
                  <a:cubicBezTo>
                    <a:pt x="10118" y="30914"/>
                    <a:pt x="10070" y="30850"/>
                    <a:pt x="10049" y="30850"/>
                  </a:cubicBezTo>
                  <a:cubicBezTo>
                    <a:pt x="9803" y="30668"/>
                    <a:pt x="9739" y="30428"/>
                    <a:pt x="9717" y="30134"/>
                  </a:cubicBezTo>
                  <a:cubicBezTo>
                    <a:pt x="9696" y="29936"/>
                    <a:pt x="9696" y="29690"/>
                    <a:pt x="9535" y="29535"/>
                  </a:cubicBezTo>
                  <a:cubicBezTo>
                    <a:pt x="9268" y="29289"/>
                    <a:pt x="8958" y="29198"/>
                    <a:pt x="8824" y="28823"/>
                  </a:cubicBezTo>
                  <a:cubicBezTo>
                    <a:pt x="8733" y="28599"/>
                    <a:pt x="8578" y="28396"/>
                    <a:pt x="8444" y="28198"/>
                  </a:cubicBezTo>
                  <a:cubicBezTo>
                    <a:pt x="8332" y="27818"/>
                    <a:pt x="8225" y="27529"/>
                    <a:pt x="8423" y="27107"/>
                  </a:cubicBezTo>
                  <a:cubicBezTo>
                    <a:pt x="8648" y="26684"/>
                    <a:pt x="9091" y="26369"/>
                    <a:pt x="9471" y="26101"/>
                  </a:cubicBezTo>
                  <a:cubicBezTo>
                    <a:pt x="9936" y="25749"/>
                    <a:pt x="10471" y="25503"/>
                    <a:pt x="11033" y="25347"/>
                  </a:cubicBezTo>
                  <a:cubicBezTo>
                    <a:pt x="11459" y="25203"/>
                    <a:pt x="11939" y="25075"/>
                    <a:pt x="12398" y="25075"/>
                  </a:cubicBezTo>
                  <a:cubicBezTo>
                    <a:pt x="12515" y="25075"/>
                    <a:pt x="12631" y="25083"/>
                    <a:pt x="12744" y="25101"/>
                  </a:cubicBezTo>
                  <a:cubicBezTo>
                    <a:pt x="12680" y="25123"/>
                    <a:pt x="12589" y="25123"/>
                    <a:pt x="12525" y="25144"/>
                  </a:cubicBezTo>
                  <a:lnTo>
                    <a:pt x="12525" y="25166"/>
                  </a:lnTo>
                  <a:cubicBezTo>
                    <a:pt x="12610" y="25144"/>
                    <a:pt x="12701" y="25144"/>
                    <a:pt x="12771" y="25123"/>
                  </a:cubicBezTo>
                  <a:lnTo>
                    <a:pt x="12771" y="25101"/>
                  </a:lnTo>
                  <a:cubicBezTo>
                    <a:pt x="12785" y="25109"/>
                    <a:pt x="12799" y="25111"/>
                    <a:pt x="12814" y="25111"/>
                  </a:cubicBezTo>
                  <a:cubicBezTo>
                    <a:pt x="12843" y="25111"/>
                    <a:pt x="12872" y="25101"/>
                    <a:pt x="12904" y="25101"/>
                  </a:cubicBezTo>
                  <a:cubicBezTo>
                    <a:pt x="12904" y="25166"/>
                    <a:pt x="12904" y="25257"/>
                    <a:pt x="12926" y="25321"/>
                  </a:cubicBezTo>
                  <a:cubicBezTo>
                    <a:pt x="12680" y="25412"/>
                    <a:pt x="12434" y="25545"/>
                    <a:pt x="12188" y="25658"/>
                  </a:cubicBezTo>
                  <a:cubicBezTo>
                    <a:pt x="12166" y="25658"/>
                    <a:pt x="12166" y="25679"/>
                    <a:pt x="12188" y="25679"/>
                  </a:cubicBezTo>
                  <a:cubicBezTo>
                    <a:pt x="12455" y="25615"/>
                    <a:pt x="12701" y="25503"/>
                    <a:pt x="12947" y="25412"/>
                  </a:cubicBezTo>
                  <a:cubicBezTo>
                    <a:pt x="13011" y="25679"/>
                    <a:pt x="13124" y="25946"/>
                    <a:pt x="13257" y="26150"/>
                  </a:cubicBezTo>
                  <a:cubicBezTo>
                    <a:pt x="13412" y="26438"/>
                    <a:pt x="13658" y="26636"/>
                    <a:pt x="13926" y="26791"/>
                  </a:cubicBezTo>
                  <a:cubicBezTo>
                    <a:pt x="14306" y="26995"/>
                    <a:pt x="14749" y="26973"/>
                    <a:pt x="15129" y="27150"/>
                  </a:cubicBezTo>
                  <a:cubicBezTo>
                    <a:pt x="15150" y="27150"/>
                    <a:pt x="15177" y="27171"/>
                    <a:pt x="15177" y="27171"/>
                  </a:cubicBezTo>
                  <a:cubicBezTo>
                    <a:pt x="15199" y="27192"/>
                    <a:pt x="15220" y="27192"/>
                    <a:pt x="15241" y="27219"/>
                  </a:cubicBezTo>
                  <a:cubicBezTo>
                    <a:pt x="15263" y="27219"/>
                    <a:pt x="15284" y="27219"/>
                    <a:pt x="15284" y="27241"/>
                  </a:cubicBezTo>
                  <a:cubicBezTo>
                    <a:pt x="15509" y="27374"/>
                    <a:pt x="15664" y="27593"/>
                    <a:pt x="15755" y="27839"/>
                  </a:cubicBezTo>
                  <a:cubicBezTo>
                    <a:pt x="15867" y="28422"/>
                    <a:pt x="15685" y="28930"/>
                    <a:pt x="15129" y="29267"/>
                  </a:cubicBezTo>
                  <a:cubicBezTo>
                    <a:pt x="14931" y="29380"/>
                    <a:pt x="14707" y="29465"/>
                    <a:pt x="14552" y="29626"/>
                  </a:cubicBezTo>
                  <a:cubicBezTo>
                    <a:pt x="14193" y="29936"/>
                    <a:pt x="13947" y="30048"/>
                    <a:pt x="13482" y="30069"/>
                  </a:cubicBezTo>
                  <a:cubicBezTo>
                    <a:pt x="13461" y="30069"/>
                    <a:pt x="13461" y="30112"/>
                    <a:pt x="13482" y="30112"/>
                  </a:cubicBezTo>
                  <a:cubicBezTo>
                    <a:pt x="13840" y="30112"/>
                    <a:pt x="14108" y="30112"/>
                    <a:pt x="14418" y="29936"/>
                  </a:cubicBezTo>
                  <a:cubicBezTo>
                    <a:pt x="14642" y="29802"/>
                    <a:pt x="14840" y="29647"/>
                    <a:pt x="15086" y="29556"/>
                  </a:cubicBezTo>
                  <a:cubicBezTo>
                    <a:pt x="15263" y="29492"/>
                    <a:pt x="15418" y="29401"/>
                    <a:pt x="15578" y="29267"/>
                  </a:cubicBezTo>
                  <a:lnTo>
                    <a:pt x="15600" y="29267"/>
                  </a:lnTo>
                  <a:cubicBezTo>
                    <a:pt x="15552" y="29380"/>
                    <a:pt x="15509" y="29492"/>
                    <a:pt x="15466" y="29599"/>
                  </a:cubicBezTo>
                  <a:cubicBezTo>
                    <a:pt x="15354" y="29893"/>
                    <a:pt x="15311" y="30267"/>
                    <a:pt x="15466" y="30561"/>
                  </a:cubicBezTo>
                  <a:cubicBezTo>
                    <a:pt x="15600" y="30781"/>
                    <a:pt x="15776" y="30963"/>
                    <a:pt x="15755" y="31251"/>
                  </a:cubicBezTo>
                  <a:cubicBezTo>
                    <a:pt x="15712" y="31561"/>
                    <a:pt x="15712" y="31807"/>
                    <a:pt x="15819" y="32075"/>
                  </a:cubicBezTo>
                  <a:cubicBezTo>
                    <a:pt x="15819" y="32084"/>
                    <a:pt x="15827" y="32089"/>
                    <a:pt x="15837" y="32089"/>
                  </a:cubicBezTo>
                  <a:cubicBezTo>
                    <a:pt x="15851" y="32089"/>
                    <a:pt x="15867" y="32079"/>
                    <a:pt x="15867" y="32053"/>
                  </a:cubicBezTo>
                  <a:cubicBezTo>
                    <a:pt x="15819" y="31765"/>
                    <a:pt x="15910" y="31471"/>
                    <a:pt x="15953" y="31203"/>
                  </a:cubicBezTo>
                  <a:cubicBezTo>
                    <a:pt x="16332" y="31604"/>
                    <a:pt x="16958" y="31717"/>
                    <a:pt x="17225" y="32230"/>
                  </a:cubicBezTo>
                  <a:cubicBezTo>
                    <a:pt x="17232" y="32236"/>
                    <a:pt x="17240" y="32239"/>
                    <a:pt x="17248" y="32239"/>
                  </a:cubicBezTo>
                  <a:cubicBezTo>
                    <a:pt x="17266" y="32239"/>
                    <a:pt x="17283" y="32224"/>
                    <a:pt x="17268" y="32209"/>
                  </a:cubicBezTo>
                  <a:cubicBezTo>
                    <a:pt x="17113" y="31786"/>
                    <a:pt x="16712" y="31519"/>
                    <a:pt x="16380" y="31251"/>
                  </a:cubicBezTo>
                  <a:cubicBezTo>
                    <a:pt x="16220" y="31139"/>
                    <a:pt x="16065" y="30984"/>
                    <a:pt x="15931" y="30781"/>
                  </a:cubicBezTo>
                  <a:lnTo>
                    <a:pt x="15931" y="30759"/>
                  </a:lnTo>
                  <a:cubicBezTo>
                    <a:pt x="15867" y="30535"/>
                    <a:pt x="15712" y="30380"/>
                    <a:pt x="15712" y="30112"/>
                  </a:cubicBezTo>
                  <a:cubicBezTo>
                    <a:pt x="15685" y="29866"/>
                    <a:pt x="15819" y="29599"/>
                    <a:pt x="15931" y="29401"/>
                  </a:cubicBezTo>
                  <a:cubicBezTo>
                    <a:pt x="16134" y="28930"/>
                    <a:pt x="16247" y="28487"/>
                    <a:pt x="16156" y="28021"/>
                  </a:cubicBezTo>
                  <a:lnTo>
                    <a:pt x="16156" y="28021"/>
                  </a:lnTo>
                  <a:cubicBezTo>
                    <a:pt x="16290" y="28085"/>
                    <a:pt x="16402" y="28155"/>
                    <a:pt x="16514" y="28241"/>
                  </a:cubicBezTo>
                  <a:cubicBezTo>
                    <a:pt x="16691" y="28444"/>
                    <a:pt x="16803" y="28690"/>
                    <a:pt x="17001" y="28866"/>
                  </a:cubicBezTo>
                  <a:cubicBezTo>
                    <a:pt x="17022" y="28866"/>
                    <a:pt x="17049" y="28888"/>
                    <a:pt x="17070" y="28888"/>
                  </a:cubicBezTo>
                  <a:cubicBezTo>
                    <a:pt x="17070" y="28909"/>
                    <a:pt x="17092" y="28930"/>
                    <a:pt x="17113" y="28957"/>
                  </a:cubicBezTo>
                  <a:cubicBezTo>
                    <a:pt x="17268" y="29112"/>
                    <a:pt x="17402" y="29176"/>
                    <a:pt x="17536" y="29358"/>
                  </a:cubicBezTo>
                  <a:cubicBezTo>
                    <a:pt x="17669" y="29513"/>
                    <a:pt x="17782" y="29599"/>
                    <a:pt x="17958" y="29690"/>
                  </a:cubicBezTo>
                  <a:cubicBezTo>
                    <a:pt x="18183" y="29823"/>
                    <a:pt x="18295" y="30048"/>
                    <a:pt x="18407" y="30267"/>
                  </a:cubicBezTo>
                  <a:cubicBezTo>
                    <a:pt x="18598" y="30640"/>
                    <a:pt x="18981" y="31176"/>
                    <a:pt x="19458" y="31176"/>
                  </a:cubicBezTo>
                  <a:cubicBezTo>
                    <a:pt x="19528" y="31176"/>
                    <a:pt x="19601" y="31164"/>
                    <a:pt x="19675" y="31139"/>
                  </a:cubicBezTo>
                  <a:cubicBezTo>
                    <a:pt x="19696" y="31139"/>
                    <a:pt x="19696" y="31096"/>
                    <a:pt x="19675" y="31096"/>
                  </a:cubicBezTo>
                  <a:cubicBezTo>
                    <a:pt x="18787" y="31048"/>
                    <a:pt x="18808" y="29936"/>
                    <a:pt x="18252" y="29492"/>
                  </a:cubicBezTo>
                  <a:cubicBezTo>
                    <a:pt x="18092" y="29380"/>
                    <a:pt x="17937" y="29331"/>
                    <a:pt x="17803" y="29155"/>
                  </a:cubicBezTo>
                  <a:cubicBezTo>
                    <a:pt x="17782" y="29134"/>
                    <a:pt x="17760" y="29091"/>
                    <a:pt x="17739" y="29064"/>
                  </a:cubicBezTo>
                  <a:lnTo>
                    <a:pt x="17851" y="29064"/>
                  </a:lnTo>
                  <a:cubicBezTo>
                    <a:pt x="17866" y="29064"/>
                    <a:pt x="17881" y="29063"/>
                    <a:pt x="17895" y="29063"/>
                  </a:cubicBezTo>
                  <a:cubicBezTo>
                    <a:pt x="18540" y="29063"/>
                    <a:pt x="19000" y="29514"/>
                    <a:pt x="19653" y="29556"/>
                  </a:cubicBezTo>
                  <a:lnTo>
                    <a:pt x="19830" y="29556"/>
                  </a:lnTo>
                  <a:cubicBezTo>
                    <a:pt x="20033" y="29668"/>
                    <a:pt x="20231" y="29802"/>
                    <a:pt x="20434" y="29823"/>
                  </a:cubicBezTo>
                  <a:cubicBezTo>
                    <a:pt x="20701" y="29845"/>
                    <a:pt x="20814" y="29957"/>
                    <a:pt x="20969" y="30160"/>
                  </a:cubicBezTo>
                  <a:cubicBezTo>
                    <a:pt x="21060" y="30267"/>
                    <a:pt x="21167" y="30337"/>
                    <a:pt x="21279" y="30428"/>
                  </a:cubicBezTo>
                  <a:cubicBezTo>
                    <a:pt x="21300" y="30428"/>
                    <a:pt x="21327" y="30401"/>
                    <a:pt x="21300" y="30380"/>
                  </a:cubicBezTo>
                  <a:cubicBezTo>
                    <a:pt x="21012" y="30182"/>
                    <a:pt x="20990" y="29759"/>
                    <a:pt x="20632" y="29626"/>
                  </a:cubicBezTo>
                  <a:cubicBezTo>
                    <a:pt x="20610" y="29599"/>
                    <a:pt x="20589" y="29599"/>
                    <a:pt x="20589" y="29599"/>
                  </a:cubicBezTo>
                  <a:cubicBezTo>
                    <a:pt x="20701" y="29599"/>
                    <a:pt x="20835" y="29626"/>
                    <a:pt x="20969" y="29668"/>
                  </a:cubicBezTo>
                  <a:cubicBezTo>
                    <a:pt x="21391" y="29802"/>
                    <a:pt x="21637" y="30225"/>
                    <a:pt x="21750" y="30626"/>
                  </a:cubicBezTo>
                  <a:cubicBezTo>
                    <a:pt x="21750" y="30645"/>
                    <a:pt x="21762" y="30655"/>
                    <a:pt x="21777" y="30655"/>
                  </a:cubicBezTo>
                  <a:cubicBezTo>
                    <a:pt x="21794" y="30655"/>
                    <a:pt x="21814" y="30640"/>
                    <a:pt x="21814" y="30604"/>
                  </a:cubicBezTo>
                  <a:cubicBezTo>
                    <a:pt x="21701" y="30027"/>
                    <a:pt x="21525" y="29535"/>
                    <a:pt x="20947" y="29310"/>
                  </a:cubicBezTo>
                  <a:cubicBezTo>
                    <a:pt x="20856" y="29289"/>
                    <a:pt x="20792" y="29267"/>
                    <a:pt x="20723" y="29246"/>
                  </a:cubicBezTo>
                  <a:cubicBezTo>
                    <a:pt x="20897" y="29201"/>
                    <a:pt x="21062" y="29176"/>
                    <a:pt x="21248" y="29176"/>
                  </a:cubicBezTo>
                  <a:cubicBezTo>
                    <a:pt x="21347" y="29176"/>
                    <a:pt x="21452" y="29183"/>
                    <a:pt x="21568" y="29198"/>
                  </a:cubicBezTo>
                  <a:cubicBezTo>
                    <a:pt x="21575" y="29202"/>
                    <a:pt x="21582" y="29204"/>
                    <a:pt x="21588" y="29204"/>
                  </a:cubicBezTo>
                  <a:cubicBezTo>
                    <a:pt x="21621" y="29204"/>
                    <a:pt x="21630" y="29152"/>
                    <a:pt x="21594" y="29134"/>
                  </a:cubicBezTo>
                  <a:cubicBezTo>
                    <a:pt x="21371" y="29081"/>
                    <a:pt x="21138" y="28991"/>
                    <a:pt x="20902" y="28991"/>
                  </a:cubicBezTo>
                  <a:cubicBezTo>
                    <a:pt x="20828" y="28991"/>
                    <a:pt x="20754" y="29000"/>
                    <a:pt x="20680" y="29021"/>
                  </a:cubicBezTo>
                  <a:cubicBezTo>
                    <a:pt x="20498" y="29064"/>
                    <a:pt x="20343" y="29134"/>
                    <a:pt x="20188" y="29198"/>
                  </a:cubicBezTo>
                  <a:lnTo>
                    <a:pt x="19653" y="29198"/>
                  </a:lnTo>
                  <a:cubicBezTo>
                    <a:pt x="19209" y="29176"/>
                    <a:pt x="18942" y="28909"/>
                    <a:pt x="18541" y="28775"/>
                  </a:cubicBezTo>
                  <a:lnTo>
                    <a:pt x="18471" y="28775"/>
                  </a:lnTo>
                  <a:cubicBezTo>
                    <a:pt x="18605" y="28663"/>
                    <a:pt x="18675" y="28508"/>
                    <a:pt x="18653" y="28310"/>
                  </a:cubicBezTo>
                  <a:cubicBezTo>
                    <a:pt x="18584" y="27995"/>
                    <a:pt x="18605" y="27727"/>
                    <a:pt x="18921" y="27593"/>
                  </a:cubicBezTo>
                  <a:cubicBezTo>
                    <a:pt x="19076" y="27529"/>
                    <a:pt x="19231" y="27460"/>
                    <a:pt x="19322" y="27305"/>
                  </a:cubicBezTo>
                  <a:cubicBezTo>
                    <a:pt x="19455" y="27037"/>
                    <a:pt x="19498" y="26770"/>
                    <a:pt x="19252" y="26572"/>
                  </a:cubicBezTo>
                  <a:cubicBezTo>
                    <a:pt x="19252" y="26566"/>
                    <a:pt x="19248" y="26563"/>
                    <a:pt x="19244" y="26563"/>
                  </a:cubicBezTo>
                  <a:cubicBezTo>
                    <a:pt x="19233" y="26563"/>
                    <a:pt x="19216" y="26578"/>
                    <a:pt x="19231" y="26593"/>
                  </a:cubicBezTo>
                  <a:cubicBezTo>
                    <a:pt x="19632" y="27128"/>
                    <a:pt x="18942" y="27305"/>
                    <a:pt x="18605" y="27460"/>
                  </a:cubicBezTo>
                  <a:cubicBezTo>
                    <a:pt x="18493" y="27529"/>
                    <a:pt x="18407" y="27572"/>
                    <a:pt x="18359" y="27663"/>
                  </a:cubicBezTo>
                  <a:cubicBezTo>
                    <a:pt x="18316" y="27620"/>
                    <a:pt x="18252" y="27551"/>
                    <a:pt x="18183" y="27529"/>
                  </a:cubicBezTo>
                  <a:cubicBezTo>
                    <a:pt x="18049" y="27438"/>
                    <a:pt x="17915" y="27417"/>
                    <a:pt x="17760" y="27374"/>
                  </a:cubicBezTo>
                  <a:cubicBezTo>
                    <a:pt x="17450" y="27262"/>
                    <a:pt x="17471" y="27016"/>
                    <a:pt x="17359" y="26770"/>
                  </a:cubicBezTo>
                  <a:cubicBezTo>
                    <a:pt x="17359" y="26759"/>
                    <a:pt x="17354" y="26754"/>
                    <a:pt x="17348" y="26754"/>
                  </a:cubicBezTo>
                  <a:cubicBezTo>
                    <a:pt x="17343" y="26754"/>
                    <a:pt x="17338" y="26759"/>
                    <a:pt x="17338" y="26770"/>
                  </a:cubicBezTo>
                  <a:cubicBezTo>
                    <a:pt x="17338" y="27059"/>
                    <a:pt x="17316" y="27262"/>
                    <a:pt x="17584" y="27438"/>
                  </a:cubicBezTo>
                  <a:cubicBezTo>
                    <a:pt x="17717" y="27551"/>
                    <a:pt x="17872" y="27572"/>
                    <a:pt x="18028" y="27684"/>
                  </a:cubicBezTo>
                  <a:cubicBezTo>
                    <a:pt x="18118" y="27754"/>
                    <a:pt x="18183" y="27839"/>
                    <a:pt x="18252" y="27952"/>
                  </a:cubicBezTo>
                  <a:cubicBezTo>
                    <a:pt x="18225" y="28198"/>
                    <a:pt x="18429" y="28444"/>
                    <a:pt x="18140" y="28599"/>
                  </a:cubicBezTo>
                  <a:cubicBezTo>
                    <a:pt x="17985" y="28711"/>
                    <a:pt x="17803" y="28711"/>
                    <a:pt x="17626" y="28711"/>
                  </a:cubicBezTo>
                  <a:cubicBezTo>
                    <a:pt x="17514" y="28711"/>
                    <a:pt x="17402" y="28690"/>
                    <a:pt x="17290" y="28620"/>
                  </a:cubicBezTo>
                  <a:cubicBezTo>
                    <a:pt x="16979" y="28465"/>
                    <a:pt x="16846" y="28064"/>
                    <a:pt x="16600" y="27861"/>
                  </a:cubicBezTo>
                  <a:cubicBezTo>
                    <a:pt x="16514" y="27797"/>
                    <a:pt x="16423" y="27727"/>
                    <a:pt x="16311" y="27706"/>
                  </a:cubicBezTo>
                  <a:cubicBezTo>
                    <a:pt x="16065" y="27620"/>
                    <a:pt x="16001" y="27438"/>
                    <a:pt x="15846" y="27241"/>
                  </a:cubicBezTo>
                  <a:cubicBezTo>
                    <a:pt x="15776" y="27150"/>
                    <a:pt x="15712" y="27085"/>
                    <a:pt x="15621" y="27037"/>
                  </a:cubicBezTo>
                  <a:cubicBezTo>
                    <a:pt x="15600" y="27016"/>
                    <a:pt x="15578" y="26995"/>
                    <a:pt x="15530" y="26995"/>
                  </a:cubicBezTo>
                  <a:cubicBezTo>
                    <a:pt x="15712" y="26925"/>
                    <a:pt x="15888" y="26818"/>
                    <a:pt x="16044" y="26615"/>
                  </a:cubicBezTo>
                  <a:cubicBezTo>
                    <a:pt x="16134" y="26503"/>
                    <a:pt x="16156" y="26326"/>
                    <a:pt x="16177" y="26192"/>
                  </a:cubicBezTo>
                  <a:cubicBezTo>
                    <a:pt x="16247" y="25855"/>
                    <a:pt x="16402" y="25679"/>
                    <a:pt x="16691" y="25524"/>
                  </a:cubicBezTo>
                  <a:cubicBezTo>
                    <a:pt x="17001" y="25299"/>
                    <a:pt x="17247" y="25032"/>
                    <a:pt x="17493" y="24743"/>
                  </a:cubicBezTo>
                  <a:cubicBezTo>
                    <a:pt x="17691" y="24545"/>
                    <a:pt x="17894" y="24385"/>
                    <a:pt x="18118" y="24299"/>
                  </a:cubicBezTo>
                  <a:lnTo>
                    <a:pt x="18140" y="24299"/>
                  </a:lnTo>
                  <a:cubicBezTo>
                    <a:pt x="18232" y="24257"/>
                    <a:pt x="18306" y="24239"/>
                    <a:pt x="18379" y="24239"/>
                  </a:cubicBezTo>
                  <a:cubicBezTo>
                    <a:pt x="18462" y="24239"/>
                    <a:pt x="18545" y="24262"/>
                    <a:pt x="18653" y="24299"/>
                  </a:cubicBezTo>
                  <a:cubicBezTo>
                    <a:pt x="18872" y="24363"/>
                    <a:pt x="19076" y="24299"/>
                    <a:pt x="19252" y="24497"/>
                  </a:cubicBezTo>
                  <a:cubicBezTo>
                    <a:pt x="19477" y="24722"/>
                    <a:pt x="19541" y="25032"/>
                    <a:pt x="19787" y="25257"/>
                  </a:cubicBezTo>
                  <a:cubicBezTo>
                    <a:pt x="19794" y="25270"/>
                    <a:pt x="19803" y="25275"/>
                    <a:pt x="19812" y="25275"/>
                  </a:cubicBezTo>
                  <a:cubicBezTo>
                    <a:pt x="19831" y="25275"/>
                    <a:pt x="19848" y="25250"/>
                    <a:pt x="19830" y="25235"/>
                  </a:cubicBezTo>
                  <a:cubicBezTo>
                    <a:pt x="19610" y="24946"/>
                    <a:pt x="19589" y="24567"/>
                    <a:pt x="19386" y="24299"/>
                  </a:cubicBezTo>
                  <a:lnTo>
                    <a:pt x="19386" y="24299"/>
                  </a:lnTo>
                  <a:cubicBezTo>
                    <a:pt x="19632" y="24321"/>
                    <a:pt x="19878" y="24363"/>
                    <a:pt x="20124" y="24363"/>
                  </a:cubicBezTo>
                  <a:cubicBezTo>
                    <a:pt x="20167" y="24363"/>
                    <a:pt x="20209" y="24363"/>
                    <a:pt x="20258" y="24342"/>
                  </a:cubicBezTo>
                  <a:cubicBezTo>
                    <a:pt x="20300" y="24363"/>
                    <a:pt x="20343" y="24363"/>
                    <a:pt x="20391" y="24363"/>
                  </a:cubicBezTo>
                  <a:cubicBezTo>
                    <a:pt x="20525" y="24412"/>
                    <a:pt x="20701" y="24433"/>
                    <a:pt x="20792" y="24519"/>
                  </a:cubicBezTo>
                  <a:cubicBezTo>
                    <a:pt x="20799" y="24527"/>
                    <a:pt x="20807" y="24530"/>
                    <a:pt x="20815" y="24530"/>
                  </a:cubicBezTo>
                  <a:cubicBezTo>
                    <a:pt x="20834" y="24530"/>
                    <a:pt x="20850" y="24512"/>
                    <a:pt x="20835" y="24497"/>
                  </a:cubicBezTo>
                  <a:cubicBezTo>
                    <a:pt x="20766" y="24385"/>
                    <a:pt x="20632" y="24342"/>
                    <a:pt x="20498" y="24278"/>
                  </a:cubicBezTo>
                  <a:cubicBezTo>
                    <a:pt x="20947" y="24096"/>
                    <a:pt x="21033" y="23583"/>
                    <a:pt x="21167" y="23096"/>
                  </a:cubicBezTo>
                  <a:cubicBezTo>
                    <a:pt x="21167" y="23085"/>
                    <a:pt x="21156" y="23080"/>
                    <a:pt x="21145" y="23080"/>
                  </a:cubicBezTo>
                  <a:cubicBezTo>
                    <a:pt x="21135" y="23080"/>
                    <a:pt x="21124" y="23085"/>
                    <a:pt x="21124" y="23096"/>
                  </a:cubicBezTo>
                  <a:cubicBezTo>
                    <a:pt x="20969" y="23561"/>
                    <a:pt x="20878" y="24032"/>
                    <a:pt x="20258" y="24096"/>
                  </a:cubicBezTo>
                  <a:cubicBezTo>
                    <a:pt x="20214" y="24102"/>
                    <a:pt x="20169" y="24104"/>
                    <a:pt x="20124" y="24104"/>
                  </a:cubicBezTo>
                  <a:cubicBezTo>
                    <a:pt x="19771" y="24104"/>
                    <a:pt x="19364" y="23955"/>
                    <a:pt x="19028" y="23898"/>
                  </a:cubicBezTo>
                  <a:cubicBezTo>
                    <a:pt x="18963" y="23898"/>
                    <a:pt x="18894" y="23877"/>
                    <a:pt x="18851" y="23877"/>
                  </a:cubicBezTo>
                  <a:cubicBezTo>
                    <a:pt x="18894" y="23850"/>
                    <a:pt x="18963" y="23807"/>
                    <a:pt x="19006" y="23765"/>
                  </a:cubicBezTo>
                  <a:cubicBezTo>
                    <a:pt x="19140" y="23652"/>
                    <a:pt x="19209" y="23428"/>
                    <a:pt x="19231" y="23273"/>
                  </a:cubicBezTo>
                  <a:cubicBezTo>
                    <a:pt x="19274" y="22871"/>
                    <a:pt x="19231" y="22492"/>
                    <a:pt x="19562" y="22182"/>
                  </a:cubicBezTo>
                  <a:cubicBezTo>
                    <a:pt x="19583" y="22165"/>
                    <a:pt x="19558" y="22131"/>
                    <a:pt x="19535" y="22131"/>
                  </a:cubicBezTo>
                  <a:cubicBezTo>
                    <a:pt x="19530" y="22131"/>
                    <a:pt x="19524" y="22133"/>
                    <a:pt x="19520" y="22139"/>
                  </a:cubicBezTo>
                  <a:cubicBezTo>
                    <a:pt x="19161" y="22449"/>
                    <a:pt x="19140" y="22829"/>
                    <a:pt x="19028" y="23230"/>
                  </a:cubicBezTo>
                  <a:cubicBezTo>
                    <a:pt x="18921" y="23631"/>
                    <a:pt x="18626" y="23631"/>
                    <a:pt x="18338" y="23786"/>
                  </a:cubicBezTo>
                  <a:cubicBezTo>
                    <a:pt x="18225" y="23829"/>
                    <a:pt x="18118" y="23898"/>
                    <a:pt x="18006" y="23962"/>
                  </a:cubicBezTo>
                  <a:cubicBezTo>
                    <a:pt x="17782" y="24053"/>
                    <a:pt x="17557" y="24187"/>
                    <a:pt x="17338" y="24412"/>
                  </a:cubicBezTo>
                  <a:cubicBezTo>
                    <a:pt x="17268" y="24454"/>
                    <a:pt x="17225" y="24497"/>
                    <a:pt x="17183" y="24567"/>
                  </a:cubicBezTo>
                  <a:cubicBezTo>
                    <a:pt x="17183" y="24545"/>
                    <a:pt x="17183" y="24545"/>
                    <a:pt x="17204" y="24519"/>
                  </a:cubicBezTo>
                  <a:cubicBezTo>
                    <a:pt x="17316" y="24166"/>
                    <a:pt x="17605" y="23941"/>
                    <a:pt x="17739" y="23609"/>
                  </a:cubicBezTo>
                  <a:cubicBezTo>
                    <a:pt x="17937" y="23117"/>
                    <a:pt x="17872" y="22604"/>
                    <a:pt x="18140" y="22139"/>
                  </a:cubicBezTo>
                  <a:lnTo>
                    <a:pt x="18140" y="22139"/>
                  </a:lnTo>
                  <a:cubicBezTo>
                    <a:pt x="17937" y="22358"/>
                    <a:pt x="17803" y="22625"/>
                    <a:pt x="17691" y="22914"/>
                  </a:cubicBezTo>
                  <a:cubicBezTo>
                    <a:pt x="17626" y="23117"/>
                    <a:pt x="17648" y="23342"/>
                    <a:pt x="17557" y="23519"/>
                  </a:cubicBezTo>
                  <a:cubicBezTo>
                    <a:pt x="17493" y="23652"/>
                    <a:pt x="17380" y="23765"/>
                    <a:pt x="17290" y="23877"/>
                  </a:cubicBezTo>
                  <a:cubicBezTo>
                    <a:pt x="17268" y="23631"/>
                    <a:pt x="17070" y="23449"/>
                    <a:pt x="17049" y="23208"/>
                  </a:cubicBezTo>
                  <a:cubicBezTo>
                    <a:pt x="17049" y="23195"/>
                    <a:pt x="17037" y="23188"/>
                    <a:pt x="17025" y="23188"/>
                  </a:cubicBezTo>
                  <a:cubicBezTo>
                    <a:pt x="17013" y="23188"/>
                    <a:pt x="17001" y="23195"/>
                    <a:pt x="17001" y="23208"/>
                  </a:cubicBezTo>
                  <a:cubicBezTo>
                    <a:pt x="16958" y="23406"/>
                    <a:pt x="17070" y="23583"/>
                    <a:pt x="17113" y="23786"/>
                  </a:cubicBezTo>
                  <a:cubicBezTo>
                    <a:pt x="17156" y="23898"/>
                    <a:pt x="17113" y="24032"/>
                    <a:pt x="17070" y="24144"/>
                  </a:cubicBezTo>
                  <a:cubicBezTo>
                    <a:pt x="16979" y="24321"/>
                    <a:pt x="16915" y="24519"/>
                    <a:pt x="16846" y="24722"/>
                  </a:cubicBezTo>
                  <a:cubicBezTo>
                    <a:pt x="16803" y="24877"/>
                    <a:pt x="16733" y="24989"/>
                    <a:pt x="16669" y="25101"/>
                  </a:cubicBezTo>
                  <a:cubicBezTo>
                    <a:pt x="16648" y="25101"/>
                    <a:pt x="16621" y="25123"/>
                    <a:pt x="16600" y="25144"/>
                  </a:cubicBezTo>
                  <a:cubicBezTo>
                    <a:pt x="16466" y="25235"/>
                    <a:pt x="16354" y="25321"/>
                    <a:pt x="16247" y="25412"/>
                  </a:cubicBezTo>
                  <a:lnTo>
                    <a:pt x="16220" y="25412"/>
                  </a:lnTo>
                  <a:cubicBezTo>
                    <a:pt x="16354" y="25032"/>
                    <a:pt x="16220" y="24631"/>
                    <a:pt x="16001" y="24321"/>
                  </a:cubicBezTo>
                  <a:lnTo>
                    <a:pt x="15979" y="24321"/>
                  </a:lnTo>
                  <a:cubicBezTo>
                    <a:pt x="16086" y="24609"/>
                    <a:pt x="16156" y="24834"/>
                    <a:pt x="16134" y="25144"/>
                  </a:cubicBezTo>
                  <a:cubicBezTo>
                    <a:pt x="16086" y="25321"/>
                    <a:pt x="15953" y="25454"/>
                    <a:pt x="15910" y="25615"/>
                  </a:cubicBezTo>
                  <a:cubicBezTo>
                    <a:pt x="15846" y="25770"/>
                    <a:pt x="15846" y="25925"/>
                    <a:pt x="15819" y="26080"/>
                  </a:cubicBezTo>
                  <a:cubicBezTo>
                    <a:pt x="15755" y="26369"/>
                    <a:pt x="15712" y="26684"/>
                    <a:pt x="15241" y="26706"/>
                  </a:cubicBezTo>
                  <a:cubicBezTo>
                    <a:pt x="15017" y="26706"/>
                    <a:pt x="14819" y="26658"/>
                    <a:pt x="14594" y="26658"/>
                  </a:cubicBezTo>
                  <a:cubicBezTo>
                    <a:pt x="14530" y="26636"/>
                    <a:pt x="14439" y="26615"/>
                    <a:pt x="14375" y="26593"/>
                  </a:cubicBezTo>
                  <a:cubicBezTo>
                    <a:pt x="14193" y="26524"/>
                    <a:pt x="14038" y="26438"/>
                    <a:pt x="13883" y="26326"/>
                  </a:cubicBezTo>
                  <a:cubicBezTo>
                    <a:pt x="13573" y="25615"/>
                    <a:pt x="14530" y="24765"/>
                    <a:pt x="15017" y="24385"/>
                  </a:cubicBezTo>
                  <a:cubicBezTo>
                    <a:pt x="15038" y="24368"/>
                    <a:pt x="15025" y="24336"/>
                    <a:pt x="15008" y="24336"/>
                  </a:cubicBezTo>
                  <a:cubicBezTo>
                    <a:pt x="15004" y="24336"/>
                    <a:pt x="14999" y="24338"/>
                    <a:pt x="14995" y="24342"/>
                  </a:cubicBezTo>
                  <a:cubicBezTo>
                    <a:pt x="14530" y="24700"/>
                    <a:pt x="14060" y="25144"/>
                    <a:pt x="13792" y="25658"/>
                  </a:cubicBezTo>
                  <a:cubicBezTo>
                    <a:pt x="13728" y="25770"/>
                    <a:pt x="13680" y="25946"/>
                    <a:pt x="13658" y="26101"/>
                  </a:cubicBezTo>
                  <a:cubicBezTo>
                    <a:pt x="13658" y="26080"/>
                    <a:pt x="13637" y="26059"/>
                    <a:pt x="13616" y="26059"/>
                  </a:cubicBezTo>
                  <a:cubicBezTo>
                    <a:pt x="13616" y="25989"/>
                    <a:pt x="13594" y="25946"/>
                    <a:pt x="13594" y="25925"/>
                  </a:cubicBezTo>
                  <a:cubicBezTo>
                    <a:pt x="13546" y="25700"/>
                    <a:pt x="13658" y="25524"/>
                    <a:pt x="13707" y="25321"/>
                  </a:cubicBezTo>
                  <a:cubicBezTo>
                    <a:pt x="13728" y="25257"/>
                    <a:pt x="13707" y="25187"/>
                    <a:pt x="13707" y="25144"/>
                  </a:cubicBezTo>
                  <a:cubicBezTo>
                    <a:pt x="13658" y="24946"/>
                    <a:pt x="13771" y="24855"/>
                    <a:pt x="13883" y="24743"/>
                  </a:cubicBezTo>
                  <a:cubicBezTo>
                    <a:pt x="14038" y="24609"/>
                    <a:pt x="14150" y="24454"/>
                    <a:pt x="14263" y="24299"/>
                  </a:cubicBezTo>
                  <a:cubicBezTo>
                    <a:pt x="14396" y="24096"/>
                    <a:pt x="14509" y="23898"/>
                    <a:pt x="14685" y="23716"/>
                  </a:cubicBezTo>
                  <a:cubicBezTo>
                    <a:pt x="14819" y="23561"/>
                    <a:pt x="14995" y="23406"/>
                    <a:pt x="15150" y="23273"/>
                  </a:cubicBezTo>
                  <a:cubicBezTo>
                    <a:pt x="15445" y="23027"/>
                    <a:pt x="15776" y="22850"/>
                    <a:pt x="16086" y="22625"/>
                  </a:cubicBezTo>
                  <a:cubicBezTo>
                    <a:pt x="16113" y="22604"/>
                    <a:pt x="16156" y="22583"/>
                    <a:pt x="16199" y="22561"/>
                  </a:cubicBezTo>
                  <a:cubicBezTo>
                    <a:pt x="17070" y="22069"/>
                    <a:pt x="17717" y="21155"/>
                    <a:pt x="17782" y="20219"/>
                  </a:cubicBezTo>
                  <a:lnTo>
                    <a:pt x="17782" y="20198"/>
                  </a:lnTo>
                  <a:cubicBezTo>
                    <a:pt x="17803" y="19866"/>
                    <a:pt x="17739" y="19572"/>
                    <a:pt x="17648" y="19262"/>
                  </a:cubicBezTo>
                  <a:lnTo>
                    <a:pt x="17648" y="19262"/>
                  </a:lnTo>
                  <a:cubicBezTo>
                    <a:pt x="17894" y="19551"/>
                    <a:pt x="18161" y="19839"/>
                    <a:pt x="18225" y="20198"/>
                  </a:cubicBezTo>
                  <a:cubicBezTo>
                    <a:pt x="18237" y="20216"/>
                    <a:pt x="18251" y="20222"/>
                    <a:pt x="18263" y="20222"/>
                  </a:cubicBezTo>
                  <a:cubicBezTo>
                    <a:pt x="18281" y="20222"/>
                    <a:pt x="18295" y="20210"/>
                    <a:pt x="18295" y="20198"/>
                  </a:cubicBezTo>
                  <a:cubicBezTo>
                    <a:pt x="18274" y="19797"/>
                    <a:pt x="18118" y="19486"/>
                    <a:pt x="17915" y="19149"/>
                  </a:cubicBezTo>
                  <a:cubicBezTo>
                    <a:pt x="17648" y="18706"/>
                    <a:pt x="17471" y="18326"/>
                    <a:pt x="17450" y="17791"/>
                  </a:cubicBezTo>
                  <a:lnTo>
                    <a:pt x="17450" y="17791"/>
                  </a:lnTo>
                  <a:cubicBezTo>
                    <a:pt x="17557" y="18080"/>
                    <a:pt x="17717" y="18369"/>
                    <a:pt x="17851" y="18663"/>
                  </a:cubicBezTo>
                  <a:cubicBezTo>
                    <a:pt x="18092" y="19128"/>
                    <a:pt x="18450" y="19465"/>
                    <a:pt x="18541" y="20021"/>
                  </a:cubicBezTo>
                  <a:cubicBezTo>
                    <a:pt x="18605" y="20508"/>
                    <a:pt x="18316" y="20866"/>
                    <a:pt x="18252" y="21337"/>
                  </a:cubicBezTo>
                  <a:cubicBezTo>
                    <a:pt x="18252" y="21347"/>
                    <a:pt x="18257" y="21353"/>
                    <a:pt x="18265" y="21353"/>
                  </a:cubicBezTo>
                  <a:cubicBezTo>
                    <a:pt x="18274" y="21353"/>
                    <a:pt x="18284" y="21347"/>
                    <a:pt x="18295" y="21337"/>
                  </a:cubicBezTo>
                  <a:cubicBezTo>
                    <a:pt x="18359" y="21000"/>
                    <a:pt x="18541" y="20690"/>
                    <a:pt x="18605" y="20331"/>
                  </a:cubicBezTo>
                  <a:cubicBezTo>
                    <a:pt x="18675" y="20021"/>
                    <a:pt x="18584" y="19706"/>
                    <a:pt x="18471" y="19438"/>
                  </a:cubicBezTo>
                  <a:cubicBezTo>
                    <a:pt x="18274" y="18994"/>
                    <a:pt x="17985" y="18636"/>
                    <a:pt x="17824" y="18171"/>
                  </a:cubicBezTo>
                  <a:cubicBezTo>
                    <a:pt x="17648" y="17700"/>
                    <a:pt x="17557" y="17326"/>
                    <a:pt x="17648" y="16855"/>
                  </a:cubicBezTo>
                  <a:cubicBezTo>
                    <a:pt x="17691" y="16722"/>
                    <a:pt x="17739" y="16609"/>
                    <a:pt x="17803" y="16524"/>
                  </a:cubicBezTo>
                  <a:cubicBezTo>
                    <a:pt x="18070" y="16631"/>
                    <a:pt x="18359" y="16722"/>
                    <a:pt x="18626" y="16855"/>
                  </a:cubicBezTo>
                  <a:cubicBezTo>
                    <a:pt x="18942" y="17010"/>
                    <a:pt x="19274" y="17192"/>
                    <a:pt x="19520" y="17460"/>
                  </a:cubicBezTo>
                  <a:cubicBezTo>
                    <a:pt x="19526" y="17466"/>
                    <a:pt x="19532" y="17468"/>
                    <a:pt x="19537" y="17468"/>
                  </a:cubicBezTo>
                  <a:cubicBezTo>
                    <a:pt x="19550" y="17468"/>
                    <a:pt x="19556" y="17452"/>
                    <a:pt x="19541" y="17433"/>
                  </a:cubicBezTo>
                  <a:cubicBezTo>
                    <a:pt x="19295" y="17192"/>
                    <a:pt x="19028" y="17010"/>
                    <a:pt x="18717" y="16855"/>
                  </a:cubicBezTo>
                  <a:cubicBezTo>
                    <a:pt x="18450" y="16700"/>
                    <a:pt x="18118" y="16609"/>
                    <a:pt x="17851" y="16454"/>
                  </a:cubicBezTo>
                  <a:cubicBezTo>
                    <a:pt x="17851" y="16433"/>
                    <a:pt x="17872" y="16433"/>
                    <a:pt x="17872" y="16411"/>
                  </a:cubicBezTo>
                  <a:cubicBezTo>
                    <a:pt x="18006" y="16433"/>
                    <a:pt x="18140" y="16433"/>
                    <a:pt x="18274" y="16454"/>
                  </a:cubicBezTo>
                  <a:cubicBezTo>
                    <a:pt x="18450" y="16476"/>
                    <a:pt x="18626" y="16545"/>
                    <a:pt x="18787" y="16609"/>
                  </a:cubicBezTo>
                  <a:cubicBezTo>
                    <a:pt x="18562" y="16476"/>
                    <a:pt x="18225" y="16342"/>
                    <a:pt x="17937" y="16321"/>
                  </a:cubicBezTo>
                  <a:lnTo>
                    <a:pt x="17958" y="16299"/>
                  </a:lnTo>
                  <a:cubicBezTo>
                    <a:pt x="18429" y="16433"/>
                    <a:pt x="18921" y="16497"/>
                    <a:pt x="19386" y="16566"/>
                  </a:cubicBezTo>
                  <a:cubicBezTo>
                    <a:pt x="19386" y="16566"/>
                    <a:pt x="19407" y="16545"/>
                    <a:pt x="19386" y="16545"/>
                  </a:cubicBezTo>
                  <a:cubicBezTo>
                    <a:pt x="19140" y="16476"/>
                    <a:pt x="18894" y="16411"/>
                    <a:pt x="18653" y="16363"/>
                  </a:cubicBezTo>
                  <a:cubicBezTo>
                    <a:pt x="18450" y="16342"/>
                    <a:pt x="18252" y="16230"/>
                    <a:pt x="18028" y="16208"/>
                  </a:cubicBezTo>
                  <a:cubicBezTo>
                    <a:pt x="18070" y="16165"/>
                    <a:pt x="18118" y="16123"/>
                    <a:pt x="18161" y="16075"/>
                  </a:cubicBezTo>
                  <a:cubicBezTo>
                    <a:pt x="18429" y="16144"/>
                    <a:pt x="18675" y="16208"/>
                    <a:pt x="18942" y="16230"/>
                  </a:cubicBezTo>
                  <a:cubicBezTo>
                    <a:pt x="19274" y="16299"/>
                    <a:pt x="19632" y="16321"/>
                    <a:pt x="19990" y="16342"/>
                  </a:cubicBezTo>
                  <a:cubicBezTo>
                    <a:pt x="20100" y="16345"/>
                    <a:pt x="20209" y="16347"/>
                    <a:pt x="20320" y="16347"/>
                  </a:cubicBezTo>
                  <a:cubicBezTo>
                    <a:pt x="20926" y="16347"/>
                    <a:pt x="21541" y="16293"/>
                    <a:pt x="22129" y="16144"/>
                  </a:cubicBezTo>
                  <a:cubicBezTo>
                    <a:pt x="22172" y="16144"/>
                    <a:pt x="22151" y="16096"/>
                    <a:pt x="22129" y="16096"/>
                  </a:cubicBezTo>
                  <a:cubicBezTo>
                    <a:pt x="21500" y="16195"/>
                    <a:pt x="20874" y="16260"/>
                    <a:pt x="20250" y="16260"/>
                  </a:cubicBezTo>
                  <a:cubicBezTo>
                    <a:pt x="20163" y="16260"/>
                    <a:pt x="20077" y="16259"/>
                    <a:pt x="19990" y="16256"/>
                  </a:cubicBezTo>
                  <a:cubicBezTo>
                    <a:pt x="19610" y="16230"/>
                    <a:pt x="19252" y="16187"/>
                    <a:pt x="18872" y="16144"/>
                  </a:cubicBezTo>
                  <a:cubicBezTo>
                    <a:pt x="18675" y="16123"/>
                    <a:pt x="18429" y="16053"/>
                    <a:pt x="18204" y="16032"/>
                  </a:cubicBezTo>
                  <a:cubicBezTo>
                    <a:pt x="18252" y="16010"/>
                    <a:pt x="18295" y="15962"/>
                    <a:pt x="18316" y="15941"/>
                  </a:cubicBezTo>
                  <a:lnTo>
                    <a:pt x="18338" y="15941"/>
                  </a:lnTo>
                  <a:cubicBezTo>
                    <a:pt x="18360" y="15964"/>
                    <a:pt x="18387" y="15970"/>
                    <a:pt x="18416" y="15970"/>
                  </a:cubicBezTo>
                  <a:cubicBezTo>
                    <a:pt x="18448" y="15970"/>
                    <a:pt x="18483" y="15962"/>
                    <a:pt x="18520" y="15962"/>
                  </a:cubicBezTo>
                  <a:cubicBezTo>
                    <a:pt x="18552" y="15976"/>
                    <a:pt x="18590" y="15976"/>
                    <a:pt x="18632" y="15976"/>
                  </a:cubicBezTo>
                  <a:cubicBezTo>
                    <a:pt x="18673" y="15976"/>
                    <a:pt x="18717" y="15976"/>
                    <a:pt x="18760" y="15989"/>
                  </a:cubicBezTo>
                  <a:cubicBezTo>
                    <a:pt x="18787" y="15989"/>
                    <a:pt x="18787" y="15962"/>
                    <a:pt x="18760" y="15962"/>
                  </a:cubicBezTo>
                  <a:cubicBezTo>
                    <a:pt x="18696" y="15941"/>
                    <a:pt x="18626" y="15941"/>
                    <a:pt x="18541" y="15919"/>
                  </a:cubicBezTo>
                  <a:cubicBezTo>
                    <a:pt x="18493" y="15919"/>
                    <a:pt x="18429" y="15898"/>
                    <a:pt x="18386" y="15898"/>
                  </a:cubicBezTo>
                  <a:cubicBezTo>
                    <a:pt x="18450" y="15855"/>
                    <a:pt x="18520" y="15786"/>
                    <a:pt x="18605" y="15764"/>
                  </a:cubicBezTo>
                  <a:cubicBezTo>
                    <a:pt x="18654" y="15759"/>
                    <a:pt x="18702" y="15756"/>
                    <a:pt x="18750" y="15756"/>
                  </a:cubicBezTo>
                  <a:cubicBezTo>
                    <a:pt x="18881" y="15756"/>
                    <a:pt x="19011" y="15776"/>
                    <a:pt x="19140" y="15807"/>
                  </a:cubicBezTo>
                  <a:cubicBezTo>
                    <a:pt x="19322" y="15829"/>
                    <a:pt x="19520" y="15829"/>
                    <a:pt x="19723" y="15855"/>
                  </a:cubicBezTo>
                  <a:cubicBezTo>
                    <a:pt x="19976" y="15882"/>
                    <a:pt x="20239" y="15909"/>
                    <a:pt x="20504" y="15909"/>
                  </a:cubicBezTo>
                  <a:cubicBezTo>
                    <a:pt x="20658" y="15909"/>
                    <a:pt x="20813" y="15900"/>
                    <a:pt x="20969" y="15877"/>
                  </a:cubicBezTo>
                  <a:cubicBezTo>
                    <a:pt x="20990" y="15877"/>
                    <a:pt x="20990" y="15829"/>
                    <a:pt x="20969" y="15829"/>
                  </a:cubicBezTo>
                  <a:cubicBezTo>
                    <a:pt x="20525" y="15829"/>
                    <a:pt x="20076" y="15807"/>
                    <a:pt x="19632" y="15786"/>
                  </a:cubicBezTo>
                  <a:cubicBezTo>
                    <a:pt x="19407" y="15764"/>
                    <a:pt x="19209" y="15743"/>
                    <a:pt x="18985" y="15722"/>
                  </a:cubicBezTo>
                  <a:cubicBezTo>
                    <a:pt x="18894" y="15695"/>
                    <a:pt x="18808" y="15695"/>
                    <a:pt x="18739" y="15695"/>
                  </a:cubicBezTo>
                  <a:cubicBezTo>
                    <a:pt x="18894" y="15631"/>
                    <a:pt x="19076" y="15588"/>
                    <a:pt x="19252" y="15561"/>
                  </a:cubicBezTo>
                  <a:cubicBezTo>
                    <a:pt x="19675" y="15673"/>
                    <a:pt x="20124" y="15695"/>
                    <a:pt x="20546" y="15722"/>
                  </a:cubicBezTo>
                  <a:cubicBezTo>
                    <a:pt x="20568" y="15722"/>
                    <a:pt x="20568" y="15695"/>
                    <a:pt x="20546" y="15695"/>
                  </a:cubicBezTo>
                  <a:cubicBezTo>
                    <a:pt x="20188" y="15652"/>
                    <a:pt x="19808" y="15631"/>
                    <a:pt x="19455" y="15540"/>
                  </a:cubicBezTo>
                  <a:cubicBezTo>
                    <a:pt x="19899" y="15540"/>
                    <a:pt x="20343" y="15631"/>
                    <a:pt x="20766" y="15652"/>
                  </a:cubicBezTo>
                  <a:cubicBezTo>
                    <a:pt x="20833" y="15655"/>
                    <a:pt x="20900" y="15656"/>
                    <a:pt x="20968" y="15656"/>
                  </a:cubicBezTo>
                  <a:cubicBezTo>
                    <a:pt x="21419" y="15656"/>
                    <a:pt x="21881" y="15597"/>
                    <a:pt x="22327" y="15518"/>
                  </a:cubicBezTo>
                  <a:cubicBezTo>
                    <a:pt x="22883" y="15427"/>
                    <a:pt x="23466" y="15230"/>
                    <a:pt x="24044" y="15208"/>
                  </a:cubicBezTo>
                  <a:cubicBezTo>
                    <a:pt x="24332" y="15187"/>
                    <a:pt x="24643" y="15208"/>
                    <a:pt x="24867" y="14962"/>
                  </a:cubicBezTo>
                  <a:cubicBezTo>
                    <a:pt x="24886" y="14944"/>
                    <a:pt x="24872" y="14889"/>
                    <a:pt x="24840" y="14889"/>
                  </a:cubicBezTo>
                  <a:cubicBezTo>
                    <a:pt x="24835" y="14889"/>
                    <a:pt x="24830" y="14890"/>
                    <a:pt x="24824" y="14893"/>
                  </a:cubicBezTo>
                  <a:cubicBezTo>
                    <a:pt x="24621" y="15053"/>
                    <a:pt x="24375" y="15053"/>
                    <a:pt x="24135" y="15074"/>
                  </a:cubicBezTo>
                  <a:lnTo>
                    <a:pt x="23889" y="15074"/>
                  </a:lnTo>
                  <a:cubicBezTo>
                    <a:pt x="24220" y="14984"/>
                    <a:pt x="24557" y="14871"/>
                    <a:pt x="24867" y="14759"/>
                  </a:cubicBezTo>
                  <a:cubicBezTo>
                    <a:pt x="25493" y="14518"/>
                    <a:pt x="26049" y="14117"/>
                    <a:pt x="26627" y="13759"/>
                  </a:cubicBezTo>
                  <a:cubicBezTo>
                    <a:pt x="26915" y="13582"/>
                    <a:pt x="27231" y="13401"/>
                    <a:pt x="27541" y="13246"/>
                  </a:cubicBezTo>
                  <a:cubicBezTo>
                    <a:pt x="27964" y="13021"/>
                    <a:pt x="28456" y="12978"/>
                    <a:pt x="28899" y="12887"/>
                  </a:cubicBezTo>
                  <a:cubicBezTo>
                    <a:pt x="29568" y="12711"/>
                    <a:pt x="30284" y="12486"/>
                    <a:pt x="30905" y="12219"/>
                  </a:cubicBezTo>
                  <a:cubicBezTo>
                    <a:pt x="31194" y="12085"/>
                    <a:pt x="31440" y="11930"/>
                    <a:pt x="31664" y="11732"/>
                  </a:cubicBezTo>
                  <a:cubicBezTo>
                    <a:pt x="31932" y="11465"/>
                    <a:pt x="32108" y="11176"/>
                    <a:pt x="32424" y="11016"/>
                  </a:cubicBezTo>
                  <a:lnTo>
                    <a:pt x="32557" y="11016"/>
                  </a:lnTo>
                  <a:cubicBezTo>
                    <a:pt x="32488" y="11064"/>
                    <a:pt x="32424" y="11128"/>
                    <a:pt x="32375" y="11176"/>
                  </a:cubicBezTo>
                  <a:cubicBezTo>
                    <a:pt x="32178" y="11352"/>
                    <a:pt x="31996" y="11529"/>
                    <a:pt x="31798" y="11684"/>
                  </a:cubicBezTo>
                  <a:cubicBezTo>
                    <a:pt x="31777" y="11684"/>
                    <a:pt x="31798" y="11711"/>
                    <a:pt x="31798" y="11711"/>
                  </a:cubicBezTo>
                  <a:cubicBezTo>
                    <a:pt x="32108" y="11486"/>
                    <a:pt x="32354" y="11240"/>
                    <a:pt x="32643" y="11016"/>
                  </a:cubicBezTo>
                  <a:close/>
                  <a:moveTo>
                    <a:pt x="10071" y="1"/>
                  </a:moveTo>
                  <a:cubicBezTo>
                    <a:pt x="9616" y="1"/>
                    <a:pt x="9067" y="266"/>
                    <a:pt x="8712" y="432"/>
                  </a:cubicBezTo>
                  <a:cubicBezTo>
                    <a:pt x="8177" y="657"/>
                    <a:pt x="8043" y="989"/>
                    <a:pt x="8311" y="1481"/>
                  </a:cubicBezTo>
                  <a:cubicBezTo>
                    <a:pt x="8535" y="1882"/>
                    <a:pt x="8760" y="2283"/>
                    <a:pt x="9001" y="2662"/>
                  </a:cubicBezTo>
                  <a:cubicBezTo>
                    <a:pt x="9204" y="2973"/>
                    <a:pt x="9428" y="3261"/>
                    <a:pt x="9605" y="3577"/>
                  </a:cubicBezTo>
                  <a:cubicBezTo>
                    <a:pt x="9535" y="3507"/>
                    <a:pt x="9471" y="3465"/>
                    <a:pt x="9380" y="3395"/>
                  </a:cubicBezTo>
                  <a:cubicBezTo>
                    <a:pt x="9091" y="3197"/>
                    <a:pt x="8712" y="3106"/>
                    <a:pt x="8402" y="2930"/>
                  </a:cubicBezTo>
                  <a:cubicBezTo>
                    <a:pt x="8043" y="2705"/>
                    <a:pt x="7599" y="2620"/>
                    <a:pt x="7198" y="2529"/>
                  </a:cubicBezTo>
                  <a:cubicBezTo>
                    <a:pt x="7086" y="2486"/>
                    <a:pt x="6952" y="2459"/>
                    <a:pt x="6840" y="2438"/>
                  </a:cubicBezTo>
                  <a:cubicBezTo>
                    <a:pt x="6573" y="2416"/>
                    <a:pt x="6594" y="2326"/>
                    <a:pt x="6530" y="2128"/>
                  </a:cubicBezTo>
                  <a:cubicBezTo>
                    <a:pt x="6460" y="1951"/>
                    <a:pt x="6327" y="1705"/>
                    <a:pt x="6129" y="1705"/>
                  </a:cubicBezTo>
                  <a:cubicBezTo>
                    <a:pt x="5749" y="1727"/>
                    <a:pt x="5615" y="2015"/>
                    <a:pt x="5460" y="2283"/>
                  </a:cubicBezTo>
                  <a:cubicBezTo>
                    <a:pt x="5386" y="2313"/>
                    <a:pt x="5329" y="2328"/>
                    <a:pt x="5288" y="2328"/>
                  </a:cubicBezTo>
                  <a:cubicBezTo>
                    <a:pt x="5205" y="2328"/>
                    <a:pt x="5186" y="2267"/>
                    <a:pt x="5214" y="2149"/>
                  </a:cubicBezTo>
                  <a:cubicBezTo>
                    <a:pt x="5236" y="2106"/>
                    <a:pt x="5236" y="2058"/>
                    <a:pt x="5236" y="2037"/>
                  </a:cubicBezTo>
                  <a:cubicBezTo>
                    <a:pt x="5257" y="1951"/>
                    <a:pt x="5284" y="1839"/>
                    <a:pt x="5236" y="1748"/>
                  </a:cubicBezTo>
                  <a:cubicBezTo>
                    <a:pt x="5172" y="1593"/>
                    <a:pt x="5081" y="1502"/>
                    <a:pt x="4904" y="1502"/>
                  </a:cubicBezTo>
                  <a:cubicBezTo>
                    <a:pt x="4823" y="1494"/>
                    <a:pt x="4745" y="1489"/>
                    <a:pt x="4671" y="1489"/>
                  </a:cubicBezTo>
                  <a:cubicBezTo>
                    <a:pt x="4337" y="1489"/>
                    <a:pt x="4093" y="1591"/>
                    <a:pt x="4054" y="1994"/>
                  </a:cubicBezTo>
                  <a:cubicBezTo>
                    <a:pt x="4033" y="2395"/>
                    <a:pt x="3744" y="2438"/>
                    <a:pt x="3434" y="2572"/>
                  </a:cubicBezTo>
                  <a:cubicBezTo>
                    <a:pt x="3188" y="2684"/>
                    <a:pt x="2963" y="2818"/>
                    <a:pt x="2851" y="3085"/>
                  </a:cubicBezTo>
                  <a:cubicBezTo>
                    <a:pt x="2765" y="3261"/>
                    <a:pt x="2829" y="3507"/>
                    <a:pt x="2899" y="3689"/>
                  </a:cubicBezTo>
                  <a:cubicBezTo>
                    <a:pt x="3075" y="4064"/>
                    <a:pt x="3118" y="4465"/>
                    <a:pt x="3321" y="4802"/>
                  </a:cubicBezTo>
                  <a:cubicBezTo>
                    <a:pt x="3472" y="5052"/>
                    <a:pt x="3708" y="5134"/>
                    <a:pt x="3960" y="5134"/>
                  </a:cubicBezTo>
                  <a:cubicBezTo>
                    <a:pt x="4156" y="5134"/>
                    <a:pt x="4362" y="5084"/>
                    <a:pt x="4546" y="5026"/>
                  </a:cubicBezTo>
                  <a:cubicBezTo>
                    <a:pt x="4835" y="4935"/>
                    <a:pt x="5102" y="4823"/>
                    <a:pt x="5418" y="4780"/>
                  </a:cubicBezTo>
                  <a:cubicBezTo>
                    <a:pt x="5487" y="4774"/>
                    <a:pt x="5557" y="4770"/>
                    <a:pt x="5625" y="4770"/>
                  </a:cubicBezTo>
                  <a:cubicBezTo>
                    <a:pt x="6060" y="4770"/>
                    <a:pt x="6478" y="4897"/>
                    <a:pt x="6861" y="5090"/>
                  </a:cubicBezTo>
                  <a:cubicBezTo>
                    <a:pt x="7198" y="5267"/>
                    <a:pt x="7487" y="5491"/>
                    <a:pt x="7776" y="5716"/>
                  </a:cubicBezTo>
                  <a:cubicBezTo>
                    <a:pt x="8134" y="5983"/>
                    <a:pt x="8535" y="6203"/>
                    <a:pt x="8936" y="6470"/>
                  </a:cubicBezTo>
                  <a:cubicBezTo>
                    <a:pt x="9268" y="6695"/>
                    <a:pt x="9583" y="6983"/>
                    <a:pt x="9872" y="7272"/>
                  </a:cubicBezTo>
                  <a:cubicBezTo>
                    <a:pt x="10027" y="7454"/>
                    <a:pt x="10140" y="7630"/>
                    <a:pt x="10204" y="7876"/>
                  </a:cubicBezTo>
                  <a:cubicBezTo>
                    <a:pt x="10252" y="8010"/>
                    <a:pt x="10204" y="8122"/>
                    <a:pt x="10295" y="8256"/>
                  </a:cubicBezTo>
                  <a:cubicBezTo>
                    <a:pt x="9963" y="8433"/>
                    <a:pt x="9626" y="8636"/>
                    <a:pt x="9295" y="8812"/>
                  </a:cubicBezTo>
                  <a:cubicBezTo>
                    <a:pt x="7958" y="9614"/>
                    <a:pt x="6840" y="10593"/>
                    <a:pt x="6086" y="11978"/>
                  </a:cubicBezTo>
                  <a:cubicBezTo>
                    <a:pt x="5305" y="13379"/>
                    <a:pt x="5038" y="14962"/>
                    <a:pt x="4637" y="16524"/>
                  </a:cubicBezTo>
                  <a:cubicBezTo>
                    <a:pt x="4525" y="16609"/>
                    <a:pt x="4412" y="16679"/>
                    <a:pt x="4300" y="16743"/>
                  </a:cubicBezTo>
                  <a:cubicBezTo>
                    <a:pt x="3589" y="17235"/>
                    <a:pt x="2920" y="17770"/>
                    <a:pt x="2364" y="18438"/>
                  </a:cubicBezTo>
                  <a:cubicBezTo>
                    <a:pt x="1872" y="19016"/>
                    <a:pt x="1541" y="19706"/>
                    <a:pt x="1246" y="20401"/>
                  </a:cubicBezTo>
                  <a:cubicBezTo>
                    <a:pt x="958" y="21112"/>
                    <a:pt x="712" y="21914"/>
                    <a:pt x="893" y="22674"/>
                  </a:cubicBezTo>
                  <a:cubicBezTo>
                    <a:pt x="845" y="22716"/>
                    <a:pt x="824" y="22781"/>
                    <a:pt x="803" y="22850"/>
                  </a:cubicBezTo>
                  <a:cubicBezTo>
                    <a:pt x="626" y="23294"/>
                    <a:pt x="690" y="23786"/>
                    <a:pt x="514" y="24230"/>
                  </a:cubicBezTo>
                  <a:cubicBezTo>
                    <a:pt x="113" y="25257"/>
                    <a:pt x="0" y="26214"/>
                    <a:pt x="113" y="27305"/>
                  </a:cubicBezTo>
                  <a:cubicBezTo>
                    <a:pt x="177" y="27818"/>
                    <a:pt x="380" y="28289"/>
                    <a:pt x="578" y="28754"/>
                  </a:cubicBezTo>
                  <a:cubicBezTo>
                    <a:pt x="803" y="29310"/>
                    <a:pt x="845" y="29802"/>
                    <a:pt x="803" y="30401"/>
                  </a:cubicBezTo>
                  <a:cubicBezTo>
                    <a:pt x="760" y="30872"/>
                    <a:pt x="893" y="31251"/>
                    <a:pt x="1139" y="31631"/>
                  </a:cubicBezTo>
                  <a:cubicBezTo>
                    <a:pt x="1273" y="31850"/>
                    <a:pt x="1428" y="32075"/>
                    <a:pt x="1514" y="32342"/>
                  </a:cubicBezTo>
                  <a:cubicBezTo>
                    <a:pt x="1562" y="32455"/>
                    <a:pt x="1562" y="32588"/>
                    <a:pt x="1562" y="32743"/>
                  </a:cubicBezTo>
                  <a:cubicBezTo>
                    <a:pt x="1562" y="32765"/>
                    <a:pt x="1541" y="32786"/>
                    <a:pt x="1514" y="32834"/>
                  </a:cubicBezTo>
                  <a:cubicBezTo>
                    <a:pt x="1161" y="33701"/>
                    <a:pt x="1492" y="34727"/>
                    <a:pt x="1808" y="35551"/>
                  </a:cubicBezTo>
                  <a:cubicBezTo>
                    <a:pt x="2097" y="36374"/>
                    <a:pt x="2541" y="37086"/>
                    <a:pt x="3097" y="37754"/>
                  </a:cubicBezTo>
                  <a:cubicBezTo>
                    <a:pt x="3610" y="38337"/>
                    <a:pt x="4033" y="38984"/>
                    <a:pt x="4546" y="39562"/>
                  </a:cubicBezTo>
                  <a:cubicBezTo>
                    <a:pt x="4722" y="39808"/>
                    <a:pt x="4883" y="40075"/>
                    <a:pt x="5081" y="40294"/>
                  </a:cubicBezTo>
                  <a:cubicBezTo>
                    <a:pt x="5482" y="40786"/>
                    <a:pt x="5792" y="41321"/>
                    <a:pt x="6150" y="41834"/>
                  </a:cubicBezTo>
                  <a:cubicBezTo>
                    <a:pt x="6888" y="42904"/>
                    <a:pt x="7642" y="43952"/>
                    <a:pt x="8359" y="45022"/>
                  </a:cubicBezTo>
                  <a:cubicBezTo>
                    <a:pt x="8648" y="45465"/>
                    <a:pt x="8894" y="45909"/>
                    <a:pt x="9182" y="46359"/>
                  </a:cubicBezTo>
                  <a:cubicBezTo>
                    <a:pt x="9471" y="46802"/>
                    <a:pt x="9915" y="47113"/>
                    <a:pt x="10316" y="47471"/>
                  </a:cubicBezTo>
                  <a:cubicBezTo>
                    <a:pt x="10717" y="47829"/>
                    <a:pt x="11097" y="48182"/>
                    <a:pt x="11434" y="48583"/>
                  </a:cubicBezTo>
                  <a:cubicBezTo>
                    <a:pt x="11632" y="48808"/>
                    <a:pt x="11856" y="49054"/>
                    <a:pt x="12033" y="49343"/>
                  </a:cubicBezTo>
                  <a:cubicBezTo>
                    <a:pt x="12033" y="50455"/>
                    <a:pt x="13370" y="51284"/>
                    <a:pt x="14193" y="51926"/>
                  </a:cubicBezTo>
                  <a:cubicBezTo>
                    <a:pt x="14418" y="52129"/>
                    <a:pt x="14642" y="52353"/>
                    <a:pt x="14883" y="52551"/>
                  </a:cubicBezTo>
                  <a:cubicBezTo>
                    <a:pt x="15375" y="52974"/>
                    <a:pt x="15867" y="53396"/>
                    <a:pt x="16466" y="53642"/>
                  </a:cubicBezTo>
                  <a:cubicBezTo>
                    <a:pt x="17079" y="53896"/>
                    <a:pt x="17793" y="54250"/>
                    <a:pt x="18472" y="54250"/>
                  </a:cubicBezTo>
                  <a:cubicBezTo>
                    <a:pt x="18509" y="54250"/>
                    <a:pt x="18546" y="54249"/>
                    <a:pt x="18584" y="54246"/>
                  </a:cubicBezTo>
                  <a:cubicBezTo>
                    <a:pt x="18605" y="54268"/>
                    <a:pt x="18626" y="54268"/>
                    <a:pt x="18626" y="54268"/>
                  </a:cubicBezTo>
                  <a:cubicBezTo>
                    <a:pt x="18760" y="54311"/>
                    <a:pt x="18942" y="54359"/>
                    <a:pt x="19076" y="54380"/>
                  </a:cubicBezTo>
                  <a:cubicBezTo>
                    <a:pt x="19471" y="54589"/>
                    <a:pt x="19933" y="54748"/>
                    <a:pt x="20391" y="54748"/>
                  </a:cubicBezTo>
                  <a:cubicBezTo>
                    <a:pt x="20472" y="54748"/>
                    <a:pt x="20552" y="54743"/>
                    <a:pt x="20632" y="54733"/>
                  </a:cubicBezTo>
                  <a:cubicBezTo>
                    <a:pt x="21167" y="54690"/>
                    <a:pt x="21659" y="54423"/>
                    <a:pt x="22102" y="54065"/>
                  </a:cubicBezTo>
                  <a:cubicBezTo>
                    <a:pt x="22685" y="53797"/>
                    <a:pt x="23172" y="53444"/>
                    <a:pt x="23621" y="52952"/>
                  </a:cubicBezTo>
                  <a:cubicBezTo>
                    <a:pt x="23910" y="52642"/>
                    <a:pt x="24332" y="52353"/>
                    <a:pt x="24536" y="51952"/>
                  </a:cubicBezTo>
                  <a:cubicBezTo>
                    <a:pt x="25092" y="51439"/>
                    <a:pt x="25472" y="50749"/>
                    <a:pt x="25803" y="50123"/>
                  </a:cubicBezTo>
                  <a:cubicBezTo>
                    <a:pt x="26316" y="49145"/>
                    <a:pt x="26964" y="48273"/>
                    <a:pt x="27343" y="47225"/>
                  </a:cubicBezTo>
                  <a:cubicBezTo>
                    <a:pt x="27407" y="47048"/>
                    <a:pt x="27477" y="46872"/>
                    <a:pt x="27541" y="46690"/>
                  </a:cubicBezTo>
                  <a:cubicBezTo>
                    <a:pt x="27584" y="46626"/>
                    <a:pt x="27632" y="46535"/>
                    <a:pt x="27653" y="46471"/>
                  </a:cubicBezTo>
                  <a:cubicBezTo>
                    <a:pt x="27766" y="46225"/>
                    <a:pt x="27878" y="45979"/>
                    <a:pt x="27964" y="45733"/>
                  </a:cubicBezTo>
                  <a:cubicBezTo>
                    <a:pt x="27985" y="45690"/>
                    <a:pt x="28012" y="45669"/>
                    <a:pt x="28033" y="45621"/>
                  </a:cubicBezTo>
                  <a:cubicBezTo>
                    <a:pt x="28231" y="45241"/>
                    <a:pt x="28386" y="44818"/>
                    <a:pt x="28568" y="44417"/>
                  </a:cubicBezTo>
                  <a:cubicBezTo>
                    <a:pt x="28969" y="43439"/>
                    <a:pt x="29215" y="42412"/>
                    <a:pt x="29723" y="41455"/>
                  </a:cubicBezTo>
                  <a:cubicBezTo>
                    <a:pt x="30151" y="40653"/>
                    <a:pt x="30686" y="39920"/>
                    <a:pt x="31060" y="39070"/>
                  </a:cubicBezTo>
                  <a:cubicBezTo>
                    <a:pt x="31263" y="38626"/>
                    <a:pt x="31397" y="38134"/>
                    <a:pt x="31488" y="37620"/>
                  </a:cubicBezTo>
                  <a:cubicBezTo>
                    <a:pt x="31552" y="37513"/>
                    <a:pt x="31573" y="37401"/>
                    <a:pt x="31621" y="37332"/>
                  </a:cubicBezTo>
                  <a:cubicBezTo>
                    <a:pt x="31798" y="36797"/>
                    <a:pt x="31910" y="36283"/>
                    <a:pt x="31932" y="35727"/>
                  </a:cubicBezTo>
                  <a:cubicBezTo>
                    <a:pt x="31974" y="35016"/>
                    <a:pt x="31755" y="34257"/>
                    <a:pt x="31573" y="33567"/>
                  </a:cubicBezTo>
                  <a:cubicBezTo>
                    <a:pt x="31418" y="32920"/>
                    <a:pt x="30996" y="32476"/>
                    <a:pt x="30637" y="31941"/>
                  </a:cubicBezTo>
                  <a:cubicBezTo>
                    <a:pt x="30728" y="31717"/>
                    <a:pt x="30819" y="31471"/>
                    <a:pt x="30883" y="31230"/>
                  </a:cubicBezTo>
                  <a:cubicBezTo>
                    <a:pt x="31039" y="30668"/>
                    <a:pt x="31242" y="30112"/>
                    <a:pt x="31375" y="29535"/>
                  </a:cubicBezTo>
                  <a:cubicBezTo>
                    <a:pt x="31552" y="28690"/>
                    <a:pt x="31397" y="27754"/>
                    <a:pt x="31194" y="26904"/>
                  </a:cubicBezTo>
                  <a:cubicBezTo>
                    <a:pt x="31440" y="26192"/>
                    <a:pt x="31664" y="25524"/>
                    <a:pt x="31728" y="24722"/>
                  </a:cubicBezTo>
                  <a:cubicBezTo>
                    <a:pt x="31798" y="23829"/>
                    <a:pt x="31552" y="22962"/>
                    <a:pt x="31595" y="22069"/>
                  </a:cubicBezTo>
                  <a:cubicBezTo>
                    <a:pt x="31621" y="21668"/>
                    <a:pt x="31777" y="21091"/>
                    <a:pt x="32108" y="20845"/>
                  </a:cubicBezTo>
                  <a:cubicBezTo>
                    <a:pt x="32180" y="20792"/>
                    <a:pt x="32251" y="20769"/>
                    <a:pt x="32320" y="20769"/>
                  </a:cubicBezTo>
                  <a:cubicBezTo>
                    <a:pt x="32657" y="20769"/>
                    <a:pt x="32956" y="21302"/>
                    <a:pt x="33178" y="21470"/>
                  </a:cubicBezTo>
                  <a:cubicBezTo>
                    <a:pt x="33366" y="21597"/>
                    <a:pt x="33610" y="21682"/>
                    <a:pt x="33840" y="21682"/>
                  </a:cubicBezTo>
                  <a:cubicBezTo>
                    <a:pt x="34047" y="21682"/>
                    <a:pt x="34244" y="21613"/>
                    <a:pt x="34381" y="21444"/>
                  </a:cubicBezTo>
                  <a:cubicBezTo>
                    <a:pt x="34535" y="21704"/>
                    <a:pt x="34729" y="21871"/>
                    <a:pt x="35016" y="21871"/>
                  </a:cubicBezTo>
                  <a:cubicBezTo>
                    <a:pt x="35147" y="21871"/>
                    <a:pt x="35297" y="21836"/>
                    <a:pt x="35472" y="21759"/>
                  </a:cubicBezTo>
                  <a:cubicBezTo>
                    <a:pt x="36210" y="21422"/>
                    <a:pt x="36140" y="20866"/>
                    <a:pt x="35787" y="20240"/>
                  </a:cubicBezTo>
                  <a:cubicBezTo>
                    <a:pt x="35654" y="20000"/>
                    <a:pt x="35520" y="19775"/>
                    <a:pt x="35365" y="19572"/>
                  </a:cubicBezTo>
                  <a:lnTo>
                    <a:pt x="35365" y="19572"/>
                  </a:lnTo>
                  <a:cubicBezTo>
                    <a:pt x="35549" y="19665"/>
                    <a:pt x="35756" y="19720"/>
                    <a:pt x="35956" y="19720"/>
                  </a:cubicBezTo>
                  <a:cubicBezTo>
                    <a:pt x="36192" y="19720"/>
                    <a:pt x="36419" y="19644"/>
                    <a:pt x="36589" y="19465"/>
                  </a:cubicBezTo>
                  <a:cubicBezTo>
                    <a:pt x="36766" y="19283"/>
                    <a:pt x="36723" y="18973"/>
                    <a:pt x="36702" y="18748"/>
                  </a:cubicBezTo>
                  <a:cubicBezTo>
                    <a:pt x="36654" y="18347"/>
                    <a:pt x="36766" y="17946"/>
                    <a:pt x="36745" y="17567"/>
                  </a:cubicBezTo>
                  <a:cubicBezTo>
                    <a:pt x="36702" y="17032"/>
                    <a:pt x="36097" y="16855"/>
                    <a:pt x="35675" y="16812"/>
                  </a:cubicBezTo>
                  <a:cubicBezTo>
                    <a:pt x="35609" y="16806"/>
                    <a:pt x="35548" y="16804"/>
                    <a:pt x="35489" y="16804"/>
                  </a:cubicBezTo>
                  <a:cubicBezTo>
                    <a:pt x="35347" y="16804"/>
                    <a:pt x="35222" y="16819"/>
                    <a:pt x="35097" y="16834"/>
                  </a:cubicBezTo>
                  <a:cubicBezTo>
                    <a:pt x="35338" y="16657"/>
                    <a:pt x="35766" y="16454"/>
                    <a:pt x="35809" y="16165"/>
                  </a:cubicBezTo>
                  <a:cubicBezTo>
                    <a:pt x="35900" y="15764"/>
                    <a:pt x="35520" y="15096"/>
                    <a:pt x="35071" y="15074"/>
                  </a:cubicBezTo>
                  <a:cubicBezTo>
                    <a:pt x="34830" y="15074"/>
                    <a:pt x="34563" y="15294"/>
                    <a:pt x="34381" y="15454"/>
                  </a:cubicBezTo>
                  <a:cubicBezTo>
                    <a:pt x="34247" y="15561"/>
                    <a:pt x="34113" y="15673"/>
                    <a:pt x="33980" y="15764"/>
                  </a:cubicBezTo>
                  <a:cubicBezTo>
                    <a:pt x="34162" y="15294"/>
                    <a:pt x="34135" y="14786"/>
                    <a:pt x="34183" y="14294"/>
                  </a:cubicBezTo>
                  <a:cubicBezTo>
                    <a:pt x="34226" y="13689"/>
                    <a:pt x="34718" y="13021"/>
                    <a:pt x="34429" y="12443"/>
                  </a:cubicBezTo>
                  <a:cubicBezTo>
                    <a:pt x="34323" y="12232"/>
                    <a:pt x="34134" y="12164"/>
                    <a:pt x="33919" y="12164"/>
                  </a:cubicBezTo>
                  <a:cubicBezTo>
                    <a:pt x="33590" y="12164"/>
                    <a:pt x="33201" y="12324"/>
                    <a:pt x="32958" y="12379"/>
                  </a:cubicBezTo>
                  <a:cubicBezTo>
                    <a:pt x="32755" y="12422"/>
                    <a:pt x="32531" y="12465"/>
                    <a:pt x="32333" y="12513"/>
                  </a:cubicBezTo>
                  <a:cubicBezTo>
                    <a:pt x="32579" y="12353"/>
                    <a:pt x="32825" y="12176"/>
                    <a:pt x="33065" y="12042"/>
                  </a:cubicBezTo>
                  <a:cubicBezTo>
                    <a:pt x="33269" y="11930"/>
                    <a:pt x="33712" y="11641"/>
                    <a:pt x="33600" y="11352"/>
                  </a:cubicBezTo>
                  <a:cubicBezTo>
                    <a:pt x="33536" y="11197"/>
                    <a:pt x="33466" y="11128"/>
                    <a:pt x="33311" y="11064"/>
                  </a:cubicBezTo>
                  <a:cubicBezTo>
                    <a:pt x="33092" y="10973"/>
                    <a:pt x="32980" y="10796"/>
                    <a:pt x="32777" y="10684"/>
                  </a:cubicBezTo>
                  <a:cubicBezTo>
                    <a:pt x="32721" y="10652"/>
                    <a:pt x="32664" y="10639"/>
                    <a:pt x="32608" y="10639"/>
                  </a:cubicBezTo>
                  <a:cubicBezTo>
                    <a:pt x="32466" y="10639"/>
                    <a:pt x="32326" y="10728"/>
                    <a:pt x="32199" y="10839"/>
                  </a:cubicBezTo>
                  <a:cubicBezTo>
                    <a:pt x="31932" y="10951"/>
                    <a:pt x="31728" y="11176"/>
                    <a:pt x="31552" y="11395"/>
                  </a:cubicBezTo>
                  <a:cubicBezTo>
                    <a:pt x="31039" y="11930"/>
                    <a:pt x="30258" y="12112"/>
                    <a:pt x="29589" y="12310"/>
                  </a:cubicBezTo>
                  <a:cubicBezTo>
                    <a:pt x="28921" y="12513"/>
                    <a:pt x="28210" y="12620"/>
                    <a:pt x="27563" y="12844"/>
                  </a:cubicBezTo>
                  <a:cubicBezTo>
                    <a:pt x="27317" y="12935"/>
                    <a:pt x="27097" y="13048"/>
                    <a:pt x="26873" y="13181"/>
                  </a:cubicBezTo>
                  <a:cubicBezTo>
                    <a:pt x="26226" y="11887"/>
                    <a:pt x="25204" y="10860"/>
                    <a:pt x="23910" y="10192"/>
                  </a:cubicBezTo>
                  <a:cubicBezTo>
                    <a:pt x="23284" y="9860"/>
                    <a:pt x="22616" y="9636"/>
                    <a:pt x="21947" y="9459"/>
                  </a:cubicBezTo>
                  <a:cubicBezTo>
                    <a:pt x="21594" y="9368"/>
                    <a:pt x="21258" y="9278"/>
                    <a:pt x="20990" y="9037"/>
                  </a:cubicBezTo>
                  <a:cubicBezTo>
                    <a:pt x="20659" y="8770"/>
                    <a:pt x="20814" y="8208"/>
                    <a:pt x="20835" y="7786"/>
                  </a:cubicBezTo>
                  <a:cubicBezTo>
                    <a:pt x="20926" y="7540"/>
                    <a:pt x="21060" y="7299"/>
                    <a:pt x="21167" y="7074"/>
                  </a:cubicBezTo>
                  <a:cubicBezTo>
                    <a:pt x="21434" y="6518"/>
                    <a:pt x="21814" y="6026"/>
                    <a:pt x="22284" y="5604"/>
                  </a:cubicBezTo>
                  <a:cubicBezTo>
                    <a:pt x="22828" y="5123"/>
                    <a:pt x="23767" y="4619"/>
                    <a:pt x="24616" y="4619"/>
                  </a:cubicBezTo>
                  <a:cubicBezTo>
                    <a:pt x="24910" y="4619"/>
                    <a:pt x="25193" y="4680"/>
                    <a:pt x="25445" y="4823"/>
                  </a:cubicBezTo>
                  <a:cubicBezTo>
                    <a:pt x="25605" y="4935"/>
                    <a:pt x="25739" y="5112"/>
                    <a:pt x="25824" y="5294"/>
                  </a:cubicBezTo>
                  <a:cubicBezTo>
                    <a:pt x="25824" y="5315"/>
                    <a:pt x="25824" y="5336"/>
                    <a:pt x="25846" y="5336"/>
                  </a:cubicBezTo>
                  <a:cubicBezTo>
                    <a:pt x="25873" y="5400"/>
                    <a:pt x="25894" y="5470"/>
                    <a:pt x="25915" y="5534"/>
                  </a:cubicBezTo>
                  <a:cubicBezTo>
                    <a:pt x="25958" y="5625"/>
                    <a:pt x="25958" y="5737"/>
                    <a:pt x="26049" y="5780"/>
                  </a:cubicBezTo>
                  <a:cubicBezTo>
                    <a:pt x="26124" y="5839"/>
                    <a:pt x="26224" y="5860"/>
                    <a:pt x="26333" y="5860"/>
                  </a:cubicBezTo>
                  <a:cubicBezTo>
                    <a:pt x="26511" y="5860"/>
                    <a:pt x="26711" y="5802"/>
                    <a:pt x="26851" y="5759"/>
                  </a:cubicBezTo>
                  <a:cubicBezTo>
                    <a:pt x="27097" y="5695"/>
                    <a:pt x="26964" y="5358"/>
                    <a:pt x="26894" y="5203"/>
                  </a:cubicBezTo>
                  <a:lnTo>
                    <a:pt x="26894" y="5203"/>
                  </a:lnTo>
                  <a:cubicBezTo>
                    <a:pt x="27041" y="5332"/>
                    <a:pt x="27206" y="5434"/>
                    <a:pt x="27395" y="5434"/>
                  </a:cubicBezTo>
                  <a:cubicBezTo>
                    <a:pt x="27495" y="5434"/>
                    <a:pt x="27603" y="5405"/>
                    <a:pt x="27718" y="5336"/>
                  </a:cubicBezTo>
                  <a:cubicBezTo>
                    <a:pt x="28167" y="5112"/>
                    <a:pt x="28434" y="4400"/>
                    <a:pt x="28477" y="3930"/>
                  </a:cubicBezTo>
                  <a:cubicBezTo>
                    <a:pt x="28520" y="3261"/>
                    <a:pt x="27787" y="3128"/>
                    <a:pt x="27274" y="2908"/>
                  </a:cubicBezTo>
                  <a:cubicBezTo>
                    <a:pt x="26873" y="2727"/>
                    <a:pt x="26450" y="2620"/>
                    <a:pt x="26049" y="2507"/>
                  </a:cubicBezTo>
                  <a:cubicBezTo>
                    <a:pt x="25894" y="2459"/>
                    <a:pt x="25712" y="2416"/>
                    <a:pt x="25514" y="2395"/>
                  </a:cubicBezTo>
                  <a:cubicBezTo>
                    <a:pt x="25760" y="2058"/>
                    <a:pt x="25669" y="1481"/>
                    <a:pt x="25648" y="1101"/>
                  </a:cubicBezTo>
                  <a:cubicBezTo>
                    <a:pt x="25627" y="700"/>
                    <a:pt x="25423" y="700"/>
                    <a:pt x="25070" y="700"/>
                  </a:cubicBezTo>
                  <a:cubicBezTo>
                    <a:pt x="24803" y="700"/>
                    <a:pt x="24332" y="700"/>
                    <a:pt x="24311" y="1080"/>
                  </a:cubicBezTo>
                  <a:cubicBezTo>
                    <a:pt x="24311" y="1347"/>
                    <a:pt x="24332" y="1593"/>
                    <a:pt x="24290" y="1839"/>
                  </a:cubicBezTo>
                  <a:cubicBezTo>
                    <a:pt x="24220" y="2149"/>
                    <a:pt x="23840" y="2170"/>
                    <a:pt x="23552" y="2240"/>
                  </a:cubicBezTo>
                  <a:cubicBezTo>
                    <a:pt x="23664" y="1973"/>
                    <a:pt x="23734" y="1684"/>
                    <a:pt x="23530" y="1438"/>
                  </a:cubicBezTo>
                  <a:cubicBezTo>
                    <a:pt x="23452" y="1314"/>
                    <a:pt x="23335" y="1263"/>
                    <a:pt x="23212" y="1263"/>
                  </a:cubicBezTo>
                  <a:cubicBezTo>
                    <a:pt x="23090" y="1263"/>
                    <a:pt x="22963" y="1313"/>
                    <a:pt x="22862" y="1390"/>
                  </a:cubicBezTo>
                  <a:cubicBezTo>
                    <a:pt x="22707" y="1502"/>
                    <a:pt x="22637" y="1684"/>
                    <a:pt x="22573" y="1839"/>
                  </a:cubicBezTo>
                  <a:cubicBezTo>
                    <a:pt x="22418" y="2128"/>
                    <a:pt x="22284" y="2374"/>
                    <a:pt x="22081" y="2593"/>
                  </a:cubicBezTo>
                  <a:cubicBezTo>
                    <a:pt x="21659" y="3042"/>
                    <a:pt x="21102" y="3352"/>
                    <a:pt x="20610" y="3732"/>
                  </a:cubicBezTo>
                  <a:cubicBezTo>
                    <a:pt x="19787" y="4379"/>
                    <a:pt x="19097" y="5133"/>
                    <a:pt x="18696" y="6117"/>
                  </a:cubicBezTo>
                  <a:cubicBezTo>
                    <a:pt x="18471" y="6695"/>
                    <a:pt x="18295" y="7272"/>
                    <a:pt x="18118" y="7876"/>
                  </a:cubicBezTo>
                  <a:cubicBezTo>
                    <a:pt x="18028" y="8165"/>
                    <a:pt x="17985" y="8524"/>
                    <a:pt x="17894" y="8876"/>
                  </a:cubicBezTo>
                  <a:cubicBezTo>
                    <a:pt x="17872" y="8876"/>
                    <a:pt x="17851" y="8903"/>
                    <a:pt x="17851" y="8925"/>
                  </a:cubicBezTo>
                  <a:cubicBezTo>
                    <a:pt x="17782" y="8855"/>
                    <a:pt x="17760" y="8791"/>
                    <a:pt x="17760" y="8679"/>
                  </a:cubicBezTo>
                  <a:cubicBezTo>
                    <a:pt x="17760" y="8588"/>
                    <a:pt x="17760" y="8475"/>
                    <a:pt x="17782" y="8390"/>
                  </a:cubicBezTo>
                  <a:cubicBezTo>
                    <a:pt x="17803" y="8165"/>
                    <a:pt x="17851" y="7941"/>
                    <a:pt x="17894" y="7721"/>
                  </a:cubicBezTo>
                  <a:cubicBezTo>
                    <a:pt x="18006" y="7187"/>
                    <a:pt x="18118" y="6630"/>
                    <a:pt x="18204" y="6096"/>
                  </a:cubicBezTo>
                  <a:cubicBezTo>
                    <a:pt x="18359" y="4978"/>
                    <a:pt x="18541" y="3908"/>
                    <a:pt x="18851" y="2839"/>
                  </a:cubicBezTo>
                  <a:cubicBezTo>
                    <a:pt x="18985" y="2283"/>
                    <a:pt x="19140" y="1727"/>
                    <a:pt x="19252" y="1192"/>
                  </a:cubicBezTo>
                  <a:cubicBezTo>
                    <a:pt x="19295" y="967"/>
                    <a:pt x="19455" y="545"/>
                    <a:pt x="19209" y="368"/>
                  </a:cubicBezTo>
                  <a:cubicBezTo>
                    <a:pt x="18963" y="213"/>
                    <a:pt x="18562" y="186"/>
                    <a:pt x="18274" y="165"/>
                  </a:cubicBezTo>
                  <a:cubicBezTo>
                    <a:pt x="18046" y="139"/>
                    <a:pt x="17786" y="104"/>
                    <a:pt x="17528" y="104"/>
                  </a:cubicBezTo>
                  <a:cubicBezTo>
                    <a:pt x="17355" y="104"/>
                    <a:pt x="17183" y="120"/>
                    <a:pt x="17022" y="165"/>
                  </a:cubicBezTo>
                  <a:cubicBezTo>
                    <a:pt x="16514" y="320"/>
                    <a:pt x="16332" y="1015"/>
                    <a:pt x="16290" y="1459"/>
                  </a:cubicBezTo>
                  <a:cubicBezTo>
                    <a:pt x="16247" y="1839"/>
                    <a:pt x="16268" y="2219"/>
                    <a:pt x="16247" y="2593"/>
                  </a:cubicBezTo>
                  <a:cubicBezTo>
                    <a:pt x="16199" y="3197"/>
                    <a:pt x="16022" y="3775"/>
                    <a:pt x="15867" y="4358"/>
                  </a:cubicBezTo>
                  <a:cubicBezTo>
                    <a:pt x="15600" y="5400"/>
                    <a:pt x="15445" y="6518"/>
                    <a:pt x="15332" y="7588"/>
                  </a:cubicBezTo>
                  <a:cubicBezTo>
                    <a:pt x="15263" y="8187"/>
                    <a:pt x="15241" y="8791"/>
                    <a:pt x="15129" y="9390"/>
                  </a:cubicBezTo>
                  <a:cubicBezTo>
                    <a:pt x="15086" y="9593"/>
                    <a:pt x="15065" y="9812"/>
                    <a:pt x="15017" y="10037"/>
                  </a:cubicBezTo>
                  <a:cubicBezTo>
                    <a:pt x="14995" y="10106"/>
                    <a:pt x="14953" y="10171"/>
                    <a:pt x="14910" y="10240"/>
                  </a:cubicBezTo>
                  <a:cubicBezTo>
                    <a:pt x="14883" y="10149"/>
                    <a:pt x="14840" y="10058"/>
                    <a:pt x="14819" y="9973"/>
                  </a:cubicBezTo>
                  <a:cubicBezTo>
                    <a:pt x="14728" y="9657"/>
                    <a:pt x="14616" y="9347"/>
                    <a:pt x="14530" y="9037"/>
                  </a:cubicBezTo>
                  <a:cubicBezTo>
                    <a:pt x="14348" y="8390"/>
                    <a:pt x="14172" y="7743"/>
                    <a:pt x="13947" y="7117"/>
                  </a:cubicBezTo>
                  <a:cubicBezTo>
                    <a:pt x="13616" y="6203"/>
                    <a:pt x="13172" y="5336"/>
                    <a:pt x="12813" y="4443"/>
                  </a:cubicBezTo>
                  <a:cubicBezTo>
                    <a:pt x="12455" y="3507"/>
                    <a:pt x="12102" y="2550"/>
                    <a:pt x="11674" y="1636"/>
                  </a:cubicBezTo>
                  <a:cubicBezTo>
                    <a:pt x="11407" y="1080"/>
                    <a:pt x="10985" y="213"/>
                    <a:pt x="10316" y="31"/>
                  </a:cubicBezTo>
                  <a:cubicBezTo>
                    <a:pt x="10239" y="10"/>
                    <a:pt x="10157" y="1"/>
                    <a:pt x="1007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547700" y="1940900"/>
              <a:ext cx="13125" cy="28475"/>
            </a:xfrm>
            <a:custGeom>
              <a:avLst/>
              <a:gdLst/>
              <a:ahLst/>
              <a:cxnLst/>
              <a:rect l="l" t="t" r="r" b="b"/>
              <a:pathLst>
                <a:path w="525" h="1139" extrusionOk="0">
                  <a:moveTo>
                    <a:pt x="503" y="0"/>
                  </a:moveTo>
                  <a:cubicBezTo>
                    <a:pt x="327" y="358"/>
                    <a:pt x="102" y="711"/>
                    <a:pt x="17" y="1091"/>
                  </a:cubicBezTo>
                  <a:cubicBezTo>
                    <a:pt x="0" y="1118"/>
                    <a:pt x="12" y="1138"/>
                    <a:pt x="29" y="1138"/>
                  </a:cubicBezTo>
                  <a:cubicBezTo>
                    <a:pt x="40" y="1138"/>
                    <a:pt x="51" y="1131"/>
                    <a:pt x="60" y="1112"/>
                  </a:cubicBezTo>
                  <a:cubicBezTo>
                    <a:pt x="257" y="781"/>
                    <a:pt x="348" y="380"/>
                    <a:pt x="5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580325" y="1914150"/>
              <a:ext cx="13925" cy="25300"/>
            </a:xfrm>
            <a:custGeom>
              <a:avLst/>
              <a:gdLst/>
              <a:ahLst/>
              <a:cxnLst/>
              <a:rect l="l" t="t" r="r" b="b"/>
              <a:pathLst>
                <a:path w="557" h="1012" extrusionOk="0">
                  <a:moveTo>
                    <a:pt x="535" y="1"/>
                  </a:moveTo>
                  <a:cubicBezTo>
                    <a:pt x="337" y="311"/>
                    <a:pt x="204" y="648"/>
                    <a:pt x="1" y="958"/>
                  </a:cubicBezTo>
                  <a:cubicBezTo>
                    <a:pt x="1" y="989"/>
                    <a:pt x="12" y="1011"/>
                    <a:pt x="28" y="1011"/>
                  </a:cubicBezTo>
                  <a:cubicBezTo>
                    <a:pt x="34" y="1011"/>
                    <a:pt x="41" y="1008"/>
                    <a:pt x="49" y="1001"/>
                  </a:cubicBezTo>
                  <a:cubicBezTo>
                    <a:pt x="156" y="915"/>
                    <a:pt x="204" y="760"/>
                    <a:pt x="247" y="626"/>
                  </a:cubicBezTo>
                  <a:cubicBezTo>
                    <a:pt x="337" y="423"/>
                    <a:pt x="450" y="198"/>
                    <a:pt x="557" y="22"/>
                  </a:cubicBezTo>
                  <a:cubicBezTo>
                    <a:pt x="557" y="1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572725" y="19289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333" y="0"/>
                  </a:moveTo>
                  <a:cubicBezTo>
                    <a:pt x="329" y="0"/>
                    <a:pt x="326" y="2"/>
                    <a:pt x="326" y="10"/>
                  </a:cubicBezTo>
                  <a:cubicBezTo>
                    <a:pt x="219" y="234"/>
                    <a:pt x="128" y="480"/>
                    <a:pt x="16" y="705"/>
                  </a:cubicBezTo>
                  <a:cubicBezTo>
                    <a:pt x="1" y="720"/>
                    <a:pt x="7" y="735"/>
                    <a:pt x="19" y="735"/>
                  </a:cubicBezTo>
                  <a:cubicBezTo>
                    <a:pt x="25" y="735"/>
                    <a:pt x="31" y="732"/>
                    <a:pt x="37" y="726"/>
                  </a:cubicBezTo>
                  <a:cubicBezTo>
                    <a:pt x="219" y="523"/>
                    <a:pt x="262" y="256"/>
                    <a:pt x="353" y="10"/>
                  </a:cubicBezTo>
                  <a:cubicBezTo>
                    <a:pt x="353" y="10"/>
                    <a:pt x="341" y="0"/>
                    <a:pt x="33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549175" y="1966700"/>
              <a:ext cx="4450" cy="14325"/>
            </a:xfrm>
            <a:custGeom>
              <a:avLst/>
              <a:gdLst/>
              <a:ahLst/>
              <a:cxnLst/>
              <a:rect l="l" t="t" r="r" b="b"/>
              <a:pathLst>
                <a:path w="178" h="573" extrusionOk="0">
                  <a:moveTo>
                    <a:pt x="166" y="0"/>
                  </a:moveTo>
                  <a:cubicBezTo>
                    <a:pt x="161" y="0"/>
                    <a:pt x="156" y="6"/>
                    <a:pt x="156" y="16"/>
                  </a:cubicBezTo>
                  <a:cubicBezTo>
                    <a:pt x="91" y="171"/>
                    <a:pt x="1" y="369"/>
                    <a:pt x="1" y="551"/>
                  </a:cubicBezTo>
                  <a:cubicBezTo>
                    <a:pt x="1" y="572"/>
                    <a:pt x="43" y="572"/>
                    <a:pt x="43" y="572"/>
                  </a:cubicBezTo>
                  <a:cubicBezTo>
                    <a:pt x="113" y="396"/>
                    <a:pt x="134" y="193"/>
                    <a:pt x="177" y="16"/>
                  </a:cubicBezTo>
                  <a:cubicBezTo>
                    <a:pt x="177" y="6"/>
                    <a:pt x="172" y="0"/>
                    <a:pt x="1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44100" y="1938625"/>
              <a:ext cx="14050" cy="29975"/>
            </a:xfrm>
            <a:custGeom>
              <a:avLst/>
              <a:gdLst/>
              <a:ahLst/>
              <a:cxnLst/>
              <a:rect l="l" t="t" r="r" b="b"/>
              <a:pathLst>
                <a:path w="562" h="1199" extrusionOk="0">
                  <a:moveTo>
                    <a:pt x="514" y="0"/>
                  </a:moveTo>
                  <a:cubicBezTo>
                    <a:pt x="268" y="359"/>
                    <a:pt x="113" y="781"/>
                    <a:pt x="0" y="1182"/>
                  </a:cubicBezTo>
                  <a:cubicBezTo>
                    <a:pt x="0" y="1193"/>
                    <a:pt x="7" y="1198"/>
                    <a:pt x="14" y="1198"/>
                  </a:cubicBezTo>
                  <a:cubicBezTo>
                    <a:pt x="20" y="1198"/>
                    <a:pt x="27" y="1193"/>
                    <a:pt x="27" y="1182"/>
                  </a:cubicBezTo>
                  <a:cubicBezTo>
                    <a:pt x="182" y="802"/>
                    <a:pt x="450" y="423"/>
                    <a:pt x="562" y="22"/>
                  </a:cubicBezTo>
                  <a:cubicBezTo>
                    <a:pt x="562" y="0"/>
                    <a:pt x="535" y="0"/>
                    <a:pt x="5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550775" y="1927525"/>
              <a:ext cx="10725" cy="15000"/>
            </a:xfrm>
            <a:custGeom>
              <a:avLst/>
              <a:gdLst/>
              <a:ahLst/>
              <a:cxnLst/>
              <a:rect l="l" t="t" r="r" b="b"/>
              <a:pathLst>
                <a:path w="429" h="600" extrusionOk="0">
                  <a:moveTo>
                    <a:pt x="380" y="0"/>
                  </a:moveTo>
                  <a:cubicBezTo>
                    <a:pt x="247" y="198"/>
                    <a:pt x="134" y="401"/>
                    <a:pt x="1" y="578"/>
                  </a:cubicBezTo>
                  <a:cubicBezTo>
                    <a:pt x="1" y="599"/>
                    <a:pt x="27" y="599"/>
                    <a:pt x="27" y="599"/>
                  </a:cubicBezTo>
                  <a:cubicBezTo>
                    <a:pt x="161" y="423"/>
                    <a:pt x="316" y="225"/>
                    <a:pt x="402" y="22"/>
                  </a:cubicBezTo>
                  <a:cubicBezTo>
                    <a:pt x="429" y="0"/>
                    <a:pt x="402" y="0"/>
                    <a:pt x="3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562200" y="1918700"/>
              <a:ext cx="11475" cy="23000"/>
            </a:xfrm>
            <a:custGeom>
              <a:avLst/>
              <a:gdLst/>
              <a:ahLst/>
              <a:cxnLst/>
              <a:rect l="l" t="t" r="r" b="b"/>
              <a:pathLst>
                <a:path w="459" h="920" extrusionOk="0">
                  <a:moveTo>
                    <a:pt x="445" y="0"/>
                  </a:moveTo>
                  <a:cubicBezTo>
                    <a:pt x="437" y="0"/>
                    <a:pt x="426" y="6"/>
                    <a:pt x="415" y="16"/>
                  </a:cubicBezTo>
                  <a:cubicBezTo>
                    <a:pt x="239" y="262"/>
                    <a:pt x="148" y="599"/>
                    <a:pt x="14" y="910"/>
                  </a:cubicBezTo>
                  <a:cubicBezTo>
                    <a:pt x="0" y="910"/>
                    <a:pt x="5" y="919"/>
                    <a:pt x="16" y="919"/>
                  </a:cubicBezTo>
                  <a:cubicBezTo>
                    <a:pt x="21" y="919"/>
                    <a:pt x="29" y="917"/>
                    <a:pt x="36" y="910"/>
                  </a:cubicBezTo>
                  <a:cubicBezTo>
                    <a:pt x="169" y="621"/>
                    <a:pt x="394" y="353"/>
                    <a:pt x="458" y="16"/>
                  </a:cubicBezTo>
                  <a:cubicBezTo>
                    <a:pt x="458" y="6"/>
                    <a:pt x="453" y="0"/>
                    <a:pt x="44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565350" y="1923950"/>
              <a:ext cx="2175" cy="3600"/>
            </a:xfrm>
            <a:custGeom>
              <a:avLst/>
              <a:gdLst/>
              <a:ahLst/>
              <a:cxnLst/>
              <a:rect l="l" t="t" r="r" b="b"/>
              <a:pathLst>
                <a:path w="87" h="144" extrusionOk="0">
                  <a:moveTo>
                    <a:pt x="70" y="0"/>
                  </a:moveTo>
                  <a:cubicBezTo>
                    <a:pt x="67" y="0"/>
                    <a:pt x="65" y="3"/>
                    <a:pt x="65" y="10"/>
                  </a:cubicBezTo>
                  <a:cubicBezTo>
                    <a:pt x="22" y="31"/>
                    <a:pt x="22" y="74"/>
                    <a:pt x="1" y="122"/>
                  </a:cubicBezTo>
                  <a:cubicBezTo>
                    <a:pt x="1" y="143"/>
                    <a:pt x="1" y="143"/>
                    <a:pt x="22" y="143"/>
                  </a:cubicBezTo>
                  <a:cubicBezTo>
                    <a:pt x="43" y="101"/>
                    <a:pt x="65" y="52"/>
                    <a:pt x="86" y="10"/>
                  </a:cubicBezTo>
                  <a:cubicBezTo>
                    <a:pt x="86" y="10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567500" y="1904650"/>
              <a:ext cx="1225" cy="3075"/>
            </a:xfrm>
            <a:custGeom>
              <a:avLst/>
              <a:gdLst/>
              <a:ahLst/>
              <a:cxnLst/>
              <a:rect l="l" t="t" r="r" b="b"/>
              <a:pathLst>
                <a:path w="49" h="123" extrusionOk="0">
                  <a:moveTo>
                    <a:pt x="27" y="1"/>
                  </a:moveTo>
                  <a:cubicBezTo>
                    <a:pt x="27" y="44"/>
                    <a:pt x="27" y="70"/>
                    <a:pt x="0" y="113"/>
                  </a:cubicBezTo>
                  <a:cubicBezTo>
                    <a:pt x="0" y="113"/>
                    <a:pt x="12" y="123"/>
                    <a:pt x="20" y="123"/>
                  </a:cubicBezTo>
                  <a:cubicBezTo>
                    <a:pt x="24" y="123"/>
                    <a:pt x="27" y="120"/>
                    <a:pt x="27" y="113"/>
                  </a:cubicBezTo>
                  <a:cubicBezTo>
                    <a:pt x="48" y="92"/>
                    <a:pt x="48" y="44"/>
                    <a:pt x="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552525" y="1960400"/>
              <a:ext cx="2300" cy="3625"/>
            </a:xfrm>
            <a:custGeom>
              <a:avLst/>
              <a:gdLst/>
              <a:ahLst/>
              <a:cxnLst/>
              <a:rect l="l" t="t" r="r" b="b"/>
              <a:pathLst>
                <a:path w="92" h="145" extrusionOk="0">
                  <a:moveTo>
                    <a:pt x="43" y="1"/>
                  </a:moveTo>
                  <a:cubicBezTo>
                    <a:pt x="43" y="1"/>
                    <a:pt x="22" y="1"/>
                    <a:pt x="43" y="22"/>
                  </a:cubicBezTo>
                  <a:cubicBezTo>
                    <a:pt x="43" y="65"/>
                    <a:pt x="22" y="86"/>
                    <a:pt x="0" y="135"/>
                  </a:cubicBezTo>
                  <a:cubicBezTo>
                    <a:pt x="0" y="135"/>
                    <a:pt x="10" y="144"/>
                    <a:pt x="16" y="144"/>
                  </a:cubicBezTo>
                  <a:cubicBezTo>
                    <a:pt x="19" y="144"/>
                    <a:pt x="22" y="142"/>
                    <a:pt x="22" y="135"/>
                  </a:cubicBezTo>
                  <a:cubicBezTo>
                    <a:pt x="64" y="113"/>
                    <a:pt x="91" y="44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569775" y="1904125"/>
              <a:ext cx="20075" cy="30100"/>
            </a:xfrm>
            <a:custGeom>
              <a:avLst/>
              <a:gdLst/>
              <a:ahLst/>
              <a:cxnLst/>
              <a:rect l="l" t="t" r="r" b="b"/>
              <a:pathLst>
                <a:path w="803" h="1204" extrusionOk="0">
                  <a:moveTo>
                    <a:pt x="759" y="1"/>
                  </a:moveTo>
                  <a:cubicBezTo>
                    <a:pt x="604" y="198"/>
                    <a:pt x="471" y="423"/>
                    <a:pt x="310" y="626"/>
                  </a:cubicBezTo>
                  <a:cubicBezTo>
                    <a:pt x="177" y="781"/>
                    <a:pt x="112" y="1001"/>
                    <a:pt x="0" y="1182"/>
                  </a:cubicBezTo>
                  <a:cubicBezTo>
                    <a:pt x="0" y="1204"/>
                    <a:pt x="21" y="1204"/>
                    <a:pt x="21" y="1204"/>
                  </a:cubicBezTo>
                  <a:cubicBezTo>
                    <a:pt x="310" y="824"/>
                    <a:pt x="556" y="423"/>
                    <a:pt x="781" y="22"/>
                  </a:cubicBezTo>
                  <a:cubicBezTo>
                    <a:pt x="802" y="1"/>
                    <a:pt x="781" y="1"/>
                    <a:pt x="7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585950" y="1894100"/>
              <a:ext cx="17800" cy="26750"/>
            </a:xfrm>
            <a:custGeom>
              <a:avLst/>
              <a:gdLst/>
              <a:ahLst/>
              <a:cxnLst/>
              <a:rect l="l" t="t" r="r" b="b"/>
              <a:pathLst>
                <a:path w="712" h="1070" extrusionOk="0">
                  <a:moveTo>
                    <a:pt x="711" y="0"/>
                  </a:moveTo>
                  <a:lnTo>
                    <a:pt x="711" y="0"/>
                  </a:lnTo>
                  <a:cubicBezTo>
                    <a:pt x="465" y="332"/>
                    <a:pt x="225" y="690"/>
                    <a:pt x="22" y="1049"/>
                  </a:cubicBezTo>
                  <a:cubicBezTo>
                    <a:pt x="0" y="1070"/>
                    <a:pt x="22" y="1070"/>
                    <a:pt x="22" y="1070"/>
                  </a:cubicBezTo>
                  <a:cubicBezTo>
                    <a:pt x="268" y="712"/>
                    <a:pt x="556" y="402"/>
                    <a:pt x="7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606525" y="1887700"/>
              <a:ext cx="1775" cy="2550"/>
            </a:xfrm>
            <a:custGeom>
              <a:avLst/>
              <a:gdLst/>
              <a:ahLst/>
              <a:cxnLst/>
              <a:rect l="l" t="t" r="r" b="b"/>
              <a:pathLst>
                <a:path w="71" h="102" extrusionOk="0">
                  <a:moveTo>
                    <a:pt x="50" y="1"/>
                  </a:moveTo>
                  <a:cubicBezTo>
                    <a:pt x="46" y="1"/>
                    <a:pt x="43" y="3"/>
                    <a:pt x="43" y="10"/>
                  </a:cubicBezTo>
                  <a:cubicBezTo>
                    <a:pt x="22" y="32"/>
                    <a:pt x="22" y="53"/>
                    <a:pt x="1" y="80"/>
                  </a:cubicBezTo>
                  <a:lnTo>
                    <a:pt x="22" y="101"/>
                  </a:lnTo>
                  <a:cubicBezTo>
                    <a:pt x="43" y="53"/>
                    <a:pt x="43" y="32"/>
                    <a:pt x="70" y="10"/>
                  </a:cubicBezTo>
                  <a:cubicBezTo>
                    <a:pt x="70" y="10"/>
                    <a:pt x="58" y="1"/>
                    <a:pt x="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630450" y="1877325"/>
              <a:ext cx="19550" cy="8375"/>
            </a:xfrm>
            <a:custGeom>
              <a:avLst/>
              <a:gdLst/>
              <a:ahLst/>
              <a:cxnLst/>
              <a:rect l="l" t="t" r="r" b="b"/>
              <a:pathLst>
                <a:path w="782" h="335" extrusionOk="0">
                  <a:moveTo>
                    <a:pt x="689" y="1"/>
                  </a:moveTo>
                  <a:cubicBezTo>
                    <a:pt x="438" y="1"/>
                    <a:pt x="192" y="148"/>
                    <a:pt x="1" y="313"/>
                  </a:cubicBezTo>
                  <a:lnTo>
                    <a:pt x="22" y="335"/>
                  </a:lnTo>
                  <a:cubicBezTo>
                    <a:pt x="247" y="158"/>
                    <a:pt x="493" y="137"/>
                    <a:pt x="760" y="46"/>
                  </a:cubicBezTo>
                  <a:cubicBezTo>
                    <a:pt x="782" y="24"/>
                    <a:pt x="760" y="3"/>
                    <a:pt x="739" y="3"/>
                  </a:cubicBezTo>
                  <a:cubicBezTo>
                    <a:pt x="722" y="2"/>
                    <a:pt x="706" y="1"/>
                    <a:pt x="68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634475" y="1872700"/>
              <a:ext cx="25025" cy="3175"/>
            </a:xfrm>
            <a:custGeom>
              <a:avLst/>
              <a:gdLst/>
              <a:ahLst/>
              <a:cxnLst/>
              <a:rect l="l" t="t" r="r" b="b"/>
              <a:pathLst>
                <a:path w="1001" h="127" extrusionOk="0">
                  <a:moveTo>
                    <a:pt x="406" y="1"/>
                  </a:moveTo>
                  <a:cubicBezTo>
                    <a:pt x="276" y="1"/>
                    <a:pt x="147" y="22"/>
                    <a:pt x="22" y="76"/>
                  </a:cubicBezTo>
                  <a:cubicBezTo>
                    <a:pt x="1" y="93"/>
                    <a:pt x="13" y="126"/>
                    <a:pt x="30" y="126"/>
                  </a:cubicBezTo>
                  <a:cubicBezTo>
                    <a:pt x="34" y="126"/>
                    <a:pt x="39" y="124"/>
                    <a:pt x="43" y="118"/>
                  </a:cubicBezTo>
                  <a:cubicBezTo>
                    <a:pt x="183" y="100"/>
                    <a:pt x="316" y="94"/>
                    <a:pt x="446" y="94"/>
                  </a:cubicBezTo>
                  <a:cubicBezTo>
                    <a:pt x="624" y="94"/>
                    <a:pt x="797" y="106"/>
                    <a:pt x="979" y="118"/>
                  </a:cubicBezTo>
                  <a:cubicBezTo>
                    <a:pt x="1000" y="118"/>
                    <a:pt x="1000" y="97"/>
                    <a:pt x="979" y="97"/>
                  </a:cubicBezTo>
                  <a:cubicBezTo>
                    <a:pt x="791" y="46"/>
                    <a:pt x="597" y="1"/>
                    <a:pt x="40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605450" y="2025525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619375" y="2001775"/>
              <a:ext cx="12850" cy="17900"/>
            </a:xfrm>
            <a:custGeom>
              <a:avLst/>
              <a:gdLst/>
              <a:ahLst/>
              <a:cxnLst/>
              <a:rect l="l" t="t" r="r" b="b"/>
              <a:pathLst>
                <a:path w="514" h="716" extrusionOk="0">
                  <a:moveTo>
                    <a:pt x="479" y="0"/>
                  </a:moveTo>
                  <a:cubicBezTo>
                    <a:pt x="466" y="0"/>
                    <a:pt x="453" y="6"/>
                    <a:pt x="444" y="14"/>
                  </a:cubicBezTo>
                  <a:cubicBezTo>
                    <a:pt x="332" y="282"/>
                    <a:pt x="198" y="485"/>
                    <a:pt x="0" y="683"/>
                  </a:cubicBezTo>
                  <a:cubicBezTo>
                    <a:pt x="0" y="698"/>
                    <a:pt x="0" y="715"/>
                    <a:pt x="7" y="715"/>
                  </a:cubicBezTo>
                  <a:cubicBezTo>
                    <a:pt x="11" y="715"/>
                    <a:pt x="15" y="712"/>
                    <a:pt x="21" y="704"/>
                  </a:cubicBezTo>
                  <a:cubicBezTo>
                    <a:pt x="225" y="549"/>
                    <a:pt x="513" y="330"/>
                    <a:pt x="513" y="36"/>
                  </a:cubicBezTo>
                  <a:cubicBezTo>
                    <a:pt x="513" y="11"/>
                    <a:pt x="497" y="0"/>
                    <a:pt x="47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627650" y="1994900"/>
              <a:ext cx="4575" cy="8450"/>
            </a:xfrm>
            <a:custGeom>
              <a:avLst/>
              <a:gdLst/>
              <a:ahLst/>
              <a:cxnLst/>
              <a:rect l="l" t="t" r="r" b="b"/>
              <a:pathLst>
                <a:path w="183" h="338" extrusionOk="0">
                  <a:moveTo>
                    <a:pt x="161" y="1"/>
                  </a:moveTo>
                  <a:cubicBezTo>
                    <a:pt x="113" y="113"/>
                    <a:pt x="49" y="204"/>
                    <a:pt x="1" y="311"/>
                  </a:cubicBezTo>
                  <a:cubicBezTo>
                    <a:pt x="1" y="338"/>
                    <a:pt x="27" y="338"/>
                    <a:pt x="27" y="338"/>
                  </a:cubicBezTo>
                  <a:cubicBezTo>
                    <a:pt x="92" y="225"/>
                    <a:pt x="161" y="134"/>
                    <a:pt x="1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599300" y="2073525"/>
              <a:ext cx="3925" cy="12725"/>
            </a:xfrm>
            <a:custGeom>
              <a:avLst/>
              <a:gdLst/>
              <a:ahLst/>
              <a:cxnLst/>
              <a:rect l="l" t="t" r="r" b="b"/>
              <a:pathLst>
                <a:path w="157" h="509" extrusionOk="0">
                  <a:moveTo>
                    <a:pt x="92" y="0"/>
                  </a:moveTo>
                  <a:cubicBezTo>
                    <a:pt x="92" y="155"/>
                    <a:pt x="1" y="353"/>
                    <a:pt x="113" y="508"/>
                  </a:cubicBezTo>
                  <a:cubicBezTo>
                    <a:pt x="135" y="508"/>
                    <a:pt x="156" y="508"/>
                    <a:pt x="156" y="487"/>
                  </a:cubicBezTo>
                  <a:cubicBezTo>
                    <a:pt x="92" y="332"/>
                    <a:pt x="113" y="177"/>
                    <a:pt x="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98775" y="2072850"/>
              <a:ext cx="1625" cy="6575"/>
            </a:xfrm>
            <a:custGeom>
              <a:avLst/>
              <a:gdLst/>
              <a:ahLst/>
              <a:cxnLst/>
              <a:rect l="l" t="t" r="r" b="b"/>
              <a:pathLst>
                <a:path w="65" h="263" extrusionOk="0">
                  <a:moveTo>
                    <a:pt x="22" y="0"/>
                  </a:moveTo>
                  <a:cubicBezTo>
                    <a:pt x="22" y="91"/>
                    <a:pt x="1" y="182"/>
                    <a:pt x="1" y="246"/>
                  </a:cubicBezTo>
                  <a:cubicBezTo>
                    <a:pt x="1" y="257"/>
                    <a:pt x="11" y="262"/>
                    <a:pt x="22" y="262"/>
                  </a:cubicBezTo>
                  <a:cubicBezTo>
                    <a:pt x="33" y="262"/>
                    <a:pt x="43" y="257"/>
                    <a:pt x="43" y="246"/>
                  </a:cubicBezTo>
                  <a:cubicBezTo>
                    <a:pt x="43" y="182"/>
                    <a:pt x="65" y="91"/>
                    <a:pt x="4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587275" y="2051325"/>
              <a:ext cx="2575" cy="5325"/>
            </a:xfrm>
            <a:custGeom>
              <a:avLst/>
              <a:gdLst/>
              <a:ahLst/>
              <a:cxnLst/>
              <a:rect l="l" t="t" r="r" b="b"/>
              <a:pathLst>
                <a:path w="103" h="213" extrusionOk="0">
                  <a:moveTo>
                    <a:pt x="92" y="0"/>
                  </a:moveTo>
                  <a:cubicBezTo>
                    <a:pt x="86" y="0"/>
                    <a:pt x="81" y="6"/>
                    <a:pt x="81" y="16"/>
                  </a:cubicBezTo>
                  <a:cubicBezTo>
                    <a:pt x="59" y="86"/>
                    <a:pt x="38" y="129"/>
                    <a:pt x="11" y="193"/>
                  </a:cubicBezTo>
                  <a:cubicBezTo>
                    <a:pt x="1" y="206"/>
                    <a:pt x="1" y="213"/>
                    <a:pt x="7" y="213"/>
                  </a:cubicBezTo>
                  <a:cubicBezTo>
                    <a:pt x="13" y="213"/>
                    <a:pt x="25" y="206"/>
                    <a:pt x="38" y="193"/>
                  </a:cubicBezTo>
                  <a:cubicBezTo>
                    <a:pt x="59" y="150"/>
                    <a:pt x="81" y="86"/>
                    <a:pt x="102" y="16"/>
                  </a:cubicBezTo>
                  <a:cubicBezTo>
                    <a:pt x="102" y="6"/>
                    <a:pt x="97" y="0"/>
                    <a:pt x="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573650" y="2037825"/>
              <a:ext cx="6175" cy="10450"/>
            </a:xfrm>
            <a:custGeom>
              <a:avLst/>
              <a:gdLst/>
              <a:ahLst/>
              <a:cxnLst/>
              <a:rect l="l" t="t" r="r" b="b"/>
              <a:pathLst>
                <a:path w="247" h="418" extrusionOk="0">
                  <a:moveTo>
                    <a:pt x="225" y="0"/>
                  </a:moveTo>
                  <a:cubicBezTo>
                    <a:pt x="134" y="113"/>
                    <a:pt x="22" y="246"/>
                    <a:pt x="0" y="401"/>
                  </a:cubicBezTo>
                  <a:cubicBezTo>
                    <a:pt x="0" y="412"/>
                    <a:pt x="6" y="417"/>
                    <a:pt x="11" y="417"/>
                  </a:cubicBezTo>
                  <a:cubicBezTo>
                    <a:pt x="16" y="417"/>
                    <a:pt x="22" y="412"/>
                    <a:pt x="22" y="401"/>
                  </a:cubicBezTo>
                  <a:cubicBezTo>
                    <a:pt x="91" y="268"/>
                    <a:pt x="182" y="134"/>
                    <a:pt x="2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570825" y="2052950"/>
              <a:ext cx="700" cy="3875"/>
            </a:xfrm>
            <a:custGeom>
              <a:avLst/>
              <a:gdLst/>
              <a:ahLst/>
              <a:cxnLst/>
              <a:rect l="l" t="t" r="r" b="b"/>
              <a:pathLst>
                <a:path w="28" h="155" extrusionOk="0">
                  <a:moveTo>
                    <a:pt x="14" y="1"/>
                  </a:moveTo>
                  <a:cubicBezTo>
                    <a:pt x="8" y="1"/>
                    <a:pt x="1" y="8"/>
                    <a:pt x="1" y="21"/>
                  </a:cubicBezTo>
                  <a:lnTo>
                    <a:pt x="1" y="155"/>
                  </a:lnTo>
                  <a:lnTo>
                    <a:pt x="28" y="155"/>
                  </a:lnTo>
                  <a:lnTo>
                    <a:pt x="28" y="21"/>
                  </a:lnTo>
                  <a:cubicBezTo>
                    <a:pt x="28" y="8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565350" y="2003025"/>
              <a:ext cx="26775" cy="29750"/>
            </a:xfrm>
            <a:custGeom>
              <a:avLst/>
              <a:gdLst/>
              <a:ahLst/>
              <a:cxnLst/>
              <a:rect l="l" t="t" r="r" b="b"/>
              <a:pathLst>
                <a:path w="1071" h="1190" extrusionOk="0">
                  <a:moveTo>
                    <a:pt x="1054" y="1"/>
                  </a:moveTo>
                  <a:cubicBezTo>
                    <a:pt x="1051" y="1"/>
                    <a:pt x="1049" y="4"/>
                    <a:pt x="1049" y="13"/>
                  </a:cubicBezTo>
                  <a:cubicBezTo>
                    <a:pt x="690" y="414"/>
                    <a:pt x="198" y="654"/>
                    <a:pt x="1" y="1168"/>
                  </a:cubicBezTo>
                  <a:cubicBezTo>
                    <a:pt x="1" y="1189"/>
                    <a:pt x="1" y="1189"/>
                    <a:pt x="22" y="1189"/>
                  </a:cubicBezTo>
                  <a:cubicBezTo>
                    <a:pt x="289" y="724"/>
                    <a:pt x="803" y="478"/>
                    <a:pt x="1070" y="13"/>
                  </a:cubicBezTo>
                  <a:cubicBezTo>
                    <a:pt x="1070" y="13"/>
                    <a:pt x="1061" y="1"/>
                    <a:pt x="105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590350" y="1997850"/>
              <a:ext cx="5650" cy="12400"/>
            </a:xfrm>
            <a:custGeom>
              <a:avLst/>
              <a:gdLst/>
              <a:ahLst/>
              <a:cxnLst/>
              <a:rect l="l" t="t" r="r" b="b"/>
              <a:pathLst>
                <a:path w="226" h="496" extrusionOk="0">
                  <a:moveTo>
                    <a:pt x="223" y="0"/>
                  </a:moveTo>
                  <a:cubicBezTo>
                    <a:pt x="220" y="0"/>
                    <a:pt x="215" y="6"/>
                    <a:pt x="204" y="16"/>
                  </a:cubicBezTo>
                  <a:cubicBezTo>
                    <a:pt x="182" y="171"/>
                    <a:pt x="92" y="326"/>
                    <a:pt x="1" y="460"/>
                  </a:cubicBezTo>
                  <a:cubicBezTo>
                    <a:pt x="1" y="479"/>
                    <a:pt x="12" y="496"/>
                    <a:pt x="28" y="496"/>
                  </a:cubicBezTo>
                  <a:cubicBezTo>
                    <a:pt x="34" y="496"/>
                    <a:pt x="41" y="493"/>
                    <a:pt x="49" y="487"/>
                  </a:cubicBezTo>
                  <a:cubicBezTo>
                    <a:pt x="156" y="353"/>
                    <a:pt x="225" y="193"/>
                    <a:pt x="225" y="16"/>
                  </a:cubicBezTo>
                  <a:cubicBezTo>
                    <a:pt x="225" y="6"/>
                    <a:pt x="225" y="0"/>
                    <a:pt x="22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89825" y="2007875"/>
              <a:ext cx="5100" cy="7650"/>
            </a:xfrm>
            <a:custGeom>
              <a:avLst/>
              <a:gdLst/>
              <a:ahLst/>
              <a:cxnLst/>
              <a:rect l="l" t="t" r="r" b="b"/>
              <a:pathLst>
                <a:path w="204" h="306" extrusionOk="0">
                  <a:moveTo>
                    <a:pt x="190" y="0"/>
                  </a:moveTo>
                  <a:cubicBezTo>
                    <a:pt x="183" y="0"/>
                    <a:pt x="177" y="6"/>
                    <a:pt x="177" y="16"/>
                  </a:cubicBezTo>
                  <a:cubicBezTo>
                    <a:pt x="155" y="129"/>
                    <a:pt x="70" y="193"/>
                    <a:pt x="0" y="284"/>
                  </a:cubicBezTo>
                  <a:cubicBezTo>
                    <a:pt x="0" y="305"/>
                    <a:pt x="22" y="305"/>
                    <a:pt x="43" y="305"/>
                  </a:cubicBezTo>
                  <a:cubicBezTo>
                    <a:pt x="113" y="220"/>
                    <a:pt x="203" y="150"/>
                    <a:pt x="203" y="16"/>
                  </a:cubicBezTo>
                  <a:cubicBezTo>
                    <a:pt x="203" y="6"/>
                    <a:pt x="197" y="0"/>
                    <a:pt x="19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595975" y="1993750"/>
              <a:ext cx="21150" cy="40225"/>
            </a:xfrm>
            <a:custGeom>
              <a:avLst/>
              <a:gdLst/>
              <a:ahLst/>
              <a:cxnLst/>
              <a:rect l="l" t="t" r="r" b="b"/>
              <a:pathLst>
                <a:path w="846" h="1609" extrusionOk="0">
                  <a:moveTo>
                    <a:pt x="819" y="1"/>
                  </a:moveTo>
                  <a:cubicBezTo>
                    <a:pt x="810" y="1"/>
                    <a:pt x="802" y="7"/>
                    <a:pt x="802" y="25"/>
                  </a:cubicBezTo>
                  <a:cubicBezTo>
                    <a:pt x="711" y="293"/>
                    <a:pt x="535" y="517"/>
                    <a:pt x="380" y="758"/>
                  </a:cubicBezTo>
                  <a:cubicBezTo>
                    <a:pt x="198" y="1004"/>
                    <a:pt x="64" y="1319"/>
                    <a:pt x="0" y="1608"/>
                  </a:cubicBezTo>
                  <a:lnTo>
                    <a:pt x="22" y="1608"/>
                  </a:lnTo>
                  <a:cubicBezTo>
                    <a:pt x="134" y="1271"/>
                    <a:pt x="310" y="982"/>
                    <a:pt x="514" y="694"/>
                  </a:cubicBezTo>
                  <a:cubicBezTo>
                    <a:pt x="669" y="490"/>
                    <a:pt x="824" y="293"/>
                    <a:pt x="845" y="25"/>
                  </a:cubicBezTo>
                  <a:cubicBezTo>
                    <a:pt x="845" y="13"/>
                    <a:pt x="831" y="1"/>
                    <a:pt x="8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618300" y="1988000"/>
              <a:ext cx="2700" cy="11850"/>
            </a:xfrm>
            <a:custGeom>
              <a:avLst/>
              <a:gdLst/>
              <a:ahLst/>
              <a:cxnLst/>
              <a:rect l="l" t="t" r="r" b="b"/>
              <a:pathLst>
                <a:path w="108" h="474" extrusionOk="0">
                  <a:moveTo>
                    <a:pt x="56" y="0"/>
                  </a:moveTo>
                  <a:cubicBezTo>
                    <a:pt x="43" y="0"/>
                    <a:pt x="22" y="15"/>
                    <a:pt x="22" y="31"/>
                  </a:cubicBezTo>
                  <a:cubicBezTo>
                    <a:pt x="64" y="164"/>
                    <a:pt x="64" y="319"/>
                    <a:pt x="0" y="453"/>
                  </a:cubicBezTo>
                  <a:cubicBezTo>
                    <a:pt x="0" y="466"/>
                    <a:pt x="6" y="473"/>
                    <a:pt x="14" y="473"/>
                  </a:cubicBezTo>
                  <a:cubicBezTo>
                    <a:pt x="22" y="473"/>
                    <a:pt x="32" y="466"/>
                    <a:pt x="43" y="453"/>
                  </a:cubicBezTo>
                  <a:cubicBezTo>
                    <a:pt x="107" y="319"/>
                    <a:pt x="86" y="164"/>
                    <a:pt x="64" y="9"/>
                  </a:cubicBezTo>
                  <a:cubicBezTo>
                    <a:pt x="64" y="3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582600" y="1957075"/>
              <a:ext cx="29025" cy="18875"/>
            </a:xfrm>
            <a:custGeom>
              <a:avLst/>
              <a:gdLst/>
              <a:ahLst/>
              <a:cxnLst/>
              <a:rect l="l" t="t" r="r" b="b"/>
              <a:pathLst>
                <a:path w="1161" h="755" extrusionOk="0">
                  <a:moveTo>
                    <a:pt x="1134" y="0"/>
                  </a:moveTo>
                  <a:cubicBezTo>
                    <a:pt x="648" y="64"/>
                    <a:pt x="466" y="621"/>
                    <a:pt x="22" y="733"/>
                  </a:cubicBezTo>
                  <a:cubicBezTo>
                    <a:pt x="0" y="733"/>
                    <a:pt x="0" y="754"/>
                    <a:pt x="22" y="754"/>
                  </a:cubicBezTo>
                  <a:cubicBezTo>
                    <a:pt x="514" y="690"/>
                    <a:pt x="712" y="198"/>
                    <a:pt x="1134" y="22"/>
                  </a:cubicBezTo>
                  <a:cubicBezTo>
                    <a:pt x="1161" y="22"/>
                    <a:pt x="1161" y="0"/>
                    <a:pt x="11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603875" y="1957075"/>
              <a:ext cx="16575" cy="8525"/>
            </a:xfrm>
            <a:custGeom>
              <a:avLst/>
              <a:gdLst/>
              <a:ahLst/>
              <a:cxnLst/>
              <a:rect l="l" t="t" r="r" b="b"/>
              <a:pathLst>
                <a:path w="663" h="341" extrusionOk="0">
                  <a:moveTo>
                    <a:pt x="641" y="0"/>
                  </a:moveTo>
                  <a:cubicBezTo>
                    <a:pt x="395" y="22"/>
                    <a:pt x="149" y="134"/>
                    <a:pt x="16" y="310"/>
                  </a:cubicBezTo>
                  <a:cubicBezTo>
                    <a:pt x="1" y="326"/>
                    <a:pt x="7" y="341"/>
                    <a:pt x="12" y="341"/>
                  </a:cubicBezTo>
                  <a:cubicBezTo>
                    <a:pt x="14" y="341"/>
                    <a:pt x="16" y="338"/>
                    <a:pt x="16" y="332"/>
                  </a:cubicBezTo>
                  <a:cubicBezTo>
                    <a:pt x="198" y="177"/>
                    <a:pt x="417" y="113"/>
                    <a:pt x="641" y="43"/>
                  </a:cubicBezTo>
                  <a:cubicBezTo>
                    <a:pt x="663" y="43"/>
                    <a:pt x="663" y="0"/>
                    <a:pt x="64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619400" y="1958125"/>
              <a:ext cx="6150" cy="2525"/>
            </a:xfrm>
            <a:custGeom>
              <a:avLst/>
              <a:gdLst/>
              <a:ahLst/>
              <a:cxnLst/>
              <a:rect l="l" t="t" r="r" b="b"/>
              <a:pathLst>
                <a:path w="246" h="101" extrusionOk="0">
                  <a:moveTo>
                    <a:pt x="245" y="1"/>
                  </a:moveTo>
                  <a:cubicBezTo>
                    <a:pt x="154" y="1"/>
                    <a:pt x="90" y="44"/>
                    <a:pt x="20" y="71"/>
                  </a:cubicBezTo>
                  <a:cubicBezTo>
                    <a:pt x="5" y="86"/>
                    <a:pt x="1" y="101"/>
                    <a:pt x="7" y="101"/>
                  </a:cubicBezTo>
                  <a:cubicBezTo>
                    <a:pt x="10" y="101"/>
                    <a:pt x="14" y="98"/>
                    <a:pt x="20" y="92"/>
                  </a:cubicBezTo>
                  <a:cubicBezTo>
                    <a:pt x="90" y="71"/>
                    <a:pt x="154" y="22"/>
                    <a:pt x="245" y="22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651050" y="2067375"/>
              <a:ext cx="3375" cy="8525"/>
            </a:xfrm>
            <a:custGeom>
              <a:avLst/>
              <a:gdLst/>
              <a:ahLst/>
              <a:cxnLst/>
              <a:rect l="l" t="t" r="r" b="b"/>
              <a:pathLst>
                <a:path w="135" h="341" extrusionOk="0">
                  <a:moveTo>
                    <a:pt x="91" y="0"/>
                  </a:moveTo>
                  <a:cubicBezTo>
                    <a:pt x="91" y="112"/>
                    <a:pt x="49" y="219"/>
                    <a:pt x="1" y="310"/>
                  </a:cubicBezTo>
                  <a:cubicBezTo>
                    <a:pt x="1" y="325"/>
                    <a:pt x="14" y="340"/>
                    <a:pt x="22" y="340"/>
                  </a:cubicBezTo>
                  <a:cubicBezTo>
                    <a:pt x="25" y="340"/>
                    <a:pt x="27" y="338"/>
                    <a:pt x="27" y="332"/>
                  </a:cubicBezTo>
                  <a:cubicBezTo>
                    <a:pt x="113" y="246"/>
                    <a:pt x="134" y="134"/>
                    <a:pt x="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647700" y="2071375"/>
              <a:ext cx="9525" cy="14025"/>
            </a:xfrm>
            <a:custGeom>
              <a:avLst/>
              <a:gdLst/>
              <a:ahLst/>
              <a:cxnLst/>
              <a:rect l="l" t="t" r="r" b="b"/>
              <a:pathLst>
                <a:path w="381" h="561" extrusionOk="0">
                  <a:moveTo>
                    <a:pt x="348" y="0"/>
                  </a:moveTo>
                  <a:cubicBezTo>
                    <a:pt x="343" y="0"/>
                    <a:pt x="338" y="6"/>
                    <a:pt x="338" y="17"/>
                  </a:cubicBezTo>
                  <a:cubicBezTo>
                    <a:pt x="295" y="220"/>
                    <a:pt x="135" y="375"/>
                    <a:pt x="1" y="530"/>
                  </a:cubicBezTo>
                  <a:cubicBezTo>
                    <a:pt x="1" y="545"/>
                    <a:pt x="14" y="560"/>
                    <a:pt x="22" y="560"/>
                  </a:cubicBezTo>
                  <a:cubicBezTo>
                    <a:pt x="25" y="560"/>
                    <a:pt x="28" y="558"/>
                    <a:pt x="28" y="551"/>
                  </a:cubicBezTo>
                  <a:cubicBezTo>
                    <a:pt x="204" y="439"/>
                    <a:pt x="381" y="220"/>
                    <a:pt x="359" y="17"/>
                  </a:cubicBezTo>
                  <a:cubicBezTo>
                    <a:pt x="359" y="6"/>
                    <a:pt x="354" y="0"/>
                    <a:pt x="34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646825" y="2087950"/>
              <a:ext cx="4925" cy="3075"/>
            </a:xfrm>
            <a:custGeom>
              <a:avLst/>
              <a:gdLst/>
              <a:ahLst/>
              <a:cxnLst/>
              <a:rect l="l" t="t" r="r" b="b"/>
              <a:pathLst>
                <a:path w="197" h="123" extrusionOk="0">
                  <a:moveTo>
                    <a:pt x="170" y="1"/>
                  </a:moveTo>
                  <a:cubicBezTo>
                    <a:pt x="127" y="22"/>
                    <a:pt x="63" y="65"/>
                    <a:pt x="14" y="113"/>
                  </a:cubicBezTo>
                  <a:cubicBezTo>
                    <a:pt x="84" y="92"/>
                    <a:pt x="127" y="65"/>
                    <a:pt x="196" y="22"/>
                  </a:cubicBezTo>
                  <a:cubicBezTo>
                    <a:pt x="196" y="1"/>
                    <a:pt x="196" y="1"/>
                    <a:pt x="170" y="1"/>
                  </a:cubicBezTo>
                  <a:close/>
                  <a:moveTo>
                    <a:pt x="14" y="113"/>
                  </a:moveTo>
                  <a:cubicBezTo>
                    <a:pt x="0" y="113"/>
                    <a:pt x="5" y="122"/>
                    <a:pt x="10" y="122"/>
                  </a:cubicBezTo>
                  <a:cubicBezTo>
                    <a:pt x="12" y="122"/>
                    <a:pt x="14" y="120"/>
                    <a:pt x="14" y="113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624300" y="2050125"/>
              <a:ext cx="20750" cy="14450"/>
            </a:xfrm>
            <a:custGeom>
              <a:avLst/>
              <a:gdLst/>
              <a:ahLst/>
              <a:cxnLst/>
              <a:rect l="l" t="t" r="r" b="b"/>
              <a:pathLst>
                <a:path w="830" h="578" extrusionOk="0">
                  <a:moveTo>
                    <a:pt x="782" y="0"/>
                  </a:moveTo>
                  <a:cubicBezTo>
                    <a:pt x="536" y="198"/>
                    <a:pt x="295" y="401"/>
                    <a:pt x="28" y="556"/>
                  </a:cubicBezTo>
                  <a:cubicBezTo>
                    <a:pt x="1" y="556"/>
                    <a:pt x="28" y="578"/>
                    <a:pt x="49" y="578"/>
                  </a:cubicBezTo>
                  <a:cubicBezTo>
                    <a:pt x="338" y="465"/>
                    <a:pt x="669" y="353"/>
                    <a:pt x="803" y="43"/>
                  </a:cubicBezTo>
                  <a:cubicBezTo>
                    <a:pt x="830" y="22"/>
                    <a:pt x="803" y="0"/>
                    <a:pt x="78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646650" y="2044500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112" y="1"/>
                    <a:pt x="112" y="22"/>
                  </a:cubicBezTo>
                  <a:cubicBezTo>
                    <a:pt x="134" y="92"/>
                    <a:pt x="43" y="177"/>
                    <a:pt x="0" y="247"/>
                  </a:cubicBezTo>
                  <a:cubicBezTo>
                    <a:pt x="0" y="247"/>
                    <a:pt x="0" y="268"/>
                    <a:pt x="21" y="268"/>
                  </a:cubicBezTo>
                  <a:cubicBezTo>
                    <a:pt x="91" y="198"/>
                    <a:pt x="155" y="113"/>
                    <a:pt x="1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643300" y="2053450"/>
              <a:ext cx="4425" cy="3375"/>
            </a:xfrm>
            <a:custGeom>
              <a:avLst/>
              <a:gdLst/>
              <a:ahLst/>
              <a:cxnLst/>
              <a:rect l="l" t="t" r="r" b="b"/>
              <a:pathLst>
                <a:path w="177" h="135" extrusionOk="0">
                  <a:moveTo>
                    <a:pt x="155" y="1"/>
                  </a:moveTo>
                  <a:cubicBezTo>
                    <a:pt x="113" y="44"/>
                    <a:pt x="70" y="86"/>
                    <a:pt x="22" y="108"/>
                  </a:cubicBezTo>
                  <a:cubicBezTo>
                    <a:pt x="0" y="135"/>
                    <a:pt x="0" y="135"/>
                    <a:pt x="22" y="135"/>
                  </a:cubicBezTo>
                  <a:cubicBezTo>
                    <a:pt x="91" y="108"/>
                    <a:pt x="134" y="65"/>
                    <a:pt x="177" y="22"/>
                  </a:cubicBezTo>
                  <a:cubicBezTo>
                    <a:pt x="177" y="1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716300" y="2059650"/>
              <a:ext cx="12850" cy="38900"/>
            </a:xfrm>
            <a:custGeom>
              <a:avLst/>
              <a:gdLst/>
              <a:ahLst/>
              <a:cxnLst/>
              <a:rect l="l" t="t" r="r" b="b"/>
              <a:pathLst>
                <a:path w="514" h="1556" extrusionOk="0">
                  <a:moveTo>
                    <a:pt x="503" y="0"/>
                  </a:moveTo>
                  <a:cubicBezTo>
                    <a:pt x="498" y="0"/>
                    <a:pt x="492" y="7"/>
                    <a:pt x="492" y="20"/>
                  </a:cubicBezTo>
                  <a:cubicBezTo>
                    <a:pt x="465" y="528"/>
                    <a:pt x="225" y="1063"/>
                    <a:pt x="0" y="1534"/>
                  </a:cubicBezTo>
                  <a:cubicBezTo>
                    <a:pt x="0" y="1555"/>
                    <a:pt x="22" y="1555"/>
                    <a:pt x="43" y="1555"/>
                  </a:cubicBezTo>
                  <a:cubicBezTo>
                    <a:pt x="198" y="1357"/>
                    <a:pt x="246" y="1090"/>
                    <a:pt x="358" y="844"/>
                  </a:cubicBezTo>
                  <a:cubicBezTo>
                    <a:pt x="465" y="576"/>
                    <a:pt x="514" y="309"/>
                    <a:pt x="514" y="20"/>
                  </a:cubicBezTo>
                  <a:cubicBezTo>
                    <a:pt x="514" y="7"/>
                    <a:pt x="508" y="0"/>
                    <a:pt x="50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722450" y="2047850"/>
              <a:ext cx="4975" cy="32375"/>
            </a:xfrm>
            <a:custGeom>
              <a:avLst/>
              <a:gdLst/>
              <a:ahLst/>
              <a:cxnLst/>
              <a:rect l="l" t="t" r="r" b="b"/>
              <a:pathLst>
                <a:path w="199" h="1295" extrusionOk="0">
                  <a:moveTo>
                    <a:pt x="64" y="0"/>
                  </a:moveTo>
                  <a:cubicBezTo>
                    <a:pt x="22" y="444"/>
                    <a:pt x="112" y="845"/>
                    <a:pt x="0" y="1294"/>
                  </a:cubicBezTo>
                  <a:cubicBezTo>
                    <a:pt x="198" y="893"/>
                    <a:pt x="112" y="444"/>
                    <a:pt x="8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725775" y="2039025"/>
              <a:ext cx="3375" cy="13125"/>
            </a:xfrm>
            <a:custGeom>
              <a:avLst/>
              <a:gdLst/>
              <a:ahLst/>
              <a:cxnLst/>
              <a:rect l="l" t="t" r="r" b="b"/>
              <a:pathLst>
                <a:path w="135" h="525" extrusionOk="0">
                  <a:moveTo>
                    <a:pt x="14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177"/>
                    <a:pt x="86" y="332"/>
                    <a:pt x="86" y="508"/>
                  </a:cubicBezTo>
                  <a:cubicBezTo>
                    <a:pt x="86" y="519"/>
                    <a:pt x="93" y="524"/>
                    <a:pt x="100" y="524"/>
                  </a:cubicBezTo>
                  <a:cubicBezTo>
                    <a:pt x="106" y="524"/>
                    <a:pt x="113" y="519"/>
                    <a:pt x="113" y="508"/>
                  </a:cubicBezTo>
                  <a:cubicBezTo>
                    <a:pt x="135" y="332"/>
                    <a:pt x="86" y="177"/>
                    <a:pt x="44" y="16"/>
                  </a:cubicBezTo>
                  <a:cubicBezTo>
                    <a:pt x="33" y="6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728600" y="2028850"/>
              <a:ext cx="1625" cy="5125"/>
            </a:xfrm>
            <a:custGeom>
              <a:avLst/>
              <a:gdLst/>
              <a:ahLst/>
              <a:cxnLst/>
              <a:rect l="l" t="t" r="r" b="b"/>
              <a:pathLst>
                <a:path w="65" h="205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2" y="70"/>
                    <a:pt x="22" y="135"/>
                    <a:pt x="43" y="204"/>
                  </a:cubicBezTo>
                  <a:lnTo>
                    <a:pt x="64" y="204"/>
                  </a:lnTo>
                  <a:cubicBezTo>
                    <a:pt x="64" y="135"/>
                    <a:pt x="43" y="7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685675" y="2039600"/>
              <a:ext cx="31700" cy="70700"/>
            </a:xfrm>
            <a:custGeom>
              <a:avLst/>
              <a:gdLst/>
              <a:ahLst/>
              <a:cxnLst/>
              <a:rect l="l" t="t" r="r" b="b"/>
              <a:pathLst>
                <a:path w="1268" h="2828" extrusionOk="0">
                  <a:moveTo>
                    <a:pt x="1257" y="0"/>
                  </a:moveTo>
                  <a:cubicBezTo>
                    <a:pt x="1252" y="0"/>
                    <a:pt x="1247" y="7"/>
                    <a:pt x="1247" y="20"/>
                  </a:cubicBezTo>
                  <a:cubicBezTo>
                    <a:pt x="1225" y="528"/>
                    <a:pt x="1022" y="1063"/>
                    <a:pt x="824" y="1534"/>
                  </a:cubicBezTo>
                  <a:cubicBezTo>
                    <a:pt x="600" y="2026"/>
                    <a:pt x="354" y="2427"/>
                    <a:pt x="22" y="2801"/>
                  </a:cubicBezTo>
                  <a:cubicBezTo>
                    <a:pt x="1" y="2828"/>
                    <a:pt x="22" y="2828"/>
                    <a:pt x="22" y="2828"/>
                  </a:cubicBezTo>
                  <a:cubicBezTo>
                    <a:pt x="220" y="2667"/>
                    <a:pt x="402" y="2512"/>
                    <a:pt x="535" y="2314"/>
                  </a:cubicBezTo>
                  <a:cubicBezTo>
                    <a:pt x="690" y="2068"/>
                    <a:pt x="824" y="1780"/>
                    <a:pt x="936" y="1512"/>
                  </a:cubicBezTo>
                  <a:cubicBezTo>
                    <a:pt x="1134" y="1042"/>
                    <a:pt x="1268" y="528"/>
                    <a:pt x="1268" y="20"/>
                  </a:cubicBezTo>
                  <a:cubicBezTo>
                    <a:pt x="1268" y="7"/>
                    <a:pt x="1263" y="0"/>
                    <a:pt x="12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681125" y="2078450"/>
              <a:ext cx="19550" cy="28725"/>
            </a:xfrm>
            <a:custGeom>
              <a:avLst/>
              <a:gdLst/>
              <a:ahLst/>
              <a:cxnLst/>
              <a:rect l="l" t="t" r="r" b="b"/>
              <a:pathLst>
                <a:path w="782" h="1149" extrusionOk="0">
                  <a:moveTo>
                    <a:pt x="739" y="1"/>
                  </a:moveTo>
                  <a:cubicBezTo>
                    <a:pt x="696" y="177"/>
                    <a:pt x="584" y="338"/>
                    <a:pt x="471" y="472"/>
                  </a:cubicBezTo>
                  <a:cubicBezTo>
                    <a:pt x="316" y="691"/>
                    <a:pt x="183" y="915"/>
                    <a:pt x="1" y="1113"/>
                  </a:cubicBezTo>
                  <a:cubicBezTo>
                    <a:pt x="1" y="1132"/>
                    <a:pt x="14" y="1149"/>
                    <a:pt x="22" y="1149"/>
                  </a:cubicBezTo>
                  <a:cubicBezTo>
                    <a:pt x="25" y="1149"/>
                    <a:pt x="27" y="1146"/>
                    <a:pt x="27" y="1140"/>
                  </a:cubicBezTo>
                  <a:cubicBezTo>
                    <a:pt x="225" y="937"/>
                    <a:pt x="380" y="739"/>
                    <a:pt x="562" y="514"/>
                  </a:cubicBezTo>
                  <a:cubicBezTo>
                    <a:pt x="648" y="381"/>
                    <a:pt x="760" y="204"/>
                    <a:pt x="7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702400" y="2070850"/>
              <a:ext cx="1075" cy="3100"/>
            </a:xfrm>
            <a:custGeom>
              <a:avLst/>
              <a:gdLst/>
              <a:ahLst/>
              <a:cxnLst/>
              <a:rect l="l" t="t" r="r" b="b"/>
              <a:pathLst>
                <a:path w="43" h="124" extrusionOk="0">
                  <a:moveTo>
                    <a:pt x="11" y="0"/>
                  </a:moveTo>
                  <a:cubicBezTo>
                    <a:pt x="5" y="0"/>
                    <a:pt x="0" y="5"/>
                    <a:pt x="0" y="16"/>
                  </a:cubicBezTo>
                  <a:cubicBezTo>
                    <a:pt x="21" y="38"/>
                    <a:pt x="0" y="80"/>
                    <a:pt x="0" y="107"/>
                  </a:cubicBezTo>
                  <a:cubicBezTo>
                    <a:pt x="0" y="118"/>
                    <a:pt x="5" y="123"/>
                    <a:pt x="11" y="123"/>
                  </a:cubicBezTo>
                  <a:cubicBezTo>
                    <a:pt x="16" y="123"/>
                    <a:pt x="21" y="118"/>
                    <a:pt x="21" y="107"/>
                  </a:cubicBezTo>
                  <a:cubicBezTo>
                    <a:pt x="43" y="80"/>
                    <a:pt x="43" y="38"/>
                    <a:pt x="21" y="16"/>
                  </a:cubicBezTo>
                  <a:cubicBezTo>
                    <a:pt x="21" y="5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667750" y="2056350"/>
              <a:ext cx="18475" cy="33225"/>
            </a:xfrm>
            <a:custGeom>
              <a:avLst/>
              <a:gdLst/>
              <a:ahLst/>
              <a:cxnLst/>
              <a:rect l="l" t="t" r="r" b="b"/>
              <a:pathLst>
                <a:path w="739" h="1329" extrusionOk="0">
                  <a:moveTo>
                    <a:pt x="708" y="1"/>
                  </a:moveTo>
                  <a:cubicBezTo>
                    <a:pt x="695" y="1"/>
                    <a:pt x="681" y="7"/>
                    <a:pt x="669" y="19"/>
                  </a:cubicBezTo>
                  <a:cubicBezTo>
                    <a:pt x="536" y="216"/>
                    <a:pt x="514" y="462"/>
                    <a:pt x="429" y="660"/>
                  </a:cubicBezTo>
                  <a:cubicBezTo>
                    <a:pt x="316" y="885"/>
                    <a:pt x="161" y="1110"/>
                    <a:pt x="1" y="1307"/>
                  </a:cubicBezTo>
                  <a:cubicBezTo>
                    <a:pt x="1" y="1329"/>
                    <a:pt x="28" y="1329"/>
                    <a:pt x="28" y="1329"/>
                  </a:cubicBezTo>
                  <a:cubicBezTo>
                    <a:pt x="402" y="997"/>
                    <a:pt x="718" y="553"/>
                    <a:pt x="739" y="40"/>
                  </a:cubicBezTo>
                  <a:cubicBezTo>
                    <a:pt x="739" y="12"/>
                    <a:pt x="725" y="1"/>
                    <a:pt x="70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688475" y="2049625"/>
              <a:ext cx="575" cy="5325"/>
            </a:xfrm>
            <a:custGeom>
              <a:avLst/>
              <a:gdLst/>
              <a:ahLst/>
              <a:cxnLst/>
              <a:rect l="l" t="t" r="r" b="b"/>
              <a:pathLst>
                <a:path w="23" h="213" extrusionOk="0">
                  <a:moveTo>
                    <a:pt x="12" y="0"/>
                  </a:moveTo>
                  <a:cubicBezTo>
                    <a:pt x="6" y="0"/>
                    <a:pt x="1" y="7"/>
                    <a:pt x="1" y="20"/>
                  </a:cubicBezTo>
                  <a:lnTo>
                    <a:pt x="1" y="197"/>
                  </a:lnTo>
                  <a:cubicBezTo>
                    <a:pt x="1" y="207"/>
                    <a:pt x="1" y="213"/>
                    <a:pt x="4" y="213"/>
                  </a:cubicBezTo>
                  <a:cubicBezTo>
                    <a:pt x="6" y="213"/>
                    <a:pt x="12" y="207"/>
                    <a:pt x="22" y="197"/>
                  </a:cubicBezTo>
                  <a:lnTo>
                    <a:pt x="22" y="20"/>
                  </a:lnTo>
                  <a:cubicBezTo>
                    <a:pt x="22" y="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672300" y="2058400"/>
              <a:ext cx="25575" cy="38525"/>
            </a:xfrm>
            <a:custGeom>
              <a:avLst/>
              <a:gdLst/>
              <a:ahLst/>
              <a:cxnLst/>
              <a:rect l="l" t="t" r="r" b="b"/>
              <a:pathLst>
                <a:path w="1023" h="1541" extrusionOk="0">
                  <a:moveTo>
                    <a:pt x="1001" y="1"/>
                  </a:moveTo>
                  <a:cubicBezTo>
                    <a:pt x="846" y="268"/>
                    <a:pt x="691" y="536"/>
                    <a:pt x="514" y="803"/>
                  </a:cubicBezTo>
                  <a:cubicBezTo>
                    <a:pt x="445" y="915"/>
                    <a:pt x="332" y="1028"/>
                    <a:pt x="247" y="1161"/>
                  </a:cubicBezTo>
                  <a:cubicBezTo>
                    <a:pt x="156" y="1274"/>
                    <a:pt x="113" y="1407"/>
                    <a:pt x="22" y="1514"/>
                  </a:cubicBezTo>
                  <a:cubicBezTo>
                    <a:pt x="1" y="1514"/>
                    <a:pt x="22" y="1541"/>
                    <a:pt x="44" y="1541"/>
                  </a:cubicBezTo>
                  <a:cubicBezTo>
                    <a:pt x="113" y="1471"/>
                    <a:pt x="177" y="1380"/>
                    <a:pt x="247" y="1295"/>
                  </a:cubicBezTo>
                  <a:cubicBezTo>
                    <a:pt x="332" y="1161"/>
                    <a:pt x="445" y="1049"/>
                    <a:pt x="557" y="894"/>
                  </a:cubicBezTo>
                  <a:cubicBezTo>
                    <a:pt x="755" y="648"/>
                    <a:pt x="915" y="338"/>
                    <a:pt x="1022" y="22"/>
                  </a:cubicBezTo>
                  <a:cubicBezTo>
                    <a:pt x="1022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683950" y="2050125"/>
              <a:ext cx="20600" cy="45075"/>
            </a:xfrm>
            <a:custGeom>
              <a:avLst/>
              <a:gdLst/>
              <a:ahLst/>
              <a:cxnLst/>
              <a:rect l="l" t="t" r="r" b="b"/>
              <a:pathLst>
                <a:path w="824" h="1803" extrusionOk="0">
                  <a:moveTo>
                    <a:pt x="824" y="0"/>
                  </a:moveTo>
                  <a:lnTo>
                    <a:pt x="824" y="0"/>
                  </a:lnTo>
                  <a:cubicBezTo>
                    <a:pt x="604" y="621"/>
                    <a:pt x="380" y="1225"/>
                    <a:pt x="21" y="1781"/>
                  </a:cubicBezTo>
                  <a:cubicBezTo>
                    <a:pt x="0" y="1802"/>
                    <a:pt x="21" y="1802"/>
                    <a:pt x="48" y="1802"/>
                  </a:cubicBezTo>
                  <a:cubicBezTo>
                    <a:pt x="471" y="1289"/>
                    <a:pt x="669" y="642"/>
                    <a:pt x="8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75125" y="2079525"/>
              <a:ext cx="15525" cy="23425"/>
            </a:xfrm>
            <a:custGeom>
              <a:avLst/>
              <a:gdLst/>
              <a:ahLst/>
              <a:cxnLst/>
              <a:rect l="l" t="t" r="r" b="b"/>
              <a:pathLst>
                <a:path w="621" h="937" extrusionOk="0">
                  <a:moveTo>
                    <a:pt x="599" y="1"/>
                  </a:moveTo>
                  <a:cubicBezTo>
                    <a:pt x="444" y="338"/>
                    <a:pt x="219" y="626"/>
                    <a:pt x="0" y="915"/>
                  </a:cubicBezTo>
                  <a:cubicBezTo>
                    <a:pt x="0" y="937"/>
                    <a:pt x="21" y="937"/>
                    <a:pt x="21" y="937"/>
                  </a:cubicBezTo>
                  <a:cubicBezTo>
                    <a:pt x="267" y="669"/>
                    <a:pt x="465" y="359"/>
                    <a:pt x="620" y="27"/>
                  </a:cubicBezTo>
                  <a:cubicBezTo>
                    <a:pt x="620" y="1"/>
                    <a:pt x="599" y="1"/>
                    <a:pt x="59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64425" y="2092150"/>
              <a:ext cx="5100" cy="6925"/>
            </a:xfrm>
            <a:custGeom>
              <a:avLst/>
              <a:gdLst/>
              <a:ahLst/>
              <a:cxnLst/>
              <a:rect l="l" t="t" r="r" b="b"/>
              <a:pathLst>
                <a:path w="204" h="277" extrusionOk="0">
                  <a:moveTo>
                    <a:pt x="187" y="0"/>
                  </a:moveTo>
                  <a:cubicBezTo>
                    <a:pt x="184" y="0"/>
                    <a:pt x="182" y="3"/>
                    <a:pt x="182" y="9"/>
                  </a:cubicBezTo>
                  <a:cubicBezTo>
                    <a:pt x="134" y="100"/>
                    <a:pt x="70" y="164"/>
                    <a:pt x="0" y="255"/>
                  </a:cubicBezTo>
                  <a:cubicBezTo>
                    <a:pt x="0" y="276"/>
                    <a:pt x="27" y="276"/>
                    <a:pt x="27" y="276"/>
                  </a:cubicBezTo>
                  <a:cubicBezTo>
                    <a:pt x="91" y="191"/>
                    <a:pt x="161" y="121"/>
                    <a:pt x="203" y="30"/>
                  </a:cubicBezTo>
                  <a:cubicBezTo>
                    <a:pt x="203" y="15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705725" y="2013875"/>
              <a:ext cx="13400" cy="49275"/>
            </a:xfrm>
            <a:custGeom>
              <a:avLst/>
              <a:gdLst/>
              <a:ahLst/>
              <a:cxnLst/>
              <a:rect l="l" t="t" r="r" b="b"/>
              <a:pathLst>
                <a:path w="536" h="1971" extrusionOk="0">
                  <a:moveTo>
                    <a:pt x="247" y="1"/>
                  </a:moveTo>
                  <a:cubicBezTo>
                    <a:pt x="247" y="1"/>
                    <a:pt x="220" y="1"/>
                    <a:pt x="220" y="22"/>
                  </a:cubicBezTo>
                  <a:cubicBezTo>
                    <a:pt x="380" y="669"/>
                    <a:pt x="247" y="1338"/>
                    <a:pt x="1" y="1958"/>
                  </a:cubicBezTo>
                  <a:cubicBezTo>
                    <a:pt x="1" y="1958"/>
                    <a:pt x="10" y="1970"/>
                    <a:pt x="17" y="1970"/>
                  </a:cubicBezTo>
                  <a:cubicBezTo>
                    <a:pt x="20" y="1970"/>
                    <a:pt x="22" y="1967"/>
                    <a:pt x="22" y="1958"/>
                  </a:cubicBezTo>
                  <a:cubicBezTo>
                    <a:pt x="289" y="1338"/>
                    <a:pt x="535" y="669"/>
                    <a:pt x="24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711875" y="2001575"/>
              <a:ext cx="12200" cy="34400"/>
            </a:xfrm>
            <a:custGeom>
              <a:avLst/>
              <a:gdLst/>
              <a:ahLst/>
              <a:cxnLst/>
              <a:rect l="l" t="t" r="r" b="b"/>
              <a:pathLst>
                <a:path w="488" h="1376" extrusionOk="0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56" y="472"/>
                    <a:pt x="445" y="873"/>
                    <a:pt x="423" y="1359"/>
                  </a:cubicBezTo>
                  <a:cubicBezTo>
                    <a:pt x="423" y="1370"/>
                    <a:pt x="429" y="1375"/>
                    <a:pt x="434" y="1375"/>
                  </a:cubicBezTo>
                  <a:cubicBezTo>
                    <a:pt x="439" y="1375"/>
                    <a:pt x="445" y="1370"/>
                    <a:pt x="445" y="1359"/>
                  </a:cubicBezTo>
                  <a:cubicBezTo>
                    <a:pt x="487" y="873"/>
                    <a:pt x="268" y="423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15750" y="1997850"/>
              <a:ext cx="3100" cy="5900"/>
            </a:xfrm>
            <a:custGeom>
              <a:avLst/>
              <a:gdLst/>
              <a:ahLst/>
              <a:cxnLst/>
              <a:rect l="l" t="t" r="r" b="b"/>
              <a:pathLst>
                <a:path w="124" h="236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86"/>
                    <a:pt x="86" y="150"/>
                    <a:pt x="113" y="220"/>
                  </a:cubicBezTo>
                  <a:cubicBezTo>
                    <a:pt x="113" y="129"/>
                    <a:pt x="44" y="86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  <a:moveTo>
                    <a:pt x="113" y="220"/>
                  </a:moveTo>
                  <a:cubicBezTo>
                    <a:pt x="113" y="230"/>
                    <a:pt x="118" y="236"/>
                    <a:pt x="121" y="236"/>
                  </a:cubicBezTo>
                  <a:cubicBezTo>
                    <a:pt x="124" y="236"/>
                    <a:pt x="124" y="230"/>
                    <a:pt x="113" y="22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699050" y="1942250"/>
              <a:ext cx="33450" cy="55750"/>
            </a:xfrm>
            <a:custGeom>
              <a:avLst/>
              <a:gdLst/>
              <a:ahLst/>
              <a:cxnLst/>
              <a:rect l="l" t="t" r="r" b="b"/>
              <a:pathLst>
                <a:path w="1338" h="2230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155" y="411"/>
                    <a:pt x="380" y="727"/>
                    <a:pt x="621" y="1058"/>
                  </a:cubicBezTo>
                  <a:cubicBezTo>
                    <a:pt x="733" y="1214"/>
                    <a:pt x="867" y="1374"/>
                    <a:pt x="958" y="1550"/>
                  </a:cubicBezTo>
                  <a:cubicBezTo>
                    <a:pt x="1070" y="1775"/>
                    <a:pt x="1134" y="1973"/>
                    <a:pt x="1182" y="2198"/>
                  </a:cubicBezTo>
                  <a:cubicBezTo>
                    <a:pt x="1193" y="2219"/>
                    <a:pt x="1209" y="2230"/>
                    <a:pt x="1222" y="2230"/>
                  </a:cubicBezTo>
                  <a:cubicBezTo>
                    <a:pt x="1236" y="2230"/>
                    <a:pt x="1246" y="2219"/>
                    <a:pt x="1246" y="2198"/>
                  </a:cubicBezTo>
                  <a:cubicBezTo>
                    <a:pt x="1337" y="1818"/>
                    <a:pt x="1091" y="1417"/>
                    <a:pt x="867" y="1128"/>
                  </a:cubicBezTo>
                  <a:cubicBezTo>
                    <a:pt x="599" y="748"/>
                    <a:pt x="246" y="411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717350" y="1978500"/>
              <a:ext cx="8450" cy="18575"/>
            </a:xfrm>
            <a:custGeom>
              <a:avLst/>
              <a:gdLst/>
              <a:ahLst/>
              <a:cxnLst/>
              <a:rect l="l" t="t" r="r" b="b"/>
              <a:pathLst>
                <a:path w="338" h="743" extrusionOk="0">
                  <a:moveTo>
                    <a:pt x="18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70" y="277"/>
                    <a:pt x="226" y="480"/>
                    <a:pt x="290" y="726"/>
                  </a:cubicBezTo>
                  <a:cubicBezTo>
                    <a:pt x="290" y="737"/>
                    <a:pt x="302" y="742"/>
                    <a:pt x="314" y="742"/>
                  </a:cubicBezTo>
                  <a:cubicBezTo>
                    <a:pt x="326" y="742"/>
                    <a:pt x="338" y="737"/>
                    <a:pt x="338" y="726"/>
                  </a:cubicBezTo>
                  <a:cubicBezTo>
                    <a:pt x="338" y="459"/>
                    <a:pt x="156" y="234"/>
                    <a:pt x="22" y="10"/>
                  </a:cubicBezTo>
                  <a:cubicBezTo>
                    <a:pt x="22" y="3"/>
                    <a:pt x="21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710300" y="1970225"/>
              <a:ext cx="3750" cy="5050"/>
            </a:xfrm>
            <a:custGeom>
              <a:avLst/>
              <a:gdLst/>
              <a:ahLst/>
              <a:cxnLst/>
              <a:rect l="l" t="t" r="r" b="b"/>
              <a:pathLst>
                <a:path w="150" h="202" extrusionOk="0">
                  <a:moveTo>
                    <a:pt x="19" y="0"/>
                  </a:moveTo>
                  <a:cubicBezTo>
                    <a:pt x="7" y="0"/>
                    <a:pt x="0" y="15"/>
                    <a:pt x="16" y="30"/>
                  </a:cubicBezTo>
                  <a:cubicBezTo>
                    <a:pt x="37" y="73"/>
                    <a:pt x="85" y="143"/>
                    <a:pt x="106" y="185"/>
                  </a:cubicBezTo>
                  <a:cubicBezTo>
                    <a:pt x="117" y="196"/>
                    <a:pt x="128" y="201"/>
                    <a:pt x="136" y="201"/>
                  </a:cubicBezTo>
                  <a:cubicBezTo>
                    <a:pt x="144" y="201"/>
                    <a:pt x="149" y="196"/>
                    <a:pt x="149" y="185"/>
                  </a:cubicBezTo>
                  <a:cubicBezTo>
                    <a:pt x="128" y="121"/>
                    <a:pt x="85" y="52"/>
                    <a:pt x="37" y="9"/>
                  </a:cubicBezTo>
                  <a:cubicBezTo>
                    <a:pt x="31" y="3"/>
                    <a:pt x="24" y="0"/>
                    <a:pt x="1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607600" y="1925675"/>
              <a:ext cx="20750" cy="6825"/>
            </a:xfrm>
            <a:custGeom>
              <a:avLst/>
              <a:gdLst/>
              <a:ahLst/>
              <a:cxnLst/>
              <a:rect l="l" t="t" r="r" b="b"/>
              <a:pathLst>
                <a:path w="830" h="273" extrusionOk="0">
                  <a:moveTo>
                    <a:pt x="685" y="0"/>
                  </a:moveTo>
                  <a:cubicBezTo>
                    <a:pt x="444" y="0"/>
                    <a:pt x="175" y="60"/>
                    <a:pt x="0" y="229"/>
                  </a:cubicBezTo>
                  <a:cubicBezTo>
                    <a:pt x="0" y="251"/>
                    <a:pt x="0" y="272"/>
                    <a:pt x="49" y="272"/>
                  </a:cubicBezTo>
                  <a:cubicBezTo>
                    <a:pt x="295" y="165"/>
                    <a:pt x="514" y="32"/>
                    <a:pt x="803" y="32"/>
                  </a:cubicBezTo>
                  <a:cubicBezTo>
                    <a:pt x="829" y="32"/>
                    <a:pt x="829" y="5"/>
                    <a:pt x="803" y="5"/>
                  </a:cubicBezTo>
                  <a:cubicBezTo>
                    <a:pt x="765" y="2"/>
                    <a:pt x="725" y="0"/>
                    <a:pt x="68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632725" y="1926450"/>
              <a:ext cx="2300" cy="550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lnTo>
                    <a:pt x="65" y="22"/>
                  </a:lnTo>
                  <a:cubicBezTo>
                    <a:pt x="92" y="22"/>
                    <a:pt x="92" y="1"/>
                    <a:pt x="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595050" y="1950875"/>
              <a:ext cx="22600" cy="10325"/>
            </a:xfrm>
            <a:custGeom>
              <a:avLst/>
              <a:gdLst/>
              <a:ahLst/>
              <a:cxnLst/>
              <a:rect l="l" t="t" r="r" b="b"/>
              <a:pathLst>
                <a:path w="904" h="413" extrusionOk="0">
                  <a:moveTo>
                    <a:pt x="823" y="1"/>
                  </a:moveTo>
                  <a:cubicBezTo>
                    <a:pt x="527" y="1"/>
                    <a:pt x="252" y="233"/>
                    <a:pt x="16" y="382"/>
                  </a:cubicBezTo>
                  <a:cubicBezTo>
                    <a:pt x="1" y="397"/>
                    <a:pt x="7" y="412"/>
                    <a:pt x="20" y="412"/>
                  </a:cubicBezTo>
                  <a:cubicBezTo>
                    <a:pt x="25" y="412"/>
                    <a:pt x="31" y="410"/>
                    <a:pt x="37" y="403"/>
                  </a:cubicBezTo>
                  <a:cubicBezTo>
                    <a:pt x="150" y="334"/>
                    <a:pt x="283" y="270"/>
                    <a:pt x="417" y="200"/>
                  </a:cubicBezTo>
                  <a:cubicBezTo>
                    <a:pt x="572" y="136"/>
                    <a:pt x="727" y="115"/>
                    <a:pt x="882" y="45"/>
                  </a:cubicBezTo>
                  <a:cubicBezTo>
                    <a:pt x="904" y="45"/>
                    <a:pt x="904" y="2"/>
                    <a:pt x="861" y="2"/>
                  </a:cubicBezTo>
                  <a:cubicBezTo>
                    <a:pt x="848" y="1"/>
                    <a:pt x="835" y="1"/>
                    <a:pt x="8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587750" y="1949650"/>
              <a:ext cx="17700" cy="12075"/>
            </a:xfrm>
            <a:custGeom>
              <a:avLst/>
              <a:gdLst/>
              <a:ahLst/>
              <a:cxnLst/>
              <a:rect l="l" t="t" r="r" b="b"/>
              <a:pathLst>
                <a:path w="708" h="483" extrusionOk="0">
                  <a:moveTo>
                    <a:pt x="698" y="0"/>
                  </a:moveTo>
                  <a:cubicBezTo>
                    <a:pt x="696" y="0"/>
                    <a:pt x="692" y="3"/>
                    <a:pt x="688" y="8"/>
                  </a:cubicBezTo>
                  <a:cubicBezTo>
                    <a:pt x="442" y="73"/>
                    <a:pt x="105" y="185"/>
                    <a:pt x="19" y="452"/>
                  </a:cubicBezTo>
                  <a:cubicBezTo>
                    <a:pt x="0" y="467"/>
                    <a:pt x="19" y="483"/>
                    <a:pt x="31" y="483"/>
                  </a:cubicBezTo>
                  <a:cubicBezTo>
                    <a:pt x="36" y="483"/>
                    <a:pt x="40" y="480"/>
                    <a:pt x="40" y="474"/>
                  </a:cubicBezTo>
                  <a:cubicBezTo>
                    <a:pt x="217" y="276"/>
                    <a:pt x="442" y="115"/>
                    <a:pt x="688" y="30"/>
                  </a:cubicBezTo>
                  <a:cubicBezTo>
                    <a:pt x="704" y="30"/>
                    <a:pt x="708" y="0"/>
                    <a:pt x="69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580850" y="1951775"/>
              <a:ext cx="3375" cy="4775"/>
            </a:xfrm>
            <a:custGeom>
              <a:avLst/>
              <a:gdLst/>
              <a:ahLst/>
              <a:cxnLst/>
              <a:rect l="l" t="t" r="r" b="b"/>
              <a:pathLst>
                <a:path w="135" h="191" extrusionOk="0">
                  <a:moveTo>
                    <a:pt x="118" y="0"/>
                  </a:moveTo>
                  <a:cubicBezTo>
                    <a:pt x="115" y="0"/>
                    <a:pt x="113" y="3"/>
                    <a:pt x="113" y="9"/>
                  </a:cubicBezTo>
                  <a:cubicBezTo>
                    <a:pt x="70" y="57"/>
                    <a:pt x="28" y="121"/>
                    <a:pt x="1" y="164"/>
                  </a:cubicBezTo>
                  <a:cubicBezTo>
                    <a:pt x="1" y="191"/>
                    <a:pt x="28" y="191"/>
                    <a:pt x="28" y="191"/>
                  </a:cubicBezTo>
                  <a:cubicBezTo>
                    <a:pt x="70" y="143"/>
                    <a:pt x="92" y="79"/>
                    <a:pt x="135" y="30"/>
                  </a:cubicBezTo>
                  <a:cubicBezTo>
                    <a:pt x="135" y="15"/>
                    <a:pt x="124" y="0"/>
                    <a:pt x="1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586475" y="1959000"/>
              <a:ext cx="54575" cy="30000"/>
            </a:xfrm>
            <a:custGeom>
              <a:avLst/>
              <a:gdLst/>
              <a:ahLst/>
              <a:cxnLst/>
              <a:rect l="l" t="t" r="r" b="b"/>
              <a:pathLst>
                <a:path w="2183" h="1200" extrusionOk="0">
                  <a:moveTo>
                    <a:pt x="2031" y="1"/>
                  </a:moveTo>
                  <a:cubicBezTo>
                    <a:pt x="1899" y="1"/>
                    <a:pt x="1769" y="26"/>
                    <a:pt x="1648" y="78"/>
                  </a:cubicBezTo>
                  <a:cubicBezTo>
                    <a:pt x="1450" y="191"/>
                    <a:pt x="1273" y="367"/>
                    <a:pt x="1049" y="437"/>
                  </a:cubicBezTo>
                  <a:cubicBezTo>
                    <a:pt x="803" y="522"/>
                    <a:pt x="578" y="501"/>
                    <a:pt x="359" y="656"/>
                  </a:cubicBezTo>
                  <a:cubicBezTo>
                    <a:pt x="177" y="790"/>
                    <a:pt x="134" y="993"/>
                    <a:pt x="1" y="1169"/>
                  </a:cubicBezTo>
                  <a:cubicBezTo>
                    <a:pt x="1" y="1184"/>
                    <a:pt x="11" y="1199"/>
                    <a:pt x="25" y="1199"/>
                  </a:cubicBezTo>
                  <a:cubicBezTo>
                    <a:pt x="31" y="1199"/>
                    <a:pt x="37" y="1197"/>
                    <a:pt x="43" y="1191"/>
                  </a:cubicBezTo>
                  <a:cubicBezTo>
                    <a:pt x="204" y="1057"/>
                    <a:pt x="311" y="859"/>
                    <a:pt x="493" y="725"/>
                  </a:cubicBezTo>
                  <a:cubicBezTo>
                    <a:pt x="690" y="613"/>
                    <a:pt x="936" y="613"/>
                    <a:pt x="1140" y="544"/>
                  </a:cubicBezTo>
                  <a:cubicBezTo>
                    <a:pt x="1273" y="501"/>
                    <a:pt x="1380" y="410"/>
                    <a:pt x="1493" y="324"/>
                  </a:cubicBezTo>
                  <a:cubicBezTo>
                    <a:pt x="1696" y="121"/>
                    <a:pt x="1894" y="57"/>
                    <a:pt x="2161" y="36"/>
                  </a:cubicBezTo>
                  <a:cubicBezTo>
                    <a:pt x="2182" y="36"/>
                    <a:pt x="2182" y="9"/>
                    <a:pt x="2161" y="9"/>
                  </a:cubicBezTo>
                  <a:cubicBezTo>
                    <a:pt x="2118" y="4"/>
                    <a:pt x="2074" y="1"/>
                    <a:pt x="20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581050" y="1983950"/>
              <a:ext cx="5975" cy="7850"/>
            </a:xfrm>
            <a:custGeom>
              <a:avLst/>
              <a:gdLst/>
              <a:ahLst/>
              <a:cxnLst/>
              <a:rect l="l" t="t" r="r" b="b"/>
              <a:pathLst>
                <a:path w="239" h="314" extrusionOk="0">
                  <a:moveTo>
                    <a:pt x="228" y="0"/>
                  </a:moveTo>
                  <a:cubicBezTo>
                    <a:pt x="223" y="0"/>
                    <a:pt x="218" y="5"/>
                    <a:pt x="218" y="16"/>
                  </a:cubicBezTo>
                  <a:cubicBezTo>
                    <a:pt x="218" y="128"/>
                    <a:pt x="84" y="193"/>
                    <a:pt x="20" y="284"/>
                  </a:cubicBezTo>
                  <a:cubicBezTo>
                    <a:pt x="1" y="299"/>
                    <a:pt x="9" y="314"/>
                    <a:pt x="22" y="314"/>
                  </a:cubicBezTo>
                  <a:cubicBezTo>
                    <a:pt x="28" y="314"/>
                    <a:pt x="35" y="311"/>
                    <a:pt x="41" y="305"/>
                  </a:cubicBezTo>
                  <a:cubicBezTo>
                    <a:pt x="127" y="241"/>
                    <a:pt x="239" y="128"/>
                    <a:pt x="239" y="16"/>
                  </a:cubicBezTo>
                  <a:cubicBezTo>
                    <a:pt x="239" y="5"/>
                    <a:pt x="234" y="0"/>
                    <a:pt x="2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573225" y="1985175"/>
              <a:ext cx="10475" cy="13775"/>
            </a:xfrm>
            <a:custGeom>
              <a:avLst/>
              <a:gdLst/>
              <a:ahLst/>
              <a:cxnLst/>
              <a:rect l="l" t="t" r="r" b="b"/>
              <a:pathLst>
                <a:path w="419" h="551" extrusionOk="0">
                  <a:moveTo>
                    <a:pt x="402" y="0"/>
                  </a:moveTo>
                  <a:cubicBezTo>
                    <a:pt x="399" y="0"/>
                    <a:pt x="397" y="3"/>
                    <a:pt x="397" y="10"/>
                  </a:cubicBezTo>
                  <a:cubicBezTo>
                    <a:pt x="285" y="192"/>
                    <a:pt x="108" y="325"/>
                    <a:pt x="17" y="523"/>
                  </a:cubicBezTo>
                  <a:cubicBezTo>
                    <a:pt x="0" y="523"/>
                    <a:pt x="10" y="551"/>
                    <a:pt x="26" y="551"/>
                  </a:cubicBezTo>
                  <a:cubicBezTo>
                    <a:pt x="30" y="551"/>
                    <a:pt x="34" y="549"/>
                    <a:pt x="39" y="545"/>
                  </a:cubicBezTo>
                  <a:cubicBezTo>
                    <a:pt x="220" y="411"/>
                    <a:pt x="333" y="213"/>
                    <a:pt x="418" y="10"/>
                  </a:cubicBezTo>
                  <a:cubicBezTo>
                    <a:pt x="418" y="10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4577525" y="1988225"/>
              <a:ext cx="1750" cy="2000"/>
            </a:xfrm>
            <a:custGeom>
              <a:avLst/>
              <a:gdLst/>
              <a:ahLst/>
              <a:cxnLst/>
              <a:rect l="l" t="t" r="r" b="b"/>
              <a:pathLst>
                <a:path w="70" h="80" extrusionOk="0">
                  <a:moveTo>
                    <a:pt x="48" y="0"/>
                  </a:moveTo>
                  <a:cubicBezTo>
                    <a:pt x="27" y="22"/>
                    <a:pt x="27" y="43"/>
                    <a:pt x="0" y="70"/>
                  </a:cubicBezTo>
                  <a:cubicBezTo>
                    <a:pt x="0" y="70"/>
                    <a:pt x="0" y="79"/>
                    <a:pt x="8" y="79"/>
                  </a:cubicBezTo>
                  <a:cubicBezTo>
                    <a:pt x="12" y="79"/>
                    <a:pt x="18" y="77"/>
                    <a:pt x="27" y="70"/>
                  </a:cubicBezTo>
                  <a:cubicBezTo>
                    <a:pt x="27" y="43"/>
                    <a:pt x="48" y="43"/>
                    <a:pt x="7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4661750" y="1899425"/>
              <a:ext cx="31700" cy="51375"/>
            </a:xfrm>
            <a:custGeom>
              <a:avLst/>
              <a:gdLst/>
              <a:ahLst/>
              <a:cxnLst/>
              <a:rect l="l" t="t" r="r" b="b"/>
              <a:pathLst>
                <a:path w="1268" h="2055" extrusionOk="0">
                  <a:moveTo>
                    <a:pt x="16" y="0"/>
                  </a:moveTo>
                  <a:cubicBezTo>
                    <a:pt x="10" y="0"/>
                    <a:pt x="0" y="12"/>
                    <a:pt x="0" y="12"/>
                  </a:cubicBezTo>
                  <a:cubicBezTo>
                    <a:pt x="268" y="322"/>
                    <a:pt x="220" y="745"/>
                    <a:pt x="423" y="1082"/>
                  </a:cubicBezTo>
                  <a:cubicBezTo>
                    <a:pt x="487" y="1215"/>
                    <a:pt x="642" y="1322"/>
                    <a:pt x="754" y="1413"/>
                  </a:cubicBezTo>
                  <a:cubicBezTo>
                    <a:pt x="979" y="1568"/>
                    <a:pt x="1155" y="1771"/>
                    <a:pt x="1246" y="2039"/>
                  </a:cubicBezTo>
                  <a:cubicBezTo>
                    <a:pt x="1246" y="2050"/>
                    <a:pt x="1252" y="2055"/>
                    <a:pt x="1257" y="2055"/>
                  </a:cubicBezTo>
                  <a:cubicBezTo>
                    <a:pt x="1262" y="2055"/>
                    <a:pt x="1268" y="2050"/>
                    <a:pt x="1268" y="2039"/>
                  </a:cubicBezTo>
                  <a:cubicBezTo>
                    <a:pt x="1246" y="1568"/>
                    <a:pt x="824" y="1392"/>
                    <a:pt x="578" y="1055"/>
                  </a:cubicBezTo>
                  <a:cubicBezTo>
                    <a:pt x="332" y="723"/>
                    <a:pt x="332" y="279"/>
                    <a:pt x="22" y="12"/>
                  </a:cubicBezTo>
                  <a:cubicBezTo>
                    <a:pt x="22" y="3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675825" y="1913925"/>
              <a:ext cx="18700" cy="29050"/>
            </a:xfrm>
            <a:custGeom>
              <a:avLst/>
              <a:gdLst/>
              <a:ahLst/>
              <a:cxnLst/>
              <a:rect l="l" t="t" r="r" b="b"/>
              <a:pathLst>
                <a:path w="748" h="1162" extrusionOk="0">
                  <a:moveTo>
                    <a:pt x="10" y="0"/>
                  </a:moveTo>
                  <a:cubicBezTo>
                    <a:pt x="5" y="0"/>
                    <a:pt x="1" y="10"/>
                    <a:pt x="15" y="10"/>
                  </a:cubicBezTo>
                  <a:cubicBezTo>
                    <a:pt x="15" y="2"/>
                    <a:pt x="13" y="0"/>
                    <a:pt x="10" y="0"/>
                  </a:cubicBezTo>
                  <a:close/>
                  <a:moveTo>
                    <a:pt x="15" y="10"/>
                  </a:moveTo>
                  <a:cubicBezTo>
                    <a:pt x="261" y="368"/>
                    <a:pt x="528" y="742"/>
                    <a:pt x="683" y="1143"/>
                  </a:cubicBezTo>
                  <a:cubicBezTo>
                    <a:pt x="692" y="1155"/>
                    <a:pt x="706" y="1161"/>
                    <a:pt x="717" y="1161"/>
                  </a:cubicBezTo>
                  <a:cubicBezTo>
                    <a:pt x="733" y="1161"/>
                    <a:pt x="748" y="1149"/>
                    <a:pt x="748" y="1122"/>
                  </a:cubicBezTo>
                  <a:cubicBezTo>
                    <a:pt x="683" y="678"/>
                    <a:pt x="325" y="320"/>
                    <a:pt x="15" y="1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686750" y="1924175"/>
              <a:ext cx="5100" cy="6175"/>
            </a:xfrm>
            <a:custGeom>
              <a:avLst/>
              <a:gdLst/>
              <a:ahLst/>
              <a:cxnLst/>
              <a:rect l="l" t="t" r="r" b="b"/>
              <a:pathLst>
                <a:path w="204" h="247" extrusionOk="0">
                  <a:moveTo>
                    <a:pt x="43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70" y="92"/>
                    <a:pt x="113" y="156"/>
                    <a:pt x="155" y="247"/>
                  </a:cubicBezTo>
                  <a:cubicBezTo>
                    <a:pt x="177" y="247"/>
                    <a:pt x="204" y="247"/>
                    <a:pt x="204" y="225"/>
                  </a:cubicBezTo>
                  <a:cubicBezTo>
                    <a:pt x="155" y="134"/>
                    <a:pt x="113" y="43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674450" y="1902375"/>
              <a:ext cx="9525" cy="15675"/>
            </a:xfrm>
            <a:custGeom>
              <a:avLst/>
              <a:gdLst/>
              <a:ahLst/>
              <a:cxnLst/>
              <a:rect l="l" t="t" r="r" b="b"/>
              <a:pathLst>
                <a:path w="381" h="627" extrusionOk="0">
                  <a:moveTo>
                    <a:pt x="27" y="1"/>
                  </a:moveTo>
                  <a:cubicBezTo>
                    <a:pt x="27" y="1"/>
                    <a:pt x="0" y="1"/>
                    <a:pt x="0" y="28"/>
                  </a:cubicBezTo>
                  <a:cubicBezTo>
                    <a:pt x="113" y="226"/>
                    <a:pt x="225" y="429"/>
                    <a:pt x="359" y="627"/>
                  </a:cubicBezTo>
                  <a:cubicBezTo>
                    <a:pt x="359" y="627"/>
                    <a:pt x="380" y="627"/>
                    <a:pt x="380" y="605"/>
                  </a:cubicBezTo>
                  <a:cubicBezTo>
                    <a:pt x="268" y="402"/>
                    <a:pt x="134" y="204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680600" y="1910050"/>
              <a:ext cx="6175" cy="8550"/>
            </a:xfrm>
            <a:custGeom>
              <a:avLst/>
              <a:gdLst/>
              <a:ahLst/>
              <a:cxnLst/>
              <a:rect l="l" t="t" r="r" b="b"/>
              <a:pathLst>
                <a:path w="247" h="342" extrusionOk="0">
                  <a:moveTo>
                    <a:pt x="16" y="0"/>
                  </a:moveTo>
                  <a:cubicBezTo>
                    <a:pt x="10" y="0"/>
                    <a:pt x="0" y="10"/>
                    <a:pt x="0" y="10"/>
                  </a:cubicBezTo>
                  <a:cubicBezTo>
                    <a:pt x="48" y="143"/>
                    <a:pt x="155" y="229"/>
                    <a:pt x="225" y="341"/>
                  </a:cubicBezTo>
                  <a:cubicBezTo>
                    <a:pt x="225" y="341"/>
                    <a:pt x="246" y="341"/>
                    <a:pt x="225" y="320"/>
                  </a:cubicBezTo>
                  <a:cubicBezTo>
                    <a:pt x="182" y="207"/>
                    <a:pt x="91" y="122"/>
                    <a:pt x="22" y="10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675125" y="1917500"/>
              <a:ext cx="10575" cy="15000"/>
            </a:xfrm>
            <a:custGeom>
              <a:avLst/>
              <a:gdLst/>
              <a:ahLst/>
              <a:cxnLst/>
              <a:rect l="l" t="t" r="r" b="b"/>
              <a:pathLst>
                <a:path w="423" h="600" extrusionOk="0">
                  <a:moveTo>
                    <a:pt x="21" y="0"/>
                  </a:moveTo>
                  <a:cubicBezTo>
                    <a:pt x="0" y="0"/>
                    <a:pt x="0" y="22"/>
                    <a:pt x="0" y="22"/>
                  </a:cubicBezTo>
                  <a:cubicBezTo>
                    <a:pt x="198" y="155"/>
                    <a:pt x="241" y="423"/>
                    <a:pt x="374" y="599"/>
                  </a:cubicBezTo>
                  <a:cubicBezTo>
                    <a:pt x="401" y="599"/>
                    <a:pt x="423" y="599"/>
                    <a:pt x="401" y="578"/>
                  </a:cubicBezTo>
                  <a:cubicBezTo>
                    <a:pt x="310" y="380"/>
                    <a:pt x="219" y="134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677250" y="1934200"/>
              <a:ext cx="13400" cy="22575"/>
            </a:xfrm>
            <a:custGeom>
              <a:avLst/>
              <a:gdLst/>
              <a:ahLst/>
              <a:cxnLst/>
              <a:rect l="l" t="t" r="r" b="b"/>
              <a:pathLst>
                <a:path w="536" h="903" extrusionOk="0">
                  <a:moveTo>
                    <a:pt x="22" y="1"/>
                  </a:moveTo>
                  <a:cubicBezTo>
                    <a:pt x="22" y="1"/>
                    <a:pt x="1" y="1"/>
                    <a:pt x="22" y="22"/>
                  </a:cubicBezTo>
                  <a:cubicBezTo>
                    <a:pt x="204" y="311"/>
                    <a:pt x="380" y="557"/>
                    <a:pt x="493" y="894"/>
                  </a:cubicBezTo>
                  <a:cubicBezTo>
                    <a:pt x="493" y="900"/>
                    <a:pt x="496" y="903"/>
                    <a:pt x="501" y="903"/>
                  </a:cubicBezTo>
                  <a:cubicBezTo>
                    <a:pt x="514" y="903"/>
                    <a:pt x="535" y="886"/>
                    <a:pt x="535" y="867"/>
                  </a:cubicBezTo>
                  <a:cubicBezTo>
                    <a:pt x="471" y="536"/>
                    <a:pt x="225" y="29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689550" y="1949550"/>
              <a:ext cx="2825" cy="4975"/>
            </a:xfrm>
            <a:custGeom>
              <a:avLst/>
              <a:gdLst/>
              <a:ahLst/>
              <a:cxnLst/>
              <a:rect l="l" t="t" r="r" b="b"/>
              <a:pathLst>
                <a:path w="113" h="199" extrusionOk="0">
                  <a:moveTo>
                    <a:pt x="16" y="1"/>
                  </a:moveTo>
                  <a:cubicBezTo>
                    <a:pt x="10" y="1"/>
                    <a:pt x="1" y="12"/>
                    <a:pt x="1" y="12"/>
                  </a:cubicBezTo>
                  <a:cubicBezTo>
                    <a:pt x="43" y="77"/>
                    <a:pt x="65" y="119"/>
                    <a:pt x="92" y="189"/>
                  </a:cubicBezTo>
                  <a:cubicBezTo>
                    <a:pt x="99" y="196"/>
                    <a:pt x="103" y="198"/>
                    <a:pt x="107" y="198"/>
                  </a:cubicBezTo>
                  <a:cubicBezTo>
                    <a:pt x="113" y="198"/>
                    <a:pt x="113" y="189"/>
                    <a:pt x="113" y="189"/>
                  </a:cubicBezTo>
                  <a:cubicBezTo>
                    <a:pt x="92" y="119"/>
                    <a:pt x="65" y="55"/>
                    <a:pt x="22" y="12"/>
                  </a:cubicBezTo>
                  <a:cubicBezTo>
                    <a:pt x="22" y="4"/>
                    <a:pt x="20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713475" y="1953500"/>
              <a:ext cx="19825" cy="30725"/>
            </a:xfrm>
            <a:custGeom>
              <a:avLst/>
              <a:gdLst/>
              <a:ahLst/>
              <a:cxnLst/>
              <a:rect l="l" t="t" r="r" b="b"/>
              <a:pathLst>
                <a:path w="793" h="1229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156" y="475"/>
                    <a:pt x="605" y="764"/>
                    <a:pt x="760" y="1213"/>
                  </a:cubicBezTo>
                  <a:cubicBezTo>
                    <a:pt x="760" y="1223"/>
                    <a:pt x="771" y="1229"/>
                    <a:pt x="779" y="1229"/>
                  </a:cubicBezTo>
                  <a:cubicBezTo>
                    <a:pt x="787" y="1229"/>
                    <a:pt x="792" y="1223"/>
                    <a:pt x="782" y="1213"/>
                  </a:cubicBezTo>
                  <a:cubicBezTo>
                    <a:pt x="691" y="742"/>
                    <a:pt x="311" y="389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717900" y="1954800"/>
              <a:ext cx="10725" cy="13400"/>
            </a:xfrm>
            <a:custGeom>
              <a:avLst/>
              <a:gdLst/>
              <a:ahLst/>
              <a:cxnLst/>
              <a:rect l="l" t="t" r="r" b="b"/>
              <a:pathLst>
                <a:path w="429" h="536" extrusionOk="0">
                  <a:moveTo>
                    <a:pt x="27" y="0"/>
                  </a:moveTo>
                  <a:lnTo>
                    <a:pt x="0" y="22"/>
                  </a:lnTo>
                  <a:cubicBezTo>
                    <a:pt x="134" y="177"/>
                    <a:pt x="246" y="380"/>
                    <a:pt x="380" y="535"/>
                  </a:cubicBezTo>
                  <a:cubicBezTo>
                    <a:pt x="401" y="535"/>
                    <a:pt x="428" y="514"/>
                    <a:pt x="401" y="514"/>
                  </a:cubicBezTo>
                  <a:cubicBezTo>
                    <a:pt x="294" y="337"/>
                    <a:pt x="161" y="155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736875" y="1996150"/>
              <a:ext cx="2850" cy="6525"/>
            </a:xfrm>
            <a:custGeom>
              <a:avLst/>
              <a:gdLst/>
              <a:ahLst/>
              <a:cxnLst/>
              <a:rect l="l" t="t" r="r" b="b"/>
              <a:pathLst>
                <a:path w="114" h="261" extrusionOk="0">
                  <a:moveTo>
                    <a:pt x="11" y="0"/>
                  </a:moveTo>
                  <a:cubicBezTo>
                    <a:pt x="6" y="0"/>
                    <a:pt x="1" y="7"/>
                    <a:pt x="1" y="20"/>
                  </a:cubicBezTo>
                  <a:cubicBezTo>
                    <a:pt x="44" y="106"/>
                    <a:pt x="70" y="175"/>
                    <a:pt x="92" y="261"/>
                  </a:cubicBezTo>
                  <a:lnTo>
                    <a:pt x="113" y="261"/>
                  </a:lnTo>
                  <a:cubicBezTo>
                    <a:pt x="113" y="154"/>
                    <a:pt x="70" y="84"/>
                    <a:pt x="22" y="20"/>
                  </a:cubicBezTo>
                  <a:cubicBezTo>
                    <a:pt x="22" y="7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731275" y="2002250"/>
              <a:ext cx="5100" cy="20975"/>
            </a:xfrm>
            <a:custGeom>
              <a:avLst/>
              <a:gdLst/>
              <a:ahLst/>
              <a:cxnLst/>
              <a:rect l="l" t="t" r="r" b="b"/>
              <a:pathLst>
                <a:path w="204" h="839" extrusionOk="0">
                  <a:moveTo>
                    <a:pt x="14" y="1"/>
                  </a:moveTo>
                  <a:cubicBezTo>
                    <a:pt x="7" y="1"/>
                    <a:pt x="0" y="6"/>
                    <a:pt x="0" y="17"/>
                  </a:cubicBezTo>
                  <a:cubicBezTo>
                    <a:pt x="27" y="284"/>
                    <a:pt x="134" y="552"/>
                    <a:pt x="161" y="819"/>
                  </a:cubicBezTo>
                  <a:cubicBezTo>
                    <a:pt x="161" y="832"/>
                    <a:pt x="171" y="839"/>
                    <a:pt x="182" y="839"/>
                  </a:cubicBezTo>
                  <a:cubicBezTo>
                    <a:pt x="193" y="839"/>
                    <a:pt x="203" y="832"/>
                    <a:pt x="203" y="819"/>
                  </a:cubicBezTo>
                  <a:cubicBezTo>
                    <a:pt x="203" y="552"/>
                    <a:pt x="70" y="284"/>
                    <a:pt x="27" y="17"/>
                  </a:cubicBezTo>
                  <a:cubicBezTo>
                    <a:pt x="27" y="6"/>
                    <a:pt x="20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26325" y="2005775"/>
              <a:ext cx="4975" cy="17625"/>
            </a:xfrm>
            <a:custGeom>
              <a:avLst/>
              <a:gdLst/>
              <a:ahLst/>
              <a:cxnLst/>
              <a:rect l="l" t="t" r="r" b="b"/>
              <a:pathLst>
                <a:path w="199" h="705" extrusionOk="0">
                  <a:moveTo>
                    <a:pt x="25" y="1"/>
                  </a:moveTo>
                  <a:cubicBezTo>
                    <a:pt x="11" y="1"/>
                    <a:pt x="0" y="17"/>
                    <a:pt x="0" y="36"/>
                  </a:cubicBezTo>
                  <a:cubicBezTo>
                    <a:pt x="113" y="234"/>
                    <a:pt x="134" y="480"/>
                    <a:pt x="177" y="705"/>
                  </a:cubicBezTo>
                  <a:lnTo>
                    <a:pt x="198" y="705"/>
                  </a:lnTo>
                  <a:cubicBezTo>
                    <a:pt x="155" y="459"/>
                    <a:pt x="155" y="234"/>
                    <a:pt x="43" y="9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722175" y="2009500"/>
              <a:ext cx="3625" cy="9050"/>
            </a:xfrm>
            <a:custGeom>
              <a:avLst/>
              <a:gdLst/>
              <a:ahLst/>
              <a:cxnLst/>
              <a:rect l="l" t="t" r="r" b="b"/>
              <a:pathLst>
                <a:path w="145" h="362" extrusionOk="0">
                  <a:moveTo>
                    <a:pt x="14" y="1"/>
                  </a:moveTo>
                  <a:cubicBezTo>
                    <a:pt x="6" y="1"/>
                    <a:pt x="0" y="8"/>
                    <a:pt x="11" y="21"/>
                  </a:cubicBezTo>
                  <a:cubicBezTo>
                    <a:pt x="33" y="128"/>
                    <a:pt x="75" y="240"/>
                    <a:pt x="123" y="352"/>
                  </a:cubicBezTo>
                  <a:cubicBezTo>
                    <a:pt x="123" y="360"/>
                    <a:pt x="126" y="362"/>
                    <a:pt x="129" y="362"/>
                  </a:cubicBezTo>
                  <a:cubicBezTo>
                    <a:pt x="135" y="362"/>
                    <a:pt x="145" y="352"/>
                    <a:pt x="145" y="352"/>
                  </a:cubicBezTo>
                  <a:cubicBezTo>
                    <a:pt x="123" y="240"/>
                    <a:pt x="75" y="128"/>
                    <a:pt x="33" y="21"/>
                  </a:cubicBezTo>
                  <a:cubicBezTo>
                    <a:pt x="33" y="8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699050" y="1955325"/>
              <a:ext cx="14450" cy="32375"/>
            </a:xfrm>
            <a:custGeom>
              <a:avLst/>
              <a:gdLst/>
              <a:ahLst/>
              <a:cxnLst/>
              <a:rect l="l" t="t" r="r" b="b"/>
              <a:pathLst>
                <a:path w="578" h="1295" extrusionOk="0">
                  <a:moveTo>
                    <a:pt x="43" y="1"/>
                  </a:moveTo>
                  <a:cubicBezTo>
                    <a:pt x="43" y="1"/>
                    <a:pt x="0" y="1"/>
                    <a:pt x="0" y="22"/>
                  </a:cubicBezTo>
                  <a:cubicBezTo>
                    <a:pt x="86" y="247"/>
                    <a:pt x="134" y="471"/>
                    <a:pt x="246" y="669"/>
                  </a:cubicBezTo>
                  <a:cubicBezTo>
                    <a:pt x="353" y="872"/>
                    <a:pt x="514" y="1027"/>
                    <a:pt x="556" y="1295"/>
                  </a:cubicBezTo>
                  <a:cubicBezTo>
                    <a:pt x="556" y="1295"/>
                    <a:pt x="578" y="1295"/>
                    <a:pt x="578" y="1273"/>
                  </a:cubicBezTo>
                  <a:cubicBezTo>
                    <a:pt x="556" y="1070"/>
                    <a:pt x="466" y="915"/>
                    <a:pt x="353" y="739"/>
                  </a:cubicBezTo>
                  <a:cubicBezTo>
                    <a:pt x="220" y="514"/>
                    <a:pt x="198" y="247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698500" y="1947050"/>
              <a:ext cx="3375" cy="6175"/>
            </a:xfrm>
            <a:custGeom>
              <a:avLst/>
              <a:gdLst/>
              <a:ahLst/>
              <a:cxnLst/>
              <a:rect l="l" t="t" r="r" b="b"/>
              <a:pathLst>
                <a:path w="135" h="247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22" y="86"/>
                    <a:pt x="65" y="177"/>
                    <a:pt x="108" y="246"/>
                  </a:cubicBezTo>
                  <a:cubicBezTo>
                    <a:pt x="108" y="246"/>
                    <a:pt x="135" y="246"/>
                    <a:pt x="135" y="219"/>
                  </a:cubicBezTo>
                  <a:cubicBezTo>
                    <a:pt x="87" y="155"/>
                    <a:pt x="44" y="86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663350" y="1891300"/>
              <a:ext cx="6700" cy="670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91" y="112"/>
                    <a:pt x="177" y="177"/>
                    <a:pt x="246" y="268"/>
                  </a:cubicBezTo>
                  <a:cubicBezTo>
                    <a:pt x="268" y="268"/>
                    <a:pt x="268" y="268"/>
                    <a:pt x="268" y="246"/>
                  </a:cubicBezTo>
                  <a:cubicBezTo>
                    <a:pt x="204" y="155"/>
                    <a:pt x="134" y="43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656675" y="1896375"/>
              <a:ext cx="7225" cy="12175"/>
            </a:xfrm>
            <a:custGeom>
              <a:avLst/>
              <a:gdLst/>
              <a:ahLst/>
              <a:cxnLst/>
              <a:rect l="l" t="t" r="r" b="b"/>
              <a:pathLst>
                <a:path w="289" h="487" extrusionOk="0">
                  <a:moveTo>
                    <a:pt x="22" y="0"/>
                  </a:moveTo>
                  <a:lnTo>
                    <a:pt x="0" y="22"/>
                  </a:lnTo>
                  <a:cubicBezTo>
                    <a:pt x="134" y="155"/>
                    <a:pt x="225" y="289"/>
                    <a:pt x="267" y="487"/>
                  </a:cubicBezTo>
                  <a:cubicBezTo>
                    <a:pt x="267" y="487"/>
                    <a:pt x="289" y="487"/>
                    <a:pt x="289" y="466"/>
                  </a:cubicBezTo>
                  <a:cubicBezTo>
                    <a:pt x="267" y="289"/>
                    <a:pt x="155" y="13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666150" y="1918700"/>
              <a:ext cx="8325" cy="15000"/>
            </a:xfrm>
            <a:custGeom>
              <a:avLst/>
              <a:gdLst/>
              <a:ahLst/>
              <a:cxnLst/>
              <a:rect l="l" t="t" r="r" b="b"/>
              <a:pathLst>
                <a:path w="333" h="600" extrusionOk="0">
                  <a:moveTo>
                    <a:pt x="11" y="0"/>
                  </a:moveTo>
                  <a:cubicBezTo>
                    <a:pt x="6" y="0"/>
                    <a:pt x="1" y="6"/>
                    <a:pt x="1" y="16"/>
                  </a:cubicBezTo>
                  <a:cubicBezTo>
                    <a:pt x="22" y="220"/>
                    <a:pt x="134" y="444"/>
                    <a:pt x="290" y="599"/>
                  </a:cubicBezTo>
                  <a:cubicBezTo>
                    <a:pt x="290" y="599"/>
                    <a:pt x="332" y="599"/>
                    <a:pt x="311" y="578"/>
                  </a:cubicBezTo>
                  <a:cubicBezTo>
                    <a:pt x="199" y="396"/>
                    <a:pt x="65" y="220"/>
                    <a:pt x="22" y="16"/>
                  </a:cubicBezTo>
                  <a:cubicBezTo>
                    <a:pt x="22" y="6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659475" y="1917500"/>
              <a:ext cx="4425" cy="7250"/>
            </a:xfrm>
            <a:custGeom>
              <a:avLst/>
              <a:gdLst/>
              <a:ahLst/>
              <a:cxnLst/>
              <a:rect l="l" t="t" r="r" b="b"/>
              <a:pathLst>
                <a:path w="177" h="290" extrusionOk="0">
                  <a:moveTo>
                    <a:pt x="0" y="0"/>
                  </a:moveTo>
                  <a:lnTo>
                    <a:pt x="0" y="22"/>
                  </a:lnTo>
                  <a:cubicBezTo>
                    <a:pt x="22" y="113"/>
                    <a:pt x="91" y="198"/>
                    <a:pt x="155" y="289"/>
                  </a:cubicBezTo>
                  <a:cubicBezTo>
                    <a:pt x="155" y="289"/>
                    <a:pt x="177" y="289"/>
                    <a:pt x="177" y="268"/>
                  </a:cubicBezTo>
                  <a:cubicBezTo>
                    <a:pt x="113" y="177"/>
                    <a:pt x="43" y="113"/>
                    <a:pt x="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663350" y="1935800"/>
              <a:ext cx="12150" cy="12575"/>
            </a:xfrm>
            <a:custGeom>
              <a:avLst/>
              <a:gdLst/>
              <a:ahLst/>
              <a:cxnLst/>
              <a:rect l="l" t="t" r="r" b="b"/>
              <a:pathLst>
                <a:path w="486" h="503" extrusionOk="0">
                  <a:moveTo>
                    <a:pt x="22" y="1"/>
                  </a:moveTo>
                  <a:cubicBezTo>
                    <a:pt x="0" y="1"/>
                    <a:pt x="0" y="28"/>
                    <a:pt x="0" y="28"/>
                  </a:cubicBezTo>
                  <a:cubicBezTo>
                    <a:pt x="177" y="161"/>
                    <a:pt x="337" y="316"/>
                    <a:pt x="444" y="493"/>
                  </a:cubicBezTo>
                  <a:cubicBezTo>
                    <a:pt x="453" y="500"/>
                    <a:pt x="462" y="502"/>
                    <a:pt x="468" y="502"/>
                  </a:cubicBezTo>
                  <a:cubicBezTo>
                    <a:pt x="481" y="502"/>
                    <a:pt x="485" y="493"/>
                    <a:pt x="471" y="493"/>
                  </a:cubicBezTo>
                  <a:cubicBezTo>
                    <a:pt x="402" y="268"/>
                    <a:pt x="204" y="135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676725" y="1943175"/>
              <a:ext cx="3900" cy="6700"/>
            </a:xfrm>
            <a:custGeom>
              <a:avLst/>
              <a:gdLst/>
              <a:ahLst/>
              <a:cxnLst/>
              <a:rect l="l" t="t" r="r" b="b"/>
              <a:pathLst>
                <a:path w="156" h="268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cubicBezTo>
                    <a:pt x="70" y="86"/>
                    <a:pt x="91" y="177"/>
                    <a:pt x="113" y="267"/>
                  </a:cubicBezTo>
                  <a:cubicBezTo>
                    <a:pt x="134" y="267"/>
                    <a:pt x="155" y="267"/>
                    <a:pt x="155" y="241"/>
                  </a:cubicBezTo>
                  <a:cubicBezTo>
                    <a:pt x="134" y="155"/>
                    <a:pt x="91" y="6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688625" y="1972350"/>
              <a:ext cx="8700" cy="19100"/>
            </a:xfrm>
            <a:custGeom>
              <a:avLst/>
              <a:gdLst/>
              <a:ahLst/>
              <a:cxnLst/>
              <a:rect l="l" t="t" r="r" b="b"/>
              <a:pathLst>
                <a:path w="348" h="764" extrusionOk="0">
                  <a:moveTo>
                    <a:pt x="20" y="1"/>
                  </a:moveTo>
                  <a:cubicBezTo>
                    <a:pt x="8" y="1"/>
                    <a:pt x="1" y="17"/>
                    <a:pt x="16" y="36"/>
                  </a:cubicBezTo>
                  <a:cubicBezTo>
                    <a:pt x="193" y="234"/>
                    <a:pt x="214" y="502"/>
                    <a:pt x="326" y="748"/>
                  </a:cubicBezTo>
                  <a:cubicBezTo>
                    <a:pt x="326" y="758"/>
                    <a:pt x="332" y="764"/>
                    <a:pt x="337" y="764"/>
                  </a:cubicBezTo>
                  <a:cubicBezTo>
                    <a:pt x="342" y="764"/>
                    <a:pt x="348" y="758"/>
                    <a:pt x="348" y="748"/>
                  </a:cubicBezTo>
                  <a:cubicBezTo>
                    <a:pt x="284" y="480"/>
                    <a:pt x="214" y="213"/>
                    <a:pt x="38" y="10"/>
                  </a:cubicBezTo>
                  <a:cubicBezTo>
                    <a:pt x="32" y="3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699050" y="1980750"/>
              <a:ext cx="2825" cy="5525"/>
            </a:xfrm>
            <a:custGeom>
              <a:avLst/>
              <a:gdLst/>
              <a:ahLst/>
              <a:cxnLst/>
              <a:rect l="l" t="t" r="r" b="b"/>
              <a:pathLst>
                <a:path w="113" h="221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75"/>
                    <a:pt x="65" y="144"/>
                    <a:pt x="86" y="208"/>
                  </a:cubicBezTo>
                  <a:cubicBezTo>
                    <a:pt x="86" y="217"/>
                    <a:pt x="89" y="220"/>
                    <a:pt x="93" y="220"/>
                  </a:cubicBezTo>
                  <a:cubicBezTo>
                    <a:pt x="101" y="220"/>
                    <a:pt x="113" y="208"/>
                    <a:pt x="113" y="208"/>
                  </a:cubicBezTo>
                  <a:cubicBezTo>
                    <a:pt x="113" y="123"/>
                    <a:pt x="65" y="75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505200" y="1940650"/>
              <a:ext cx="3350" cy="6425"/>
            </a:xfrm>
            <a:custGeom>
              <a:avLst/>
              <a:gdLst/>
              <a:ahLst/>
              <a:cxnLst/>
              <a:rect l="l" t="t" r="r" b="b"/>
              <a:pathLst>
                <a:path w="134" h="257" extrusionOk="0">
                  <a:moveTo>
                    <a:pt x="16" y="1"/>
                  </a:moveTo>
                  <a:cubicBezTo>
                    <a:pt x="10" y="1"/>
                    <a:pt x="0" y="10"/>
                    <a:pt x="0" y="10"/>
                  </a:cubicBezTo>
                  <a:cubicBezTo>
                    <a:pt x="22" y="53"/>
                    <a:pt x="43" y="74"/>
                    <a:pt x="64" y="122"/>
                  </a:cubicBezTo>
                  <a:cubicBezTo>
                    <a:pt x="86" y="165"/>
                    <a:pt x="86" y="208"/>
                    <a:pt x="112" y="256"/>
                  </a:cubicBezTo>
                  <a:cubicBezTo>
                    <a:pt x="112" y="256"/>
                    <a:pt x="134" y="256"/>
                    <a:pt x="134" y="235"/>
                  </a:cubicBezTo>
                  <a:cubicBezTo>
                    <a:pt x="134" y="165"/>
                    <a:pt x="64" y="74"/>
                    <a:pt x="22" y="10"/>
                  </a:cubicBezTo>
                  <a:cubicBezTo>
                    <a:pt x="22" y="3"/>
                    <a:pt x="19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520175" y="1750375"/>
              <a:ext cx="144950" cy="174600"/>
            </a:xfrm>
            <a:custGeom>
              <a:avLst/>
              <a:gdLst/>
              <a:ahLst/>
              <a:cxnLst/>
              <a:rect l="l" t="t" r="r" b="b"/>
              <a:pathLst>
                <a:path w="5798" h="6984" extrusionOk="0">
                  <a:moveTo>
                    <a:pt x="5749" y="1"/>
                  </a:moveTo>
                  <a:cubicBezTo>
                    <a:pt x="4995" y="92"/>
                    <a:pt x="4257" y="289"/>
                    <a:pt x="3546" y="600"/>
                  </a:cubicBezTo>
                  <a:cubicBezTo>
                    <a:pt x="2856" y="915"/>
                    <a:pt x="2139" y="1359"/>
                    <a:pt x="1695" y="1963"/>
                  </a:cubicBezTo>
                  <a:cubicBezTo>
                    <a:pt x="1203" y="2632"/>
                    <a:pt x="1139" y="3434"/>
                    <a:pt x="936" y="4209"/>
                  </a:cubicBezTo>
                  <a:cubicBezTo>
                    <a:pt x="824" y="4637"/>
                    <a:pt x="669" y="5081"/>
                    <a:pt x="535" y="5503"/>
                  </a:cubicBezTo>
                  <a:cubicBezTo>
                    <a:pt x="380" y="5995"/>
                    <a:pt x="225" y="6509"/>
                    <a:pt x="0" y="6974"/>
                  </a:cubicBezTo>
                  <a:cubicBezTo>
                    <a:pt x="0" y="6974"/>
                    <a:pt x="10" y="6984"/>
                    <a:pt x="16" y="6984"/>
                  </a:cubicBezTo>
                  <a:cubicBezTo>
                    <a:pt x="19" y="6984"/>
                    <a:pt x="21" y="6981"/>
                    <a:pt x="21" y="6974"/>
                  </a:cubicBezTo>
                  <a:cubicBezTo>
                    <a:pt x="471" y="6193"/>
                    <a:pt x="738" y="5370"/>
                    <a:pt x="1005" y="4525"/>
                  </a:cubicBezTo>
                  <a:cubicBezTo>
                    <a:pt x="1251" y="3787"/>
                    <a:pt x="1294" y="2963"/>
                    <a:pt x="1695" y="2273"/>
                  </a:cubicBezTo>
                  <a:cubicBezTo>
                    <a:pt x="2075" y="1605"/>
                    <a:pt x="2829" y="1134"/>
                    <a:pt x="3497" y="803"/>
                  </a:cubicBezTo>
                  <a:cubicBezTo>
                    <a:pt x="4214" y="466"/>
                    <a:pt x="4995" y="247"/>
                    <a:pt x="5770" y="65"/>
                  </a:cubicBezTo>
                  <a:cubicBezTo>
                    <a:pt x="5797" y="43"/>
                    <a:pt x="5797" y="1"/>
                    <a:pt x="574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575525" y="1737975"/>
              <a:ext cx="150800" cy="65050"/>
            </a:xfrm>
            <a:custGeom>
              <a:avLst/>
              <a:gdLst/>
              <a:ahLst/>
              <a:cxnLst/>
              <a:rect l="l" t="t" r="r" b="b"/>
              <a:pathLst>
                <a:path w="6032" h="2602" extrusionOk="0">
                  <a:moveTo>
                    <a:pt x="6004" y="1"/>
                  </a:moveTo>
                  <a:cubicBezTo>
                    <a:pt x="6000" y="1"/>
                    <a:pt x="5995" y="2"/>
                    <a:pt x="5989" y="5"/>
                  </a:cubicBezTo>
                  <a:cubicBezTo>
                    <a:pt x="4872" y="293"/>
                    <a:pt x="3738" y="475"/>
                    <a:pt x="2669" y="855"/>
                  </a:cubicBezTo>
                  <a:cubicBezTo>
                    <a:pt x="1642" y="1208"/>
                    <a:pt x="749" y="1791"/>
                    <a:pt x="16" y="2566"/>
                  </a:cubicBezTo>
                  <a:cubicBezTo>
                    <a:pt x="1" y="2585"/>
                    <a:pt x="7" y="2602"/>
                    <a:pt x="20" y="2602"/>
                  </a:cubicBezTo>
                  <a:cubicBezTo>
                    <a:pt x="25" y="2602"/>
                    <a:pt x="31" y="2599"/>
                    <a:pt x="37" y="2593"/>
                  </a:cubicBezTo>
                  <a:cubicBezTo>
                    <a:pt x="797" y="1855"/>
                    <a:pt x="1775" y="1299"/>
                    <a:pt x="2781" y="941"/>
                  </a:cubicBezTo>
                  <a:cubicBezTo>
                    <a:pt x="3824" y="588"/>
                    <a:pt x="4963" y="475"/>
                    <a:pt x="6011" y="74"/>
                  </a:cubicBezTo>
                  <a:cubicBezTo>
                    <a:pt x="6029" y="56"/>
                    <a:pt x="6032" y="1"/>
                    <a:pt x="60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681125" y="1713625"/>
              <a:ext cx="98700" cy="31175"/>
            </a:xfrm>
            <a:custGeom>
              <a:avLst/>
              <a:gdLst/>
              <a:ahLst/>
              <a:cxnLst/>
              <a:rect l="l" t="t" r="r" b="b"/>
              <a:pathLst>
                <a:path w="3948" h="1247" extrusionOk="0">
                  <a:moveTo>
                    <a:pt x="3878" y="0"/>
                  </a:moveTo>
                  <a:cubicBezTo>
                    <a:pt x="3236" y="155"/>
                    <a:pt x="2610" y="423"/>
                    <a:pt x="1985" y="647"/>
                  </a:cubicBezTo>
                  <a:cubicBezTo>
                    <a:pt x="1338" y="893"/>
                    <a:pt x="696" y="1091"/>
                    <a:pt x="1" y="1225"/>
                  </a:cubicBezTo>
                  <a:lnTo>
                    <a:pt x="1" y="1246"/>
                  </a:lnTo>
                  <a:cubicBezTo>
                    <a:pt x="669" y="1182"/>
                    <a:pt x="1316" y="1000"/>
                    <a:pt x="1942" y="781"/>
                  </a:cubicBezTo>
                  <a:cubicBezTo>
                    <a:pt x="2610" y="578"/>
                    <a:pt x="3279" y="358"/>
                    <a:pt x="3905" y="64"/>
                  </a:cubicBezTo>
                  <a:cubicBezTo>
                    <a:pt x="3947" y="43"/>
                    <a:pt x="3905" y="0"/>
                    <a:pt x="387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777525" y="1697425"/>
              <a:ext cx="3375" cy="1775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70" y="1"/>
                    <a:pt x="49" y="22"/>
                    <a:pt x="0" y="44"/>
                  </a:cubicBezTo>
                  <a:cubicBezTo>
                    <a:pt x="0" y="44"/>
                    <a:pt x="0" y="70"/>
                    <a:pt x="22" y="70"/>
                  </a:cubicBezTo>
                  <a:cubicBezTo>
                    <a:pt x="49" y="70"/>
                    <a:pt x="91" y="44"/>
                    <a:pt x="113" y="22"/>
                  </a:cubicBezTo>
                  <a:cubicBezTo>
                    <a:pt x="134" y="22"/>
                    <a:pt x="113" y="1"/>
                    <a:pt x="11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769225" y="1701325"/>
              <a:ext cx="2175" cy="1450"/>
            </a:xfrm>
            <a:custGeom>
              <a:avLst/>
              <a:gdLst/>
              <a:ahLst/>
              <a:cxnLst/>
              <a:rect l="l" t="t" r="r" b="b"/>
              <a:pathLst>
                <a:path w="87" h="58" extrusionOk="0">
                  <a:moveTo>
                    <a:pt x="86" y="0"/>
                  </a:moveTo>
                  <a:cubicBezTo>
                    <a:pt x="44" y="21"/>
                    <a:pt x="22" y="21"/>
                    <a:pt x="1" y="48"/>
                  </a:cubicBezTo>
                  <a:cubicBezTo>
                    <a:pt x="1" y="48"/>
                    <a:pt x="1" y="58"/>
                    <a:pt x="7" y="58"/>
                  </a:cubicBezTo>
                  <a:cubicBezTo>
                    <a:pt x="10" y="58"/>
                    <a:pt x="15" y="55"/>
                    <a:pt x="22" y="48"/>
                  </a:cubicBezTo>
                  <a:cubicBezTo>
                    <a:pt x="44" y="48"/>
                    <a:pt x="65" y="21"/>
                    <a:pt x="86" y="21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737450" y="1726750"/>
              <a:ext cx="20425" cy="9975"/>
            </a:xfrm>
            <a:custGeom>
              <a:avLst/>
              <a:gdLst/>
              <a:ahLst/>
              <a:cxnLst/>
              <a:rect l="l" t="t" r="r" b="b"/>
              <a:pathLst>
                <a:path w="817" h="399" extrusionOk="0">
                  <a:moveTo>
                    <a:pt x="805" y="1"/>
                  </a:moveTo>
                  <a:cubicBezTo>
                    <a:pt x="803" y="1"/>
                    <a:pt x="801" y="4"/>
                    <a:pt x="801" y="10"/>
                  </a:cubicBezTo>
                  <a:cubicBezTo>
                    <a:pt x="534" y="101"/>
                    <a:pt x="267" y="234"/>
                    <a:pt x="21" y="368"/>
                  </a:cubicBezTo>
                  <a:cubicBezTo>
                    <a:pt x="5" y="383"/>
                    <a:pt x="1" y="398"/>
                    <a:pt x="7" y="398"/>
                  </a:cubicBezTo>
                  <a:cubicBezTo>
                    <a:pt x="10" y="398"/>
                    <a:pt x="14" y="396"/>
                    <a:pt x="21" y="389"/>
                  </a:cubicBezTo>
                  <a:cubicBezTo>
                    <a:pt x="288" y="277"/>
                    <a:pt x="555" y="165"/>
                    <a:pt x="801" y="31"/>
                  </a:cubicBezTo>
                  <a:cubicBezTo>
                    <a:pt x="816" y="16"/>
                    <a:pt x="810" y="1"/>
                    <a:pt x="80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753600" y="1725250"/>
              <a:ext cx="3900" cy="1750"/>
            </a:xfrm>
            <a:custGeom>
              <a:avLst/>
              <a:gdLst/>
              <a:ahLst/>
              <a:cxnLst/>
              <a:rect l="l" t="t" r="r" b="b"/>
              <a:pathLst>
                <a:path w="156" h="70" extrusionOk="0">
                  <a:moveTo>
                    <a:pt x="134" y="0"/>
                  </a:moveTo>
                  <a:cubicBezTo>
                    <a:pt x="91" y="27"/>
                    <a:pt x="43" y="27"/>
                    <a:pt x="0" y="48"/>
                  </a:cubicBezTo>
                  <a:cubicBezTo>
                    <a:pt x="0" y="48"/>
                    <a:pt x="0" y="70"/>
                    <a:pt x="22" y="70"/>
                  </a:cubicBezTo>
                  <a:cubicBezTo>
                    <a:pt x="70" y="70"/>
                    <a:pt x="113" y="48"/>
                    <a:pt x="134" y="27"/>
                  </a:cubicBezTo>
                  <a:cubicBezTo>
                    <a:pt x="155" y="0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721925" y="1714150"/>
              <a:ext cx="42250" cy="15275"/>
            </a:xfrm>
            <a:custGeom>
              <a:avLst/>
              <a:gdLst/>
              <a:ahLst/>
              <a:cxnLst/>
              <a:rect l="l" t="t" r="r" b="b"/>
              <a:pathLst>
                <a:path w="1690" h="611" extrusionOk="0">
                  <a:moveTo>
                    <a:pt x="1668" y="0"/>
                  </a:moveTo>
                  <a:cubicBezTo>
                    <a:pt x="1112" y="177"/>
                    <a:pt x="556" y="380"/>
                    <a:pt x="21" y="578"/>
                  </a:cubicBezTo>
                  <a:cubicBezTo>
                    <a:pt x="4" y="578"/>
                    <a:pt x="1" y="610"/>
                    <a:pt x="12" y="610"/>
                  </a:cubicBezTo>
                  <a:cubicBezTo>
                    <a:pt x="14" y="610"/>
                    <a:pt x="17" y="609"/>
                    <a:pt x="21" y="605"/>
                  </a:cubicBezTo>
                  <a:cubicBezTo>
                    <a:pt x="577" y="423"/>
                    <a:pt x="1155" y="268"/>
                    <a:pt x="1690" y="22"/>
                  </a:cubicBezTo>
                  <a:cubicBezTo>
                    <a:pt x="1690" y="22"/>
                    <a:pt x="1690" y="0"/>
                    <a:pt x="166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746375" y="1711350"/>
              <a:ext cx="15675" cy="5625"/>
            </a:xfrm>
            <a:custGeom>
              <a:avLst/>
              <a:gdLst/>
              <a:ahLst/>
              <a:cxnLst/>
              <a:rect l="l" t="t" r="r" b="b"/>
              <a:pathLst>
                <a:path w="627" h="225" extrusionOk="0">
                  <a:moveTo>
                    <a:pt x="599" y="0"/>
                  </a:moveTo>
                  <a:cubicBezTo>
                    <a:pt x="402" y="70"/>
                    <a:pt x="198" y="112"/>
                    <a:pt x="0" y="203"/>
                  </a:cubicBezTo>
                  <a:cubicBezTo>
                    <a:pt x="0" y="203"/>
                    <a:pt x="0" y="225"/>
                    <a:pt x="22" y="225"/>
                  </a:cubicBezTo>
                  <a:cubicBezTo>
                    <a:pt x="198" y="155"/>
                    <a:pt x="402" y="91"/>
                    <a:pt x="599" y="48"/>
                  </a:cubicBezTo>
                  <a:cubicBezTo>
                    <a:pt x="626" y="48"/>
                    <a:pt x="626" y="0"/>
                    <a:pt x="59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726325" y="1714150"/>
              <a:ext cx="16725" cy="7250"/>
            </a:xfrm>
            <a:custGeom>
              <a:avLst/>
              <a:gdLst/>
              <a:ahLst/>
              <a:cxnLst/>
              <a:rect l="l" t="t" r="r" b="b"/>
              <a:pathLst>
                <a:path w="669" h="290" extrusionOk="0">
                  <a:moveTo>
                    <a:pt x="647" y="0"/>
                  </a:moveTo>
                  <a:cubicBezTo>
                    <a:pt x="423" y="91"/>
                    <a:pt x="225" y="204"/>
                    <a:pt x="22" y="268"/>
                  </a:cubicBezTo>
                  <a:cubicBezTo>
                    <a:pt x="0" y="268"/>
                    <a:pt x="0" y="289"/>
                    <a:pt x="22" y="289"/>
                  </a:cubicBezTo>
                  <a:cubicBezTo>
                    <a:pt x="246" y="225"/>
                    <a:pt x="444" y="113"/>
                    <a:pt x="647" y="22"/>
                  </a:cubicBezTo>
                  <a:cubicBezTo>
                    <a:pt x="669" y="22"/>
                    <a:pt x="647" y="0"/>
                    <a:pt x="64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788750" y="1633150"/>
              <a:ext cx="32250" cy="84425"/>
            </a:xfrm>
            <a:custGeom>
              <a:avLst/>
              <a:gdLst/>
              <a:ahLst/>
              <a:cxnLst/>
              <a:rect l="l" t="t" r="r" b="b"/>
              <a:pathLst>
                <a:path w="1290" h="3377" extrusionOk="0">
                  <a:moveTo>
                    <a:pt x="1133" y="1"/>
                  </a:moveTo>
                  <a:cubicBezTo>
                    <a:pt x="1115" y="1"/>
                    <a:pt x="1095" y="4"/>
                    <a:pt x="1070" y="10"/>
                  </a:cubicBezTo>
                  <a:cubicBezTo>
                    <a:pt x="910" y="53"/>
                    <a:pt x="733" y="208"/>
                    <a:pt x="642" y="342"/>
                  </a:cubicBezTo>
                  <a:cubicBezTo>
                    <a:pt x="487" y="567"/>
                    <a:pt x="375" y="791"/>
                    <a:pt x="268" y="1010"/>
                  </a:cubicBezTo>
                  <a:cubicBezTo>
                    <a:pt x="220" y="1123"/>
                    <a:pt x="177" y="1256"/>
                    <a:pt x="134" y="1369"/>
                  </a:cubicBezTo>
                  <a:cubicBezTo>
                    <a:pt x="1" y="1615"/>
                    <a:pt x="43" y="1904"/>
                    <a:pt x="65" y="2171"/>
                  </a:cubicBezTo>
                  <a:cubicBezTo>
                    <a:pt x="65" y="2438"/>
                    <a:pt x="108" y="2727"/>
                    <a:pt x="199" y="2973"/>
                  </a:cubicBezTo>
                  <a:cubicBezTo>
                    <a:pt x="220" y="3107"/>
                    <a:pt x="241" y="3219"/>
                    <a:pt x="332" y="3310"/>
                  </a:cubicBezTo>
                  <a:cubicBezTo>
                    <a:pt x="380" y="3357"/>
                    <a:pt x="430" y="3377"/>
                    <a:pt x="480" y="3377"/>
                  </a:cubicBezTo>
                  <a:cubicBezTo>
                    <a:pt x="570" y="3377"/>
                    <a:pt x="661" y="3313"/>
                    <a:pt x="733" y="3240"/>
                  </a:cubicBezTo>
                  <a:cubicBezTo>
                    <a:pt x="937" y="3043"/>
                    <a:pt x="867" y="2748"/>
                    <a:pt x="846" y="2481"/>
                  </a:cubicBezTo>
                  <a:cubicBezTo>
                    <a:pt x="824" y="2107"/>
                    <a:pt x="846" y="1748"/>
                    <a:pt x="867" y="1369"/>
                  </a:cubicBezTo>
                  <a:cubicBezTo>
                    <a:pt x="867" y="1278"/>
                    <a:pt x="888" y="1192"/>
                    <a:pt x="910" y="1123"/>
                  </a:cubicBezTo>
                  <a:cubicBezTo>
                    <a:pt x="958" y="877"/>
                    <a:pt x="1092" y="700"/>
                    <a:pt x="1177" y="476"/>
                  </a:cubicBezTo>
                  <a:cubicBezTo>
                    <a:pt x="1204" y="342"/>
                    <a:pt x="1204" y="187"/>
                    <a:pt x="1092" y="123"/>
                  </a:cubicBezTo>
                  <a:cubicBezTo>
                    <a:pt x="1118" y="114"/>
                    <a:pt x="1142" y="109"/>
                    <a:pt x="1162" y="109"/>
                  </a:cubicBezTo>
                  <a:cubicBezTo>
                    <a:pt x="1191" y="109"/>
                    <a:pt x="1213" y="119"/>
                    <a:pt x="1225" y="144"/>
                  </a:cubicBezTo>
                  <a:cubicBezTo>
                    <a:pt x="1247" y="165"/>
                    <a:pt x="1268" y="165"/>
                    <a:pt x="1268" y="187"/>
                  </a:cubicBezTo>
                  <a:cubicBezTo>
                    <a:pt x="1289" y="187"/>
                    <a:pt x="1289" y="165"/>
                    <a:pt x="1289" y="144"/>
                  </a:cubicBezTo>
                  <a:cubicBezTo>
                    <a:pt x="1235" y="86"/>
                    <a:pt x="1227" y="1"/>
                    <a:pt x="11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707325" y="1644500"/>
              <a:ext cx="66350" cy="12325"/>
            </a:xfrm>
            <a:custGeom>
              <a:avLst/>
              <a:gdLst/>
              <a:ahLst/>
              <a:cxnLst/>
              <a:rect l="l" t="t" r="r" b="b"/>
              <a:pathLst>
                <a:path w="2654" h="493" extrusionOk="0">
                  <a:moveTo>
                    <a:pt x="2632" y="0"/>
                  </a:moveTo>
                  <a:cubicBezTo>
                    <a:pt x="1760" y="70"/>
                    <a:pt x="851" y="289"/>
                    <a:pt x="1" y="492"/>
                  </a:cubicBezTo>
                  <a:cubicBezTo>
                    <a:pt x="873" y="337"/>
                    <a:pt x="1760" y="182"/>
                    <a:pt x="2632" y="22"/>
                  </a:cubicBezTo>
                  <a:cubicBezTo>
                    <a:pt x="2653" y="22"/>
                    <a:pt x="2653" y="0"/>
                    <a:pt x="263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4661075" y="1656250"/>
              <a:ext cx="103100" cy="22900"/>
            </a:xfrm>
            <a:custGeom>
              <a:avLst/>
              <a:gdLst/>
              <a:ahLst/>
              <a:cxnLst/>
              <a:rect l="l" t="t" r="r" b="b"/>
              <a:pathLst>
                <a:path w="4124" h="916" extrusionOk="0">
                  <a:moveTo>
                    <a:pt x="4102" y="1"/>
                  </a:moveTo>
                  <a:cubicBezTo>
                    <a:pt x="3391" y="113"/>
                    <a:pt x="2701" y="268"/>
                    <a:pt x="1985" y="381"/>
                  </a:cubicBezTo>
                  <a:cubicBezTo>
                    <a:pt x="1295" y="488"/>
                    <a:pt x="669" y="669"/>
                    <a:pt x="1" y="889"/>
                  </a:cubicBezTo>
                  <a:lnTo>
                    <a:pt x="1" y="915"/>
                  </a:lnTo>
                  <a:cubicBezTo>
                    <a:pt x="669" y="712"/>
                    <a:pt x="1316" y="557"/>
                    <a:pt x="1985" y="423"/>
                  </a:cubicBezTo>
                  <a:cubicBezTo>
                    <a:pt x="2701" y="311"/>
                    <a:pt x="3434" y="247"/>
                    <a:pt x="4102" y="22"/>
                  </a:cubicBezTo>
                  <a:cubicBezTo>
                    <a:pt x="4124" y="22"/>
                    <a:pt x="4124" y="1"/>
                    <a:pt x="410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4618300" y="1647300"/>
              <a:ext cx="101350" cy="30650"/>
            </a:xfrm>
            <a:custGeom>
              <a:avLst/>
              <a:gdLst/>
              <a:ahLst/>
              <a:cxnLst/>
              <a:rect l="l" t="t" r="r" b="b"/>
              <a:pathLst>
                <a:path w="4054" h="1226" extrusionOk="0">
                  <a:moveTo>
                    <a:pt x="4032" y="1"/>
                  </a:moveTo>
                  <a:cubicBezTo>
                    <a:pt x="3295" y="113"/>
                    <a:pt x="2605" y="359"/>
                    <a:pt x="1893" y="535"/>
                  </a:cubicBezTo>
                  <a:cubicBezTo>
                    <a:pt x="1246" y="690"/>
                    <a:pt x="578" y="894"/>
                    <a:pt x="0" y="1225"/>
                  </a:cubicBezTo>
                  <a:cubicBezTo>
                    <a:pt x="599" y="915"/>
                    <a:pt x="1268" y="739"/>
                    <a:pt x="1915" y="578"/>
                  </a:cubicBezTo>
                  <a:cubicBezTo>
                    <a:pt x="2626" y="380"/>
                    <a:pt x="3316" y="177"/>
                    <a:pt x="4032" y="22"/>
                  </a:cubicBezTo>
                  <a:cubicBezTo>
                    <a:pt x="4054" y="22"/>
                    <a:pt x="4032" y="1"/>
                    <a:pt x="40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606000" y="1657875"/>
              <a:ext cx="91325" cy="36250"/>
            </a:xfrm>
            <a:custGeom>
              <a:avLst/>
              <a:gdLst/>
              <a:ahLst/>
              <a:cxnLst/>
              <a:rect l="l" t="t" r="r" b="b"/>
              <a:pathLst>
                <a:path w="3653" h="1450" extrusionOk="0">
                  <a:moveTo>
                    <a:pt x="3631" y="0"/>
                  </a:moveTo>
                  <a:cubicBezTo>
                    <a:pt x="2498" y="155"/>
                    <a:pt x="1514" y="872"/>
                    <a:pt x="401" y="1160"/>
                  </a:cubicBezTo>
                  <a:cubicBezTo>
                    <a:pt x="556" y="1139"/>
                    <a:pt x="690" y="1091"/>
                    <a:pt x="824" y="1048"/>
                  </a:cubicBezTo>
                  <a:lnTo>
                    <a:pt x="824" y="1048"/>
                  </a:lnTo>
                  <a:cubicBezTo>
                    <a:pt x="556" y="1182"/>
                    <a:pt x="289" y="1316"/>
                    <a:pt x="22" y="1428"/>
                  </a:cubicBezTo>
                  <a:cubicBezTo>
                    <a:pt x="0" y="1449"/>
                    <a:pt x="22" y="1449"/>
                    <a:pt x="22" y="1449"/>
                  </a:cubicBezTo>
                  <a:cubicBezTo>
                    <a:pt x="359" y="1294"/>
                    <a:pt x="669" y="1160"/>
                    <a:pt x="1000" y="1027"/>
                  </a:cubicBezTo>
                  <a:lnTo>
                    <a:pt x="1000" y="1005"/>
                  </a:lnTo>
                  <a:cubicBezTo>
                    <a:pt x="1893" y="717"/>
                    <a:pt x="2717" y="225"/>
                    <a:pt x="3653" y="21"/>
                  </a:cubicBezTo>
                  <a:cubicBezTo>
                    <a:pt x="3653" y="21"/>
                    <a:pt x="3653" y="0"/>
                    <a:pt x="36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664425" y="1670475"/>
              <a:ext cx="16150" cy="5325"/>
            </a:xfrm>
            <a:custGeom>
              <a:avLst/>
              <a:gdLst/>
              <a:ahLst/>
              <a:cxnLst/>
              <a:rect l="l" t="t" r="r" b="b"/>
              <a:pathLst>
                <a:path w="646" h="213" extrusionOk="0">
                  <a:moveTo>
                    <a:pt x="639" y="1"/>
                  </a:moveTo>
                  <a:cubicBezTo>
                    <a:pt x="637" y="1"/>
                    <a:pt x="632" y="3"/>
                    <a:pt x="626" y="9"/>
                  </a:cubicBezTo>
                  <a:cubicBezTo>
                    <a:pt x="401" y="31"/>
                    <a:pt x="203" y="122"/>
                    <a:pt x="0" y="186"/>
                  </a:cubicBezTo>
                  <a:cubicBezTo>
                    <a:pt x="0" y="186"/>
                    <a:pt x="0" y="213"/>
                    <a:pt x="27" y="213"/>
                  </a:cubicBezTo>
                  <a:cubicBezTo>
                    <a:pt x="225" y="143"/>
                    <a:pt x="428" y="79"/>
                    <a:pt x="626" y="31"/>
                  </a:cubicBezTo>
                  <a:cubicBezTo>
                    <a:pt x="641" y="16"/>
                    <a:pt x="646" y="1"/>
                    <a:pt x="63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682325" y="1656650"/>
              <a:ext cx="94675" cy="24625"/>
            </a:xfrm>
            <a:custGeom>
              <a:avLst/>
              <a:gdLst/>
              <a:ahLst/>
              <a:cxnLst/>
              <a:rect l="l" t="t" r="r" b="b"/>
              <a:pathLst>
                <a:path w="3787" h="985" extrusionOk="0">
                  <a:moveTo>
                    <a:pt x="3776" y="0"/>
                  </a:moveTo>
                  <a:cubicBezTo>
                    <a:pt x="3773" y="0"/>
                    <a:pt x="3770" y="2"/>
                    <a:pt x="3766" y="6"/>
                  </a:cubicBezTo>
                  <a:cubicBezTo>
                    <a:pt x="3477" y="97"/>
                    <a:pt x="3210" y="231"/>
                    <a:pt x="2921" y="338"/>
                  </a:cubicBezTo>
                  <a:cubicBezTo>
                    <a:pt x="2605" y="450"/>
                    <a:pt x="2274" y="520"/>
                    <a:pt x="1937" y="562"/>
                  </a:cubicBezTo>
                  <a:cubicBezTo>
                    <a:pt x="1268" y="653"/>
                    <a:pt x="621" y="739"/>
                    <a:pt x="1" y="964"/>
                  </a:cubicBezTo>
                  <a:cubicBezTo>
                    <a:pt x="1" y="985"/>
                    <a:pt x="1" y="985"/>
                    <a:pt x="22" y="985"/>
                  </a:cubicBezTo>
                  <a:cubicBezTo>
                    <a:pt x="648" y="766"/>
                    <a:pt x="1290" y="696"/>
                    <a:pt x="1937" y="605"/>
                  </a:cubicBezTo>
                  <a:cubicBezTo>
                    <a:pt x="2584" y="520"/>
                    <a:pt x="3188" y="295"/>
                    <a:pt x="3766" y="28"/>
                  </a:cubicBezTo>
                  <a:cubicBezTo>
                    <a:pt x="3783" y="28"/>
                    <a:pt x="3786" y="0"/>
                    <a:pt x="377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645575" y="1639850"/>
              <a:ext cx="52900" cy="19775"/>
            </a:xfrm>
            <a:custGeom>
              <a:avLst/>
              <a:gdLst/>
              <a:ahLst/>
              <a:cxnLst/>
              <a:rect l="l" t="t" r="r" b="b"/>
              <a:pathLst>
                <a:path w="2116" h="791" extrusionOk="0">
                  <a:moveTo>
                    <a:pt x="2108" y="1"/>
                  </a:moveTo>
                  <a:cubicBezTo>
                    <a:pt x="2105" y="1"/>
                    <a:pt x="2099" y="4"/>
                    <a:pt x="2091" y="10"/>
                  </a:cubicBezTo>
                  <a:cubicBezTo>
                    <a:pt x="1380" y="165"/>
                    <a:pt x="690" y="454"/>
                    <a:pt x="22" y="742"/>
                  </a:cubicBezTo>
                  <a:cubicBezTo>
                    <a:pt x="0" y="769"/>
                    <a:pt x="22" y="791"/>
                    <a:pt x="22" y="791"/>
                  </a:cubicBezTo>
                  <a:cubicBezTo>
                    <a:pt x="711" y="475"/>
                    <a:pt x="1380" y="234"/>
                    <a:pt x="2091" y="31"/>
                  </a:cubicBezTo>
                  <a:cubicBezTo>
                    <a:pt x="2110" y="16"/>
                    <a:pt x="2116" y="1"/>
                    <a:pt x="210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668975" y="1639550"/>
              <a:ext cx="22875" cy="7775"/>
            </a:xfrm>
            <a:custGeom>
              <a:avLst/>
              <a:gdLst/>
              <a:ahLst/>
              <a:cxnLst/>
              <a:rect l="l" t="t" r="r" b="b"/>
              <a:pathLst>
                <a:path w="915" h="311" extrusionOk="0">
                  <a:moveTo>
                    <a:pt x="888" y="0"/>
                  </a:moveTo>
                  <a:cubicBezTo>
                    <a:pt x="599" y="113"/>
                    <a:pt x="310" y="177"/>
                    <a:pt x="21" y="289"/>
                  </a:cubicBezTo>
                  <a:cubicBezTo>
                    <a:pt x="0" y="311"/>
                    <a:pt x="0" y="311"/>
                    <a:pt x="21" y="311"/>
                  </a:cubicBezTo>
                  <a:cubicBezTo>
                    <a:pt x="310" y="220"/>
                    <a:pt x="599" y="134"/>
                    <a:pt x="888" y="22"/>
                  </a:cubicBezTo>
                  <a:cubicBezTo>
                    <a:pt x="915" y="22"/>
                    <a:pt x="915" y="0"/>
                    <a:pt x="88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597575" y="1675775"/>
              <a:ext cx="38000" cy="18875"/>
            </a:xfrm>
            <a:custGeom>
              <a:avLst/>
              <a:gdLst/>
              <a:ahLst/>
              <a:cxnLst/>
              <a:rect l="l" t="t" r="r" b="b"/>
              <a:pathLst>
                <a:path w="1520" h="755" extrusionOk="0">
                  <a:moveTo>
                    <a:pt x="1498" y="1"/>
                  </a:moveTo>
                  <a:cubicBezTo>
                    <a:pt x="984" y="156"/>
                    <a:pt x="450" y="375"/>
                    <a:pt x="27" y="733"/>
                  </a:cubicBezTo>
                  <a:cubicBezTo>
                    <a:pt x="0" y="733"/>
                    <a:pt x="27" y="755"/>
                    <a:pt x="27" y="755"/>
                  </a:cubicBezTo>
                  <a:cubicBezTo>
                    <a:pt x="471" y="402"/>
                    <a:pt x="1006" y="220"/>
                    <a:pt x="1519" y="22"/>
                  </a:cubicBezTo>
                  <a:cubicBezTo>
                    <a:pt x="1519" y="22"/>
                    <a:pt x="1519" y="1"/>
                    <a:pt x="14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632200" y="1670700"/>
              <a:ext cx="14475" cy="4425"/>
            </a:xfrm>
            <a:custGeom>
              <a:avLst/>
              <a:gdLst/>
              <a:ahLst/>
              <a:cxnLst/>
              <a:rect l="l" t="t" r="r" b="b"/>
              <a:pathLst>
                <a:path w="579" h="177" extrusionOk="0">
                  <a:moveTo>
                    <a:pt x="578" y="0"/>
                  </a:moveTo>
                  <a:cubicBezTo>
                    <a:pt x="380" y="22"/>
                    <a:pt x="198" y="91"/>
                    <a:pt x="22" y="156"/>
                  </a:cubicBezTo>
                  <a:cubicBezTo>
                    <a:pt x="0" y="156"/>
                    <a:pt x="0" y="177"/>
                    <a:pt x="22" y="177"/>
                  </a:cubicBezTo>
                  <a:cubicBezTo>
                    <a:pt x="198" y="113"/>
                    <a:pt x="380" y="70"/>
                    <a:pt x="578" y="22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597575" y="1667350"/>
              <a:ext cx="38525" cy="19550"/>
            </a:xfrm>
            <a:custGeom>
              <a:avLst/>
              <a:gdLst/>
              <a:ahLst/>
              <a:cxnLst/>
              <a:rect l="l" t="t" r="r" b="b"/>
              <a:pathLst>
                <a:path w="1541" h="782" extrusionOk="0">
                  <a:moveTo>
                    <a:pt x="1519" y="1"/>
                  </a:moveTo>
                  <a:cubicBezTo>
                    <a:pt x="984" y="177"/>
                    <a:pt x="471" y="445"/>
                    <a:pt x="0" y="760"/>
                  </a:cubicBezTo>
                  <a:cubicBezTo>
                    <a:pt x="0" y="781"/>
                    <a:pt x="0" y="781"/>
                    <a:pt x="27" y="781"/>
                  </a:cubicBezTo>
                  <a:cubicBezTo>
                    <a:pt x="492" y="493"/>
                    <a:pt x="1006" y="247"/>
                    <a:pt x="1541" y="22"/>
                  </a:cubicBezTo>
                  <a:cubicBezTo>
                    <a:pt x="1541" y="22"/>
                    <a:pt x="1541" y="1"/>
                    <a:pt x="15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635000" y="1663475"/>
              <a:ext cx="10600" cy="3375"/>
            </a:xfrm>
            <a:custGeom>
              <a:avLst/>
              <a:gdLst/>
              <a:ahLst/>
              <a:cxnLst/>
              <a:rect l="l" t="t" r="r" b="b"/>
              <a:pathLst>
                <a:path w="424" h="135" extrusionOk="0">
                  <a:moveTo>
                    <a:pt x="423" y="1"/>
                  </a:moveTo>
                  <a:cubicBezTo>
                    <a:pt x="268" y="1"/>
                    <a:pt x="156" y="43"/>
                    <a:pt x="22" y="113"/>
                  </a:cubicBezTo>
                  <a:cubicBezTo>
                    <a:pt x="1" y="113"/>
                    <a:pt x="1" y="134"/>
                    <a:pt x="22" y="134"/>
                  </a:cubicBezTo>
                  <a:cubicBezTo>
                    <a:pt x="156" y="92"/>
                    <a:pt x="290" y="22"/>
                    <a:pt x="4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37150" y="1647825"/>
              <a:ext cx="26225" cy="14600"/>
            </a:xfrm>
            <a:custGeom>
              <a:avLst/>
              <a:gdLst/>
              <a:ahLst/>
              <a:cxnLst/>
              <a:rect l="l" t="t" r="r" b="b"/>
              <a:pathLst>
                <a:path w="1049" h="584" extrusionOk="0">
                  <a:moveTo>
                    <a:pt x="1027" y="1"/>
                  </a:moveTo>
                  <a:cubicBezTo>
                    <a:pt x="669" y="135"/>
                    <a:pt x="359" y="381"/>
                    <a:pt x="0" y="557"/>
                  </a:cubicBezTo>
                  <a:lnTo>
                    <a:pt x="0" y="584"/>
                  </a:lnTo>
                  <a:cubicBezTo>
                    <a:pt x="380" y="423"/>
                    <a:pt x="690" y="204"/>
                    <a:pt x="1048" y="49"/>
                  </a:cubicBezTo>
                  <a:cubicBezTo>
                    <a:pt x="1048" y="22"/>
                    <a:pt x="1048" y="1"/>
                    <a:pt x="10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4652350" y="1645025"/>
              <a:ext cx="14375" cy="6325"/>
            </a:xfrm>
            <a:custGeom>
              <a:avLst/>
              <a:gdLst/>
              <a:ahLst/>
              <a:cxnLst/>
              <a:rect l="l" t="t" r="r" b="b"/>
              <a:pathLst>
                <a:path w="575" h="253" extrusionOk="0">
                  <a:moveTo>
                    <a:pt x="553" y="1"/>
                  </a:moveTo>
                  <a:cubicBezTo>
                    <a:pt x="350" y="49"/>
                    <a:pt x="195" y="161"/>
                    <a:pt x="18" y="225"/>
                  </a:cubicBezTo>
                  <a:cubicBezTo>
                    <a:pt x="1" y="225"/>
                    <a:pt x="11" y="253"/>
                    <a:pt x="16" y="253"/>
                  </a:cubicBezTo>
                  <a:cubicBezTo>
                    <a:pt x="17" y="253"/>
                    <a:pt x="18" y="251"/>
                    <a:pt x="18" y="247"/>
                  </a:cubicBezTo>
                  <a:cubicBezTo>
                    <a:pt x="195" y="182"/>
                    <a:pt x="376" y="92"/>
                    <a:pt x="553" y="27"/>
                  </a:cubicBezTo>
                  <a:cubicBezTo>
                    <a:pt x="574" y="27"/>
                    <a:pt x="553" y="1"/>
                    <a:pt x="55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4664425" y="1642350"/>
              <a:ext cx="49075" cy="16075"/>
            </a:xfrm>
            <a:custGeom>
              <a:avLst/>
              <a:gdLst/>
              <a:ahLst/>
              <a:cxnLst/>
              <a:rect l="l" t="t" r="r" b="b"/>
              <a:pathLst>
                <a:path w="1963" h="643" extrusionOk="0">
                  <a:moveTo>
                    <a:pt x="1941" y="1"/>
                  </a:moveTo>
                  <a:cubicBezTo>
                    <a:pt x="1562" y="108"/>
                    <a:pt x="1182" y="220"/>
                    <a:pt x="802" y="311"/>
                  </a:cubicBezTo>
                  <a:cubicBezTo>
                    <a:pt x="535" y="375"/>
                    <a:pt x="246" y="445"/>
                    <a:pt x="0" y="621"/>
                  </a:cubicBezTo>
                  <a:cubicBezTo>
                    <a:pt x="0" y="642"/>
                    <a:pt x="27" y="642"/>
                    <a:pt x="27" y="642"/>
                  </a:cubicBezTo>
                  <a:cubicBezTo>
                    <a:pt x="268" y="466"/>
                    <a:pt x="583" y="402"/>
                    <a:pt x="893" y="332"/>
                  </a:cubicBezTo>
                  <a:cubicBezTo>
                    <a:pt x="1252" y="268"/>
                    <a:pt x="1605" y="177"/>
                    <a:pt x="1941" y="43"/>
                  </a:cubicBezTo>
                  <a:cubicBezTo>
                    <a:pt x="1963" y="22"/>
                    <a:pt x="1963" y="1"/>
                    <a:pt x="194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705200" y="1640400"/>
              <a:ext cx="8300" cy="1975"/>
            </a:xfrm>
            <a:custGeom>
              <a:avLst/>
              <a:gdLst/>
              <a:ahLst/>
              <a:cxnLst/>
              <a:rect l="l" t="t" r="r" b="b"/>
              <a:pathLst>
                <a:path w="332" h="79" extrusionOk="0">
                  <a:moveTo>
                    <a:pt x="324" y="0"/>
                  </a:moveTo>
                  <a:cubicBezTo>
                    <a:pt x="321" y="0"/>
                    <a:pt x="317" y="3"/>
                    <a:pt x="310" y="9"/>
                  </a:cubicBezTo>
                  <a:cubicBezTo>
                    <a:pt x="220" y="9"/>
                    <a:pt x="107" y="31"/>
                    <a:pt x="22" y="52"/>
                  </a:cubicBezTo>
                  <a:cubicBezTo>
                    <a:pt x="0" y="52"/>
                    <a:pt x="22" y="79"/>
                    <a:pt x="22" y="79"/>
                  </a:cubicBezTo>
                  <a:cubicBezTo>
                    <a:pt x="134" y="52"/>
                    <a:pt x="220" y="52"/>
                    <a:pt x="332" y="31"/>
                  </a:cubicBezTo>
                  <a:cubicBezTo>
                    <a:pt x="332" y="15"/>
                    <a:pt x="332" y="0"/>
                    <a:pt x="3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4718575" y="1633925"/>
              <a:ext cx="30100" cy="6725"/>
            </a:xfrm>
            <a:custGeom>
              <a:avLst/>
              <a:gdLst/>
              <a:ahLst/>
              <a:cxnLst/>
              <a:rect l="l" t="t" r="r" b="b"/>
              <a:pathLst>
                <a:path w="1204" h="269" extrusionOk="0">
                  <a:moveTo>
                    <a:pt x="1177" y="1"/>
                  </a:moveTo>
                  <a:cubicBezTo>
                    <a:pt x="979" y="44"/>
                    <a:pt x="754" y="70"/>
                    <a:pt x="556" y="113"/>
                  </a:cubicBezTo>
                  <a:cubicBezTo>
                    <a:pt x="353" y="134"/>
                    <a:pt x="177" y="156"/>
                    <a:pt x="0" y="247"/>
                  </a:cubicBezTo>
                  <a:lnTo>
                    <a:pt x="0" y="268"/>
                  </a:lnTo>
                  <a:cubicBezTo>
                    <a:pt x="353" y="113"/>
                    <a:pt x="802" y="134"/>
                    <a:pt x="1203" y="44"/>
                  </a:cubicBezTo>
                  <a:cubicBezTo>
                    <a:pt x="1203" y="22"/>
                    <a:pt x="1203" y="1"/>
                    <a:pt x="117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715225" y="1620575"/>
              <a:ext cx="31175" cy="12850"/>
            </a:xfrm>
            <a:custGeom>
              <a:avLst/>
              <a:gdLst/>
              <a:ahLst/>
              <a:cxnLst/>
              <a:rect l="l" t="t" r="r" b="b"/>
              <a:pathLst>
                <a:path w="1247" h="514" extrusionOk="0">
                  <a:moveTo>
                    <a:pt x="1204" y="0"/>
                  </a:moveTo>
                  <a:cubicBezTo>
                    <a:pt x="803" y="177"/>
                    <a:pt x="423" y="380"/>
                    <a:pt x="0" y="513"/>
                  </a:cubicBezTo>
                  <a:cubicBezTo>
                    <a:pt x="423" y="423"/>
                    <a:pt x="845" y="267"/>
                    <a:pt x="1225" y="21"/>
                  </a:cubicBezTo>
                  <a:cubicBezTo>
                    <a:pt x="1246" y="21"/>
                    <a:pt x="1225" y="0"/>
                    <a:pt x="1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4743025" y="1618950"/>
              <a:ext cx="9000" cy="4975"/>
            </a:xfrm>
            <a:custGeom>
              <a:avLst/>
              <a:gdLst/>
              <a:ahLst/>
              <a:cxnLst/>
              <a:rect l="l" t="t" r="r" b="b"/>
              <a:pathLst>
                <a:path w="360" h="199" extrusionOk="0">
                  <a:moveTo>
                    <a:pt x="359" y="1"/>
                  </a:moveTo>
                  <a:lnTo>
                    <a:pt x="359" y="1"/>
                  </a:lnTo>
                  <a:cubicBezTo>
                    <a:pt x="247" y="44"/>
                    <a:pt x="134" y="108"/>
                    <a:pt x="22" y="177"/>
                  </a:cubicBezTo>
                  <a:cubicBezTo>
                    <a:pt x="1" y="177"/>
                    <a:pt x="22" y="199"/>
                    <a:pt x="22" y="199"/>
                  </a:cubicBezTo>
                  <a:cubicBezTo>
                    <a:pt x="134" y="135"/>
                    <a:pt x="247" y="65"/>
                    <a:pt x="3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447825" y="1706925"/>
              <a:ext cx="95225" cy="11475"/>
            </a:xfrm>
            <a:custGeom>
              <a:avLst/>
              <a:gdLst/>
              <a:ahLst/>
              <a:cxnLst/>
              <a:rect l="l" t="t" r="r" b="b"/>
              <a:pathLst>
                <a:path w="3809" h="459" extrusionOk="0">
                  <a:moveTo>
                    <a:pt x="3766" y="1"/>
                  </a:moveTo>
                  <a:cubicBezTo>
                    <a:pt x="3140" y="134"/>
                    <a:pt x="2514" y="289"/>
                    <a:pt x="1873" y="359"/>
                  </a:cubicBezTo>
                  <a:cubicBezTo>
                    <a:pt x="1579" y="402"/>
                    <a:pt x="1268" y="402"/>
                    <a:pt x="958" y="402"/>
                  </a:cubicBezTo>
                  <a:cubicBezTo>
                    <a:pt x="669" y="380"/>
                    <a:pt x="311" y="402"/>
                    <a:pt x="22" y="332"/>
                  </a:cubicBezTo>
                  <a:cubicBezTo>
                    <a:pt x="22" y="332"/>
                    <a:pt x="1" y="359"/>
                    <a:pt x="22" y="359"/>
                  </a:cubicBezTo>
                  <a:cubicBezTo>
                    <a:pt x="290" y="423"/>
                    <a:pt x="600" y="423"/>
                    <a:pt x="867" y="445"/>
                  </a:cubicBezTo>
                  <a:cubicBezTo>
                    <a:pt x="1007" y="453"/>
                    <a:pt x="1145" y="459"/>
                    <a:pt x="1284" y="459"/>
                  </a:cubicBezTo>
                  <a:cubicBezTo>
                    <a:pt x="1480" y="459"/>
                    <a:pt x="1675" y="448"/>
                    <a:pt x="1873" y="423"/>
                  </a:cubicBezTo>
                  <a:cubicBezTo>
                    <a:pt x="2514" y="380"/>
                    <a:pt x="3161" y="225"/>
                    <a:pt x="3787" y="43"/>
                  </a:cubicBezTo>
                  <a:cubicBezTo>
                    <a:pt x="3809" y="43"/>
                    <a:pt x="3787" y="1"/>
                    <a:pt x="37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538625" y="1704125"/>
              <a:ext cx="28900" cy="8450"/>
            </a:xfrm>
            <a:custGeom>
              <a:avLst/>
              <a:gdLst/>
              <a:ahLst/>
              <a:cxnLst/>
              <a:rect l="l" t="t" r="r" b="b"/>
              <a:pathLst>
                <a:path w="1156" h="338" extrusionOk="0">
                  <a:moveTo>
                    <a:pt x="1155" y="0"/>
                  </a:moveTo>
                  <a:cubicBezTo>
                    <a:pt x="781" y="155"/>
                    <a:pt x="380" y="204"/>
                    <a:pt x="0" y="311"/>
                  </a:cubicBezTo>
                  <a:cubicBezTo>
                    <a:pt x="0" y="337"/>
                    <a:pt x="0" y="337"/>
                    <a:pt x="21" y="337"/>
                  </a:cubicBezTo>
                  <a:cubicBezTo>
                    <a:pt x="401" y="246"/>
                    <a:pt x="802" y="177"/>
                    <a:pt x="11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515750" y="1700775"/>
              <a:ext cx="36800" cy="8975"/>
            </a:xfrm>
            <a:custGeom>
              <a:avLst/>
              <a:gdLst/>
              <a:ahLst/>
              <a:cxnLst/>
              <a:rect l="l" t="t" r="r" b="b"/>
              <a:pathLst>
                <a:path w="1472" h="359" extrusionOk="0">
                  <a:moveTo>
                    <a:pt x="1450" y="1"/>
                  </a:moveTo>
                  <a:cubicBezTo>
                    <a:pt x="958" y="43"/>
                    <a:pt x="493" y="204"/>
                    <a:pt x="22" y="338"/>
                  </a:cubicBezTo>
                  <a:cubicBezTo>
                    <a:pt x="1" y="338"/>
                    <a:pt x="22" y="359"/>
                    <a:pt x="43" y="359"/>
                  </a:cubicBezTo>
                  <a:cubicBezTo>
                    <a:pt x="514" y="247"/>
                    <a:pt x="979" y="156"/>
                    <a:pt x="1450" y="43"/>
                  </a:cubicBezTo>
                  <a:cubicBezTo>
                    <a:pt x="1471" y="22"/>
                    <a:pt x="1471" y="1"/>
                    <a:pt x="14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558675" y="1700250"/>
              <a:ext cx="4425" cy="800"/>
            </a:xfrm>
            <a:custGeom>
              <a:avLst/>
              <a:gdLst/>
              <a:ahLst/>
              <a:cxnLst/>
              <a:rect l="l" t="t" r="r" b="b"/>
              <a:pathLst>
                <a:path w="177" h="32" extrusionOk="0">
                  <a:moveTo>
                    <a:pt x="22" y="0"/>
                  </a:moveTo>
                  <a:cubicBezTo>
                    <a:pt x="22" y="0"/>
                    <a:pt x="0" y="22"/>
                    <a:pt x="22" y="22"/>
                  </a:cubicBezTo>
                  <a:cubicBezTo>
                    <a:pt x="36" y="29"/>
                    <a:pt x="51" y="31"/>
                    <a:pt x="66" y="31"/>
                  </a:cubicBezTo>
                  <a:cubicBezTo>
                    <a:pt x="96" y="31"/>
                    <a:pt x="127" y="22"/>
                    <a:pt x="155" y="22"/>
                  </a:cubicBezTo>
                  <a:cubicBezTo>
                    <a:pt x="177" y="22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337700" y="1843200"/>
              <a:ext cx="77800" cy="72275"/>
            </a:xfrm>
            <a:custGeom>
              <a:avLst/>
              <a:gdLst/>
              <a:ahLst/>
              <a:cxnLst/>
              <a:rect l="l" t="t" r="r" b="b"/>
              <a:pathLst>
                <a:path w="3112" h="2891" extrusionOk="0">
                  <a:moveTo>
                    <a:pt x="3087" y="1"/>
                  </a:moveTo>
                  <a:cubicBezTo>
                    <a:pt x="3082" y="1"/>
                    <a:pt x="3075" y="3"/>
                    <a:pt x="3069" y="10"/>
                  </a:cubicBezTo>
                  <a:cubicBezTo>
                    <a:pt x="2641" y="678"/>
                    <a:pt x="2176" y="1234"/>
                    <a:pt x="1529" y="1678"/>
                  </a:cubicBezTo>
                  <a:cubicBezTo>
                    <a:pt x="1064" y="2015"/>
                    <a:pt x="304" y="2347"/>
                    <a:pt x="15" y="2860"/>
                  </a:cubicBezTo>
                  <a:cubicBezTo>
                    <a:pt x="0" y="2875"/>
                    <a:pt x="17" y="2890"/>
                    <a:pt x="36" y="2890"/>
                  </a:cubicBezTo>
                  <a:cubicBezTo>
                    <a:pt x="44" y="2890"/>
                    <a:pt x="52" y="2888"/>
                    <a:pt x="58" y="2881"/>
                  </a:cubicBezTo>
                  <a:cubicBezTo>
                    <a:pt x="235" y="2593"/>
                    <a:pt x="636" y="2368"/>
                    <a:pt x="903" y="2192"/>
                  </a:cubicBezTo>
                  <a:cubicBezTo>
                    <a:pt x="1219" y="1994"/>
                    <a:pt x="1529" y="1812"/>
                    <a:pt x="1796" y="1593"/>
                  </a:cubicBezTo>
                  <a:cubicBezTo>
                    <a:pt x="2352" y="1165"/>
                    <a:pt x="2802" y="657"/>
                    <a:pt x="3112" y="31"/>
                  </a:cubicBezTo>
                  <a:cubicBezTo>
                    <a:pt x="3112" y="16"/>
                    <a:pt x="3101" y="1"/>
                    <a:pt x="30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4413750" y="1830050"/>
              <a:ext cx="7900" cy="24725"/>
            </a:xfrm>
            <a:custGeom>
              <a:avLst/>
              <a:gdLst/>
              <a:ahLst/>
              <a:cxnLst/>
              <a:rect l="l" t="t" r="r" b="b"/>
              <a:pathLst>
                <a:path w="316" h="989" extrusionOk="0">
                  <a:moveTo>
                    <a:pt x="246" y="1"/>
                  </a:moveTo>
                  <a:cubicBezTo>
                    <a:pt x="246" y="354"/>
                    <a:pt x="161" y="648"/>
                    <a:pt x="0" y="958"/>
                  </a:cubicBezTo>
                  <a:cubicBezTo>
                    <a:pt x="0" y="973"/>
                    <a:pt x="14" y="988"/>
                    <a:pt x="29" y="988"/>
                  </a:cubicBezTo>
                  <a:cubicBezTo>
                    <a:pt x="35" y="988"/>
                    <a:pt x="42" y="986"/>
                    <a:pt x="48" y="980"/>
                  </a:cubicBezTo>
                  <a:cubicBezTo>
                    <a:pt x="246" y="691"/>
                    <a:pt x="316" y="354"/>
                    <a:pt x="2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361625" y="1862050"/>
              <a:ext cx="50350" cy="44200"/>
            </a:xfrm>
            <a:custGeom>
              <a:avLst/>
              <a:gdLst/>
              <a:ahLst/>
              <a:cxnLst/>
              <a:rect l="l" t="t" r="r" b="b"/>
              <a:pathLst>
                <a:path w="2014" h="1768" extrusionOk="0">
                  <a:moveTo>
                    <a:pt x="1998" y="0"/>
                  </a:moveTo>
                  <a:cubicBezTo>
                    <a:pt x="1993" y="0"/>
                    <a:pt x="1985" y="3"/>
                    <a:pt x="1978" y="10"/>
                  </a:cubicBezTo>
                  <a:cubicBezTo>
                    <a:pt x="1465" y="769"/>
                    <a:pt x="593" y="1036"/>
                    <a:pt x="16" y="1705"/>
                  </a:cubicBezTo>
                  <a:cubicBezTo>
                    <a:pt x="1" y="1735"/>
                    <a:pt x="17" y="1768"/>
                    <a:pt x="36" y="1768"/>
                  </a:cubicBezTo>
                  <a:cubicBezTo>
                    <a:pt x="44" y="1768"/>
                    <a:pt x="52" y="1762"/>
                    <a:pt x="59" y="1748"/>
                  </a:cubicBezTo>
                  <a:cubicBezTo>
                    <a:pt x="727" y="1170"/>
                    <a:pt x="1577" y="839"/>
                    <a:pt x="2000" y="10"/>
                  </a:cubicBezTo>
                  <a:cubicBezTo>
                    <a:pt x="2014" y="10"/>
                    <a:pt x="2009" y="0"/>
                    <a:pt x="199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4690625" y="1750175"/>
              <a:ext cx="117400" cy="49825"/>
            </a:xfrm>
            <a:custGeom>
              <a:avLst/>
              <a:gdLst/>
              <a:ahLst/>
              <a:cxnLst/>
              <a:rect l="l" t="t" r="r" b="b"/>
              <a:pathLst>
                <a:path w="4696" h="1993" extrusionOk="0">
                  <a:moveTo>
                    <a:pt x="4657" y="0"/>
                  </a:moveTo>
                  <a:cubicBezTo>
                    <a:pt x="4650" y="0"/>
                    <a:pt x="4643" y="3"/>
                    <a:pt x="4637" y="9"/>
                  </a:cubicBezTo>
                  <a:cubicBezTo>
                    <a:pt x="4327" y="233"/>
                    <a:pt x="3947" y="388"/>
                    <a:pt x="3589" y="501"/>
                  </a:cubicBezTo>
                  <a:cubicBezTo>
                    <a:pt x="3209" y="608"/>
                    <a:pt x="2829" y="741"/>
                    <a:pt x="2428" y="832"/>
                  </a:cubicBezTo>
                  <a:cubicBezTo>
                    <a:pt x="1984" y="923"/>
                    <a:pt x="1541" y="987"/>
                    <a:pt x="1139" y="1212"/>
                  </a:cubicBezTo>
                  <a:cubicBezTo>
                    <a:pt x="738" y="1410"/>
                    <a:pt x="380" y="1704"/>
                    <a:pt x="0" y="1971"/>
                  </a:cubicBezTo>
                  <a:cubicBezTo>
                    <a:pt x="0" y="1971"/>
                    <a:pt x="0" y="1993"/>
                    <a:pt x="22" y="1993"/>
                  </a:cubicBezTo>
                  <a:cubicBezTo>
                    <a:pt x="402" y="1725"/>
                    <a:pt x="760" y="1458"/>
                    <a:pt x="1161" y="1255"/>
                  </a:cubicBezTo>
                  <a:cubicBezTo>
                    <a:pt x="1626" y="1035"/>
                    <a:pt x="2118" y="966"/>
                    <a:pt x="2632" y="875"/>
                  </a:cubicBezTo>
                  <a:cubicBezTo>
                    <a:pt x="3011" y="811"/>
                    <a:pt x="3391" y="699"/>
                    <a:pt x="3744" y="586"/>
                  </a:cubicBezTo>
                  <a:cubicBezTo>
                    <a:pt x="4102" y="474"/>
                    <a:pt x="4434" y="319"/>
                    <a:pt x="4680" y="51"/>
                  </a:cubicBezTo>
                  <a:cubicBezTo>
                    <a:pt x="4695" y="20"/>
                    <a:pt x="4677" y="0"/>
                    <a:pt x="46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669125" y="1768700"/>
              <a:ext cx="64975" cy="38200"/>
            </a:xfrm>
            <a:custGeom>
              <a:avLst/>
              <a:gdLst/>
              <a:ahLst/>
              <a:cxnLst/>
              <a:rect l="l" t="t" r="r" b="b"/>
              <a:pathLst>
                <a:path w="2599" h="1528" extrusionOk="0">
                  <a:moveTo>
                    <a:pt x="2556" y="0"/>
                  </a:moveTo>
                  <a:cubicBezTo>
                    <a:pt x="1577" y="182"/>
                    <a:pt x="684" y="802"/>
                    <a:pt x="15" y="1498"/>
                  </a:cubicBezTo>
                  <a:cubicBezTo>
                    <a:pt x="0" y="1513"/>
                    <a:pt x="7" y="1528"/>
                    <a:pt x="19" y="1528"/>
                  </a:cubicBezTo>
                  <a:cubicBezTo>
                    <a:pt x="24" y="1528"/>
                    <a:pt x="31" y="1525"/>
                    <a:pt x="37" y="1519"/>
                  </a:cubicBezTo>
                  <a:cubicBezTo>
                    <a:pt x="395" y="1182"/>
                    <a:pt x="775" y="872"/>
                    <a:pt x="1219" y="647"/>
                  </a:cubicBezTo>
                  <a:cubicBezTo>
                    <a:pt x="1641" y="401"/>
                    <a:pt x="2112" y="246"/>
                    <a:pt x="2556" y="48"/>
                  </a:cubicBezTo>
                  <a:cubicBezTo>
                    <a:pt x="2598" y="48"/>
                    <a:pt x="2577" y="0"/>
                    <a:pt x="25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745300" y="1763750"/>
              <a:ext cx="7775" cy="1100"/>
            </a:xfrm>
            <a:custGeom>
              <a:avLst/>
              <a:gdLst/>
              <a:ahLst/>
              <a:cxnLst/>
              <a:rect l="l" t="t" r="r" b="b"/>
              <a:pathLst>
                <a:path w="311" h="44" extrusionOk="0">
                  <a:moveTo>
                    <a:pt x="289" y="0"/>
                  </a:moveTo>
                  <a:cubicBezTo>
                    <a:pt x="199" y="0"/>
                    <a:pt x="108" y="0"/>
                    <a:pt x="22" y="22"/>
                  </a:cubicBezTo>
                  <a:cubicBezTo>
                    <a:pt x="1" y="22"/>
                    <a:pt x="1" y="43"/>
                    <a:pt x="22" y="43"/>
                  </a:cubicBezTo>
                  <a:lnTo>
                    <a:pt x="289" y="43"/>
                  </a:lnTo>
                  <a:cubicBezTo>
                    <a:pt x="311" y="43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4666150" y="1759150"/>
              <a:ext cx="71075" cy="34400"/>
            </a:xfrm>
            <a:custGeom>
              <a:avLst/>
              <a:gdLst/>
              <a:ahLst/>
              <a:cxnLst/>
              <a:rect l="l" t="t" r="r" b="b"/>
              <a:pathLst>
                <a:path w="2843" h="1376" extrusionOk="0">
                  <a:moveTo>
                    <a:pt x="2821" y="0"/>
                  </a:moveTo>
                  <a:cubicBezTo>
                    <a:pt x="2817" y="0"/>
                    <a:pt x="2813" y="2"/>
                    <a:pt x="2808" y="8"/>
                  </a:cubicBezTo>
                  <a:cubicBezTo>
                    <a:pt x="1782" y="184"/>
                    <a:pt x="824" y="741"/>
                    <a:pt x="1" y="1345"/>
                  </a:cubicBezTo>
                  <a:cubicBezTo>
                    <a:pt x="1" y="1360"/>
                    <a:pt x="1" y="1375"/>
                    <a:pt x="8" y="1375"/>
                  </a:cubicBezTo>
                  <a:cubicBezTo>
                    <a:pt x="11" y="1375"/>
                    <a:pt x="16" y="1373"/>
                    <a:pt x="22" y="1366"/>
                  </a:cubicBezTo>
                  <a:cubicBezTo>
                    <a:pt x="867" y="762"/>
                    <a:pt x="1851" y="430"/>
                    <a:pt x="2808" y="51"/>
                  </a:cubicBezTo>
                  <a:cubicBezTo>
                    <a:pt x="2842" y="34"/>
                    <a:pt x="2836" y="0"/>
                    <a:pt x="28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746375" y="1745775"/>
              <a:ext cx="45600" cy="14650"/>
            </a:xfrm>
            <a:custGeom>
              <a:avLst/>
              <a:gdLst/>
              <a:ahLst/>
              <a:cxnLst/>
              <a:rect l="l" t="t" r="r" b="b"/>
              <a:pathLst>
                <a:path w="1824" h="586" extrusionOk="0">
                  <a:moveTo>
                    <a:pt x="1795" y="0"/>
                  </a:moveTo>
                  <a:cubicBezTo>
                    <a:pt x="1790" y="0"/>
                    <a:pt x="1786" y="3"/>
                    <a:pt x="1781" y="8"/>
                  </a:cubicBezTo>
                  <a:cubicBezTo>
                    <a:pt x="1204" y="227"/>
                    <a:pt x="599" y="361"/>
                    <a:pt x="22" y="564"/>
                  </a:cubicBezTo>
                  <a:cubicBezTo>
                    <a:pt x="0" y="564"/>
                    <a:pt x="0" y="586"/>
                    <a:pt x="22" y="586"/>
                  </a:cubicBezTo>
                  <a:cubicBezTo>
                    <a:pt x="626" y="431"/>
                    <a:pt x="1246" y="340"/>
                    <a:pt x="1803" y="51"/>
                  </a:cubicBezTo>
                  <a:cubicBezTo>
                    <a:pt x="1824" y="34"/>
                    <a:pt x="1811" y="0"/>
                    <a:pt x="179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799850" y="1735950"/>
              <a:ext cx="7775" cy="5175"/>
            </a:xfrm>
            <a:custGeom>
              <a:avLst/>
              <a:gdLst/>
              <a:ahLst/>
              <a:cxnLst/>
              <a:rect l="l" t="t" r="r" b="b"/>
              <a:pathLst>
                <a:path w="311" h="207" extrusionOk="0">
                  <a:moveTo>
                    <a:pt x="289" y="0"/>
                  </a:moveTo>
                  <a:cubicBezTo>
                    <a:pt x="177" y="43"/>
                    <a:pt x="113" y="107"/>
                    <a:pt x="1" y="177"/>
                  </a:cubicBezTo>
                  <a:cubicBezTo>
                    <a:pt x="1" y="192"/>
                    <a:pt x="1" y="207"/>
                    <a:pt x="8" y="207"/>
                  </a:cubicBezTo>
                  <a:cubicBezTo>
                    <a:pt x="11" y="207"/>
                    <a:pt x="16" y="204"/>
                    <a:pt x="22" y="198"/>
                  </a:cubicBezTo>
                  <a:cubicBezTo>
                    <a:pt x="113" y="155"/>
                    <a:pt x="198" y="64"/>
                    <a:pt x="311" y="21"/>
                  </a:cubicBezTo>
                  <a:cubicBezTo>
                    <a:pt x="311" y="21"/>
                    <a:pt x="311" y="0"/>
                    <a:pt x="28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4715225" y="1804925"/>
              <a:ext cx="40125" cy="75300"/>
            </a:xfrm>
            <a:custGeom>
              <a:avLst/>
              <a:gdLst/>
              <a:ahLst/>
              <a:cxnLst/>
              <a:rect l="l" t="t" r="r" b="b"/>
              <a:pathLst>
                <a:path w="1605" h="3012" extrusionOk="0">
                  <a:moveTo>
                    <a:pt x="1557" y="1"/>
                  </a:moveTo>
                  <a:cubicBezTo>
                    <a:pt x="1070" y="204"/>
                    <a:pt x="642" y="557"/>
                    <a:pt x="375" y="1027"/>
                  </a:cubicBezTo>
                  <a:cubicBezTo>
                    <a:pt x="43" y="1626"/>
                    <a:pt x="0" y="2343"/>
                    <a:pt x="43" y="3011"/>
                  </a:cubicBezTo>
                  <a:cubicBezTo>
                    <a:pt x="43" y="2364"/>
                    <a:pt x="220" y="1674"/>
                    <a:pt x="508" y="1118"/>
                  </a:cubicBezTo>
                  <a:cubicBezTo>
                    <a:pt x="754" y="648"/>
                    <a:pt x="1177" y="359"/>
                    <a:pt x="1578" y="49"/>
                  </a:cubicBezTo>
                  <a:cubicBezTo>
                    <a:pt x="1605" y="22"/>
                    <a:pt x="1578" y="1"/>
                    <a:pt x="15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4739700" y="1809250"/>
              <a:ext cx="63525" cy="34750"/>
            </a:xfrm>
            <a:custGeom>
              <a:avLst/>
              <a:gdLst/>
              <a:ahLst/>
              <a:cxnLst/>
              <a:rect l="l" t="t" r="r" b="b"/>
              <a:pathLst>
                <a:path w="2541" h="1390" extrusionOk="0">
                  <a:moveTo>
                    <a:pt x="1623" y="1"/>
                  </a:moveTo>
                  <a:cubicBezTo>
                    <a:pt x="1437" y="1"/>
                    <a:pt x="1248" y="40"/>
                    <a:pt x="1070" y="116"/>
                  </a:cubicBezTo>
                  <a:cubicBezTo>
                    <a:pt x="535" y="362"/>
                    <a:pt x="198" y="833"/>
                    <a:pt x="0" y="1368"/>
                  </a:cubicBezTo>
                  <a:cubicBezTo>
                    <a:pt x="0" y="1389"/>
                    <a:pt x="21" y="1389"/>
                    <a:pt x="21" y="1389"/>
                  </a:cubicBezTo>
                  <a:cubicBezTo>
                    <a:pt x="267" y="945"/>
                    <a:pt x="492" y="517"/>
                    <a:pt x="957" y="277"/>
                  </a:cubicBezTo>
                  <a:cubicBezTo>
                    <a:pt x="1163" y="160"/>
                    <a:pt x="1415" y="94"/>
                    <a:pt x="1664" y="94"/>
                  </a:cubicBezTo>
                  <a:cubicBezTo>
                    <a:pt x="1986" y="94"/>
                    <a:pt x="2305" y="203"/>
                    <a:pt x="2519" y="453"/>
                  </a:cubicBezTo>
                  <a:cubicBezTo>
                    <a:pt x="2519" y="453"/>
                    <a:pt x="2540" y="453"/>
                    <a:pt x="2540" y="432"/>
                  </a:cubicBezTo>
                  <a:cubicBezTo>
                    <a:pt x="2307" y="139"/>
                    <a:pt x="1971" y="1"/>
                    <a:pt x="162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746375" y="1809475"/>
              <a:ext cx="21150" cy="12175"/>
            </a:xfrm>
            <a:custGeom>
              <a:avLst/>
              <a:gdLst/>
              <a:ahLst/>
              <a:cxnLst/>
              <a:rect l="l" t="t" r="r" b="b"/>
              <a:pathLst>
                <a:path w="846" h="487" extrusionOk="0">
                  <a:moveTo>
                    <a:pt x="824" y="0"/>
                  </a:moveTo>
                  <a:cubicBezTo>
                    <a:pt x="514" y="22"/>
                    <a:pt x="198" y="220"/>
                    <a:pt x="0" y="466"/>
                  </a:cubicBezTo>
                  <a:cubicBezTo>
                    <a:pt x="0" y="487"/>
                    <a:pt x="22" y="487"/>
                    <a:pt x="22" y="487"/>
                  </a:cubicBezTo>
                  <a:cubicBezTo>
                    <a:pt x="225" y="241"/>
                    <a:pt x="514" y="107"/>
                    <a:pt x="824" y="43"/>
                  </a:cubicBezTo>
                  <a:cubicBezTo>
                    <a:pt x="845" y="22"/>
                    <a:pt x="845" y="0"/>
                    <a:pt x="8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766950" y="1803850"/>
              <a:ext cx="7800" cy="2850"/>
            </a:xfrm>
            <a:custGeom>
              <a:avLst/>
              <a:gdLst/>
              <a:ahLst/>
              <a:cxnLst/>
              <a:rect l="l" t="t" r="r" b="b"/>
              <a:pathLst>
                <a:path w="312" h="114" extrusionOk="0">
                  <a:moveTo>
                    <a:pt x="290" y="1"/>
                  </a:moveTo>
                  <a:cubicBezTo>
                    <a:pt x="204" y="1"/>
                    <a:pt x="113" y="22"/>
                    <a:pt x="22" y="92"/>
                  </a:cubicBezTo>
                  <a:cubicBezTo>
                    <a:pt x="1" y="92"/>
                    <a:pt x="22" y="113"/>
                    <a:pt x="22" y="113"/>
                  </a:cubicBezTo>
                  <a:cubicBezTo>
                    <a:pt x="113" y="65"/>
                    <a:pt x="204" y="44"/>
                    <a:pt x="290" y="44"/>
                  </a:cubicBezTo>
                  <a:cubicBezTo>
                    <a:pt x="311" y="44"/>
                    <a:pt x="311" y="1"/>
                    <a:pt x="29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746900" y="1916425"/>
              <a:ext cx="5125" cy="29175"/>
            </a:xfrm>
            <a:custGeom>
              <a:avLst/>
              <a:gdLst/>
              <a:ahLst/>
              <a:cxnLst/>
              <a:rect l="l" t="t" r="r" b="b"/>
              <a:pathLst>
                <a:path w="205" h="1167" extrusionOk="0">
                  <a:moveTo>
                    <a:pt x="1" y="1"/>
                  </a:moveTo>
                  <a:cubicBezTo>
                    <a:pt x="156" y="353"/>
                    <a:pt x="44" y="776"/>
                    <a:pt x="92" y="1134"/>
                  </a:cubicBezTo>
                  <a:cubicBezTo>
                    <a:pt x="92" y="1156"/>
                    <a:pt x="102" y="1166"/>
                    <a:pt x="113" y="1166"/>
                  </a:cubicBezTo>
                  <a:cubicBezTo>
                    <a:pt x="124" y="1166"/>
                    <a:pt x="135" y="1156"/>
                    <a:pt x="135" y="1134"/>
                  </a:cubicBezTo>
                  <a:cubicBezTo>
                    <a:pt x="177" y="776"/>
                    <a:pt x="204" y="33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722975" y="1879525"/>
              <a:ext cx="10050" cy="58050"/>
            </a:xfrm>
            <a:custGeom>
              <a:avLst/>
              <a:gdLst/>
              <a:ahLst/>
              <a:cxnLst/>
              <a:rect l="l" t="t" r="r" b="b"/>
              <a:pathLst>
                <a:path w="402" h="2322" extrusionOk="0">
                  <a:moveTo>
                    <a:pt x="130" y="0"/>
                  </a:moveTo>
                  <a:cubicBezTo>
                    <a:pt x="120" y="0"/>
                    <a:pt x="113" y="7"/>
                    <a:pt x="113" y="27"/>
                  </a:cubicBezTo>
                  <a:cubicBezTo>
                    <a:pt x="1" y="781"/>
                    <a:pt x="43" y="1610"/>
                    <a:pt x="359" y="2321"/>
                  </a:cubicBezTo>
                  <a:cubicBezTo>
                    <a:pt x="359" y="2321"/>
                    <a:pt x="402" y="2321"/>
                    <a:pt x="380" y="2300"/>
                  </a:cubicBezTo>
                  <a:cubicBezTo>
                    <a:pt x="113" y="1562"/>
                    <a:pt x="268" y="781"/>
                    <a:pt x="177" y="27"/>
                  </a:cubicBezTo>
                  <a:cubicBezTo>
                    <a:pt x="164" y="15"/>
                    <a:pt x="145" y="0"/>
                    <a:pt x="13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727925" y="1861525"/>
              <a:ext cx="2825" cy="8350"/>
            </a:xfrm>
            <a:custGeom>
              <a:avLst/>
              <a:gdLst/>
              <a:ahLst/>
              <a:cxnLst/>
              <a:rect l="l" t="t" r="r" b="b"/>
              <a:pathLst>
                <a:path w="113" h="334" extrusionOk="0">
                  <a:moveTo>
                    <a:pt x="79" y="0"/>
                  </a:moveTo>
                  <a:cubicBezTo>
                    <a:pt x="74" y="0"/>
                    <a:pt x="70" y="3"/>
                    <a:pt x="70" y="9"/>
                  </a:cubicBezTo>
                  <a:cubicBezTo>
                    <a:pt x="27" y="100"/>
                    <a:pt x="0" y="213"/>
                    <a:pt x="0" y="325"/>
                  </a:cubicBezTo>
                  <a:cubicBezTo>
                    <a:pt x="0" y="331"/>
                    <a:pt x="4" y="334"/>
                    <a:pt x="10" y="334"/>
                  </a:cubicBezTo>
                  <a:cubicBezTo>
                    <a:pt x="24" y="334"/>
                    <a:pt x="49" y="317"/>
                    <a:pt x="49" y="298"/>
                  </a:cubicBezTo>
                  <a:cubicBezTo>
                    <a:pt x="27" y="213"/>
                    <a:pt x="70" y="122"/>
                    <a:pt x="113" y="31"/>
                  </a:cubicBezTo>
                  <a:cubicBezTo>
                    <a:pt x="113" y="16"/>
                    <a:pt x="91" y="0"/>
                    <a:pt x="7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732475" y="1930325"/>
              <a:ext cx="3900" cy="17625"/>
            </a:xfrm>
            <a:custGeom>
              <a:avLst/>
              <a:gdLst/>
              <a:ahLst/>
              <a:cxnLst/>
              <a:rect l="l" t="t" r="r" b="b"/>
              <a:pathLst>
                <a:path w="156" h="705" extrusionOk="0">
                  <a:moveTo>
                    <a:pt x="22" y="1"/>
                  </a:moveTo>
                  <a:cubicBezTo>
                    <a:pt x="0" y="220"/>
                    <a:pt x="64" y="445"/>
                    <a:pt x="64" y="669"/>
                  </a:cubicBezTo>
                  <a:cubicBezTo>
                    <a:pt x="64" y="694"/>
                    <a:pt x="81" y="705"/>
                    <a:pt x="95" y="705"/>
                  </a:cubicBezTo>
                  <a:cubicBezTo>
                    <a:pt x="104" y="705"/>
                    <a:pt x="113" y="699"/>
                    <a:pt x="113" y="691"/>
                  </a:cubicBezTo>
                  <a:cubicBezTo>
                    <a:pt x="155" y="445"/>
                    <a:pt x="64" y="247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714025" y="1904400"/>
              <a:ext cx="3900" cy="18950"/>
            </a:xfrm>
            <a:custGeom>
              <a:avLst/>
              <a:gdLst/>
              <a:ahLst/>
              <a:cxnLst/>
              <a:rect l="l" t="t" r="r" b="b"/>
              <a:pathLst>
                <a:path w="156" h="758" extrusionOk="0">
                  <a:moveTo>
                    <a:pt x="80" y="0"/>
                  </a:moveTo>
                  <a:cubicBezTo>
                    <a:pt x="64" y="0"/>
                    <a:pt x="48" y="11"/>
                    <a:pt x="48" y="32"/>
                  </a:cubicBezTo>
                  <a:cubicBezTo>
                    <a:pt x="0" y="257"/>
                    <a:pt x="70" y="503"/>
                    <a:pt x="113" y="749"/>
                  </a:cubicBezTo>
                  <a:cubicBezTo>
                    <a:pt x="113" y="755"/>
                    <a:pt x="116" y="758"/>
                    <a:pt x="121" y="758"/>
                  </a:cubicBezTo>
                  <a:cubicBezTo>
                    <a:pt x="134" y="758"/>
                    <a:pt x="155" y="741"/>
                    <a:pt x="155" y="722"/>
                  </a:cubicBezTo>
                  <a:cubicBezTo>
                    <a:pt x="134" y="503"/>
                    <a:pt x="155" y="257"/>
                    <a:pt x="113" y="32"/>
                  </a:cubicBezTo>
                  <a:cubicBezTo>
                    <a:pt x="113" y="11"/>
                    <a:pt x="97" y="0"/>
                    <a:pt x="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717350" y="1894225"/>
              <a:ext cx="1775" cy="8700"/>
            </a:xfrm>
            <a:custGeom>
              <a:avLst/>
              <a:gdLst/>
              <a:ahLst/>
              <a:cxnLst/>
              <a:rect l="l" t="t" r="r" b="b"/>
              <a:pathLst>
                <a:path w="71" h="348" extrusionOk="0">
                  <a:moveTo>
                    <a:pt x="46" y="1"/>
                  </a:moveTo>
                  <a:cubicBezTo>
                    <a:pt x="34" y="1"/>
                    <a:pt x="22" y="6"/>
                    <a:pt x="22" y="17"/>
                  </a:cubicBezTo>
                  <a:cubicBezTo>
                    <a:pt x="22" y="129"/>
                    <a:pt x="22" y="220"/>
                    <a:pt x="1" y="327"/>
                  </a:cubicBezTo>
                  <a:cubicBezTo>
                    <a:pt x="1" y="340"/>
                    <a:pt x="6" y="347"/>
                    <a:pt x="15" y="347"/>
                  </a:cubicBezTo>
                  <a:cubicBezTo>
                    <a:pt x="24" y="347"/>
                    <a:pt x="36" y="340"/>
                    <a:pt x="49" y="327"/>
                  </a:cubicBezTo>
                  <a:cubicBezTo>
                    <a:pt x="70" y="220"/>
                    <a:pt x="70" y="129"/>
                    <a:pt x="70" y="17"/>
                  </a:cubicBezTo>
                  <a:cubicBezTo>
                    <a:pt x="70" y="6"/>
                    <a:pt x="58" y="1"/>
                    <a:pt x="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812150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811475" y="180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833800" y="1807200"/>
              <a:ext cx="17825" cy="23650"/>
            </a:xfrm>
            <a:custGeom>
              <a:avLst/>
              <a:gdLst/>
              <a:ahLst/>
              <a:cxnLst/>
              <a:rect l="l" t="t" r="r" b="b"/>
              <a:pathLst>
                <a:path w="713" h="946" extrusionOk="0">
                  <a:moveTo>
                    <a:pt x="22" y="0"/>
                  </a:moveTo>
                  <a:cubicBezTo>
                    <a:pt x="22" y="0"/>
                    <a:pt x="1" y="0"/>
                    <a:pt x="1" y="22"/>
                  </a:cubicBezTo>
                  <a:cubicBezTo>
                    <a:pt x="177" y="359"/>
                    <a:pt x="445" y="648"/>
                    <a:pt x="691" y="936"/>
                  </a:cubicBezTo>
                  <a:cubicBezTo>
                    <a:pt x="691" y="943"/>
                    <a:pt x="693" y="946"/>
                    <a:pt x="696" y="946"/>
                  </a:cubicBezTo>
                  <a:cubicBezTo>
                    <a:pt x="703" y="946"/>
                    <a:pt x="712" y="936"/>
                    <a:pt x="712" y="936"/>
                  </a:cubicBezTo>
                  <a:cubicBezTo>
                    <a:pt x="493" y="626"/>
                    <a:pt x="247" y="33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812675" y="1790275"/>
              <a:ext cx="24500" cy="17700"/>
            </a:xfrm>
            <a:custGeom>
              <a:avLst/>
              <a:gdLst/>
              <a:ahLst/>
              <a:cxnLst/>
              <a:rect l="l" t="t" r="r" b="b"/>
              <a:pathLst>
                <a:path w="980" h="708" extrusionOk="0">
                  <a:moveTo>
                    <a:pt x="25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68" y="319"/>
                    <a:pt x="669" y="453"/>
                    <a:pt x="958" y="699"/>
                  </a:cubicBezTo>
                  <a:cubicBezTo>
                    <a:pt x="958" y="705"/>
                    <a:pt x="960" y="708"/>
                    <a:pt x="963" y="708"/>
                  </a:cubicBezTo>
                  <a:cubicBezTo>
                    <a:pt x="969" y="708"/>
                    <a:pt x="980" y="693"/>
                    <a:pt x="980" y="677"/>
                  </a:cubicBezTo>
                  <a:cubicBezTo>
                    <a:pt x="691" y="410"/>
                    <a:pt x="332" y="255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745400" y="1787075"/>
              <a:ext cx="57825" cy="7325"/>
            </a:xfrm>
            <a:custGeom>
              <a:avLst/>
              <a:gdLst/>
              <a:ahLst/>
              <a:cxnLst/>
              <a:rect l="l" t="t" r="r" b="b"/>
              <a:pathLst>
                <a:path w="2313" h="293" extrusionOk="0">
                  <a:moveTo>
                    <a:pt x="1036" y="1"/>
                  </a:moveTo>
                  <a:cubicBezTo>
                    <a:pt x="688" y="1"/>
                    <a:pt x="342" y="105"/>
                    <a:pt x="18" y="228"/>
                  </a:cubicBezTo>
                  <a:cubicBezTo>
                    <a:pt x="1" y="245"/>
                    <a:pt x="11" y="276"/>
                    <a:pt x="27" y="276"/>
                  </a:cubicBezTo>
                  <a:cubicBezTo>
                    <a:pt x="31" y="276"/>
                    <a:pt x="35" y="275"/>
                    <a:pt x="39" y="271"/>
                  </a:cubicBezTo>
                  <a:cubicBezTo>
                    <a:pt x="365" y="156"/>
                    <a:pt x="691" y="89"/>
                    <a:pt x="1030" y="89"/>
                  </a:cubicBezTo>
                  <a:cubicBezTo>
                    <a:pt x="1086" y="89"/>
                    <a:pt x="1143" y="90"/>
                    <a:pt x="1200" y="94"/>
                  </a:cubicBezTo>
                  <a:cubicBezTo>
                    <a:pt x="1398" y="94"/>
                    <a:pt x="1601" y="116"/>
                    <a:pt x="1799" y="180"/>
                  </a:cubicBezTo>
                  <a:cubicBezTo>
                    <a:pt x="1954" y="228"/>
                    <a:pt x="2109" y="292"/>
                    <a:pt x="2291" y="292"/>
                  </a:cubicBezTo>
                  <a:cubicBezTo>
                    <a:pt x="2291" y="292"/>
                    <a:pt x="2312" y="271"/>
                    <a:pt x="2291" y="271"/>
                  </a:cubicBezTo>
                  <a:cubicBezTo>
                    <a:pt x="2088" y="249"/>
                    <a:pt x="1933" y="137"/>
                    <a:pt x="1735" y="94"/>
                  </a:cubicBezTo>
                  <a:cubicBezTo>
                    <a:pt x="1553" y="25"/>
                    <a:pt x="1334" y="3"/>
                    <a:pt x="1130" y="3"/>
                  </a:cubicBezTo>
                  <a:cubicBezTo>
                    <a:pt x="1099" y="2"/>
                    <a:pt x="1067" y="1"/>
                    <a:pt x="103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707325" y="1801450"/>
              <a:ext cx="39050" cy="29175"/>
            </a:xfrm>
            <a:custGeom>
              <a:avLst/>
              <a:gdLst/>
              <a:ahLst/>
              <a:cxnLst/>
              <a:rect l="l" t="t" r="r" b="b"/>
              <a:pathLst>
                <a:path w="1562" h="1167" extrusionOk="0">
                  <a:moveTo>
                    <a:pt x="1539" y="0"/>
                  </a:moveTo>
                  <a:cubicBezTo>
                    <a:pt x="1534" y="0"/>
                    <a:pt x="1528" y="2"/>
                    <a:pt x="1520" y="6"/>
                  </a:cubicBezTo>
                  <a:cubicBezTo>
                    <a:pt x="1226" y="118"/>
                    <a:pt x="937" y="295"/>
                    <a:pt x="691" y="476"/>
                  </a:cubicBezTo>
                  <a:cubicBezTo>
                    <a:pt x="423" y="674"/>
                    <a:pt x="247" y="942"/>
                    <a:pt x="1" y="1145"/>
                  </a:cubicBezTo>
                  <a:cubicBezTo>
                    <a:pt x="1" y="1145"/>
                    <a:pt x="1" y="1166"/>
                    <a:pt x="22" y="1166"/>
                  </a:cubicBezTo>
                  <a:cubicBezTo>
                    <a:pt x="268" y="1011"/>
                    <a:pt x="423" y="765"/>
                    <a:pt x="648" y="589"/>
                  </a:cubicBezTo>
                  <a:cubicBezTo>
                    <a:pt x="937" y="386"/>
                    <a:pt x="1252" y="209"/>
                    <a:pt x="1541" y="54"/>
                  </a:cubicBezTo>
                  <a:cubicBezTo>
                    <a:pt x="1558" y="32"/>
                    <a:pt x="1562" y="0"/>
                    <a:pt x="1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748650" y="1795425"/>
              <a:ext cx="10575" cy="5650"/>
            </a:xfrm>
            <a:custGeom>
              <a:avLst/>
              <a:gdLst/>
              <a:ahLst/>
              <a:cxnLst/>
              <a:rect l="l" t="t" r="r" b="b"/>
              <a:pathLst>
                <a:path w="423" h="226" extrusionOk="0">
                  <a:moveTo>
                    <a:pt x="401" y="1"/>
                  </a:moveTo>
                  <a:cubicBezTo>
                    <a:pt x="241" y="28"/>
                    <a:pt x="134" y="113"/>
                    <a:pt x="0" y="204"/>
                  </a:cubicBezTo>
                  <a:cubicBezTo>
                    <a:pt x="0" y="204"/>
                    <a:pt x="0" y="225"/>
                    <a:pt x="22" y="225"/>
                  </a:cubicBezTo>
                  <a:cubicBezTo>
                    <a:pt x="155" y="161"/>
                    <a:pt x="268" y="49"/>
                    <a:pt x="401" y="49"/>
                  </a:cubicBezTo>
                  <a:cubicBezTo>
                    <a:pt x="423" y="49"/>
                    <a:pt x="423" y="1"/>
                    <a:pt x="40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699750" y="1787675"/>
              <a:ext cx="48250" cy="33700"/>
            </a:xfrm>
            <a:custGeom>
              <a:avLst/>
              <a:gdLst/>
              <a:ahLst/>
              <a:cxnLst/>
              <a:rect l="l" t="t" r="r" b="b"/>
              <a:pathLst>
                <a:path w="1930" h="1348" extrusionOk="0">
                  <a:moveTo>
                    <a:pt x="1865" y="1"/>
                  </a:moveTo>
                  <a:cubicBezTo>
                    <a:pt x="1154" y="156"/>
                    <a:pt x="304" y="626"/>
                    <a:pt x="15" y="1338"/>
                  </a:cubicBezTo>
                  <a:cubicBezTo>
                    <a:pt x="1" y="1338"/>
                    <a:pt x="15" y="1347"/>
                    <a:pt x="26" y="1347"/>
                  </a:cubicBezTo>
                  <a:cubicBezTo>
                    <a:pt x="32" y="1347"/>
                    <a:pt x="37" y="1345"/>
                    <a:pt x="37" y="1338"/>
                  </a:cubicBezTo>
                  <a:cubicBezTo>
                    <a:pt x="395" y="669"/>
                    <a:pt x="1240" y="359"/>
                    <a:pt x="1887" y="70"/>
                  </a:cubicBezTo>
                  <a:cubicBezTo>
                    <a:pt x="1930" y="43"/>
                    <a:pt x="1887" y="1"/>
                    <a:pt x="18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753050" y="1779925"/>
              <a:ext cx="16200" cy="4425"/>
            </a:xfrm>
            <a:custGeom>
              <a:avLst/>
              <a:gdLst/>
              <a:ahLst/>
              <a:cxnLst/>
              <a:rect l="l" t="t" r="r" b="b"/>
              <a:pathLst>
                <a:path w="648" h="177" extrusionOk="0">
                  <a:moveTo>
                    <a:pt x="626" y="0"/>
                  </a:moveTo>
                  <a:cubicBezTo>
                    <a:pt x="423" y="43"/>
                    <a:pt x="225" y="86"/>
                    <a:pt x="22" y="134"/>
                  </a:cubicBezTo>
                  <a:cubicBezTo>
                    <a:pt x="1" y="156"/>
                    <a:pt x="22" y="177"/>
                    <a:pt x="44" y="177"/>
                  </a:cubicBezTo>
                  <a:cubicBezTo>
                    <a:pt x="247" y="134"/>
                    <a:pt x="423" y="86"/>
                    <a:pt x="626" y="43"/>
                  </a:cubicBezTo>
                  <a:cubicBezTo>
                    <a:pt x="648" y="22"/>
                    <a:pt x="648" y="0"/>
                    <a:pt x="62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724575" y="1782075"/>
              <a:ext cx="24100" cy="8975"/>
            </a:xfrm>
            <a:custGeom>
              <a:avLst/>
              <a:gdLst/>
              <a:ahLst/>
              <a:cxnLst/>
              <a:rect l="l" t="t" r="r" b="b"/>
              <a:pathLst>
                <a:path w="964" h="359" extrusionOk="0">
                  <a:moveTo>
                    <a:pt x="937" y="0"/>
                  </a:moveTo>
                  <a:cubicBezTo>
                    <a:pt x="605" y="48"/>
                    <a:pt x="268" y="160"/>
                    <a:pt x="1" y="337"/>
                  </a:cubicBezTo>
                  <a:lnTo>
                    <a:pt x="1" y="358"/>
                  </a:lnTo>
                  <a:cubicBezTo>
                    <a:pt x="295" y="182"/>
                    <a:pt x="605" y="112"/>
                    <a:pt x="937" y="48"/>
                  </a:cubicBezTo>
                  <a:cubicBezTo>
                    <a:pt x="963" y="48"/>
                    <a:pt x="963" y="0"/>
                    <a:pt x="93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846650" y="1744450"/>
              <a:ext cx="15650" cy="2075"/>
            </a:xfrm>
            <a:custGeom>
              <a:avLst/>
              <a:gdLst/>
              <a:ahLst/>
              <a:cxnLst/>
              <a:rect l="l" t="t" r="r" b="b"/>
              <a:pathLst>
                <a:path w="626" h="83" extrusionOk="0">
                  <a:moveTo>
                    <a:pt x="366" y="1"/>
                  </a:moveTo>
                  <a:cubicBezTo>
                    <a:pt x="246" y="1"/>
                    <a:pt x="129" y="21"/>
                    <a:pt x="22" y="34"/>
                  </a:cubicBezTo>
                  <a:cubicBezTo>
                    <a:pt x="0" y="34"/>
                    <a:pt x="0" y="83"/>
                    <a:pt x="22" y="83"/>
                  </a:cubicBezTo>
                  <a:cubicBezTo>
                    <a:pt x="161" y="68"/>
                    <a:pt x="288" y="41"/>
                    <a:pt x="419" y="41"/>
                  </a:cubicBezTo>
                  <a:cubicBezTo>
                    <a:pt x="478" y="41"/>
                    <a:pt x="537" y="46"/>
                    <a:pt x="599" y="61"/>
                  </a:cubicBezTo>
                  <a:cubicBezTo>
                    <a:pt x="626" y="61"/>
                    <a:pt x="626" y="34"/>
                    <a:pt x="599" y="34"/>
                  </a:cubicBezTo>
                  <a:cubicBezTo>
                    <a:pt x="522" y="9"/>
                    <a:pt x="443" y="1"/>
                    <a:pt x="3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867225" y="1774625"/>
              <a:ext cx="10050" cy="1450"/>
            </a:xfrm>
            <a:custGeom>
              <a:avLst/>
              <a:gdLst/>
              <a:ahLst/>
              <a:cxnLst/>
              <a:rect l="l" t="t" r="r" b="b"/>
              <a:pathLst>
                <a:path w="402" h="58" extrusionOk="0">
                  <a:moveTo>
                    <a:pt x="277" y="0"/>
                  </a:moveTo>
                  <a:cubicBezTo>
                    <a:pt x="192" y="0"/>
                    <a:pt x="102" y="16"/>
                    <a:pt x="22" y="31"/>
                  </a:cubicBezTo>
                  <a:cubicBezTo>
                    <a:pt x="1" y="31"/>
                    <a:pt x="1" y="57"/>
                    <a:pt x="22" y="57"/>
                  </a:cubicBezTo>
                  <a:lnTo>
                    <a:pt x="380" y="57"/>
                  </a:lnTo>
                  <a:cubicBezTo>
                    <a:pt x="402" y="31"/>
                    <a:pt x="402" y="9"/>
                    <a:pt x="380" y="9"/>
                  </a:cubicBezTo>
                  <a:cubicBezTo>
                    <a:pt x="348" y="3"/>
                    <a:pt x="313" y="0"/>
                    <a:pt x="27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832750" y="1781000"/>
              <a:ext cx="33975" cy="3975"/>
            </a:xfrm>
            <a:custGeom>
              <a:avLst/>
              <a:gdLst/>
              <a:ahLst/>
              <a:cxnLst/>
              <a:rect l="l" t="t" r="r" b="b"/>
              <a:pathLst>
                <a:path w="1359" h="159" extrusionOk="0">
                  <a:moveTo>
                    <a:pt x="21" y="0"/>
                  </a:moveTo>
                  <a:cubicBezTo>
                    <a:pt x="0" y="0"/>
                    <a:pt x="0" y="22"/>
                    <a:pt x="21" y="22"/>
                  </a:cubicBezTo>
                  <a:cubicBezTo>
                    <a:pt x="399" y="84"/>
                    <a:pt x="793" y="159"/>
                    <a:pt x="1194" y="159"/>
                  </a:cubicBezTo>
                  <a:cubicBezTo>
                    <a:pt x="1241" y="159"/>
                    <a:pt x="1289" y="158"/>
                    <a:pt x="1337" y="155"/>
                  </a:cubicBezTo>
                  <a:cubicBezTo>
                    <a:pt x="1358" y="134"/>
                    <a:pt x="1358" y="134"/>
                    <a:pt x="1337" y="113"/>
                  </a:cubicBezTo>
                  <a:lnTo>
                    <a:pt x="1337" y="91"/>
                  </a:lnTo>
                  <a:lnTo>
                    <a:pt x="1246" y="91"/>
                  </a:lnTo>
                  <a:cubicBezTo>
                    <a:pt x="845" y="43"/>
                    <a:pt x="423" y="22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85950" y="1781725"/>
              <a:ext cx="16200" cy="1725"/>
            </a:xfrm>
            <a:custGeom>
              <a:avLst/>
              <a:gdLst/>
              <a:ahLst/>
              <a:cxnLst/>
              <a:rect l="l" t="t" r="r" b="b"/>
              <a:pathLst>
                <a:path w="648" h="69" extrusionOk="0">
                  <a:moveTo>
                    <a:pt x="258" y="0"/>
                  </a:moveTo>
                  <a:cubicBezTo>
                    <a:pt x="173" y="0"/>
                    <a:pt x="88" y="6"/>
                    <a:pt x="0" y="14"/>
                  </a:cubicBezTo>
                  <a:lnTo>
                    <a:pt x="0" y="41"/>
                  </a:lnTo>
                  <a:cubicBezTo>
                    <a:pt x="116" y="41"/>
                    <a:pt x="227" y="33"/>
                    <a:pt x="335" y="33"/>
                  </a:cubicBezTo>
                  <a:cubicBezTo>
                    <a:pt x="432" y="33"/>
                    <a:pt x="527" y="39"/>
                    <a:pt x="621" y="62"/>
                  </a:cubicBezTo>
                  <a:cubicBezTo>
                    <a:pt x="626" y="66"/>
                    <a:pt x="630" y="68"/>
                    <a:pt x="634" y="68"/>
                  </a:cubicBezTo>
                  <a:cubicBezTo>
                    <a:pt x="647" y="68"/>
                    <a:pt x="647" y="41"/>
                    <a:pt x="647" y="41"/>
                  </a:cubicBezTo>
                  <a:cubicBezTo>
                    <a:pt x="513" y="12"/>
                    <a:pt x="386" y="0"/>
                    <a:pt x="25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785950" y="1779200"/>
              <a:ext cx="15000" cy="1275"/>
            </a:xfrm>
            <a:custGeom>
              <a:avLst/>
              <a:gdLst/>
              <a:ahLst/>
              <a:cxnLst/>
              <a:rect l="l" t="t" r="r" b="b"/>
              <a:pathLst>
                <a:path w="600" h="51" extrusionOk="0">
                  <a:moveTo>
                    <a:pt x="304" y="1"/>
                  </a:moveTo>
                  <a:cubicBezTo>
                    <a:pt x="204" y="1"/>
                    <a:pt x="104" y="8"/>
                    <a:pt x="0" y="8"/>
                  </a:cubicBezTo>
                  <a:lnTo>
                    <a:pt x="0" y="29"/>
                  </a:lnTo>
                  <a:cubicBezTo>
                    <a:pt x="198" y="29"/>
                    <a:pt x="380" y="29"/>
                    <a:pt x="578" y="51"/>
                  </a:cubicBezTo>
                  <a:cubicBezTo>
                    <a:pt x="599" y="51"/>
                    <a:pt x="599" y="29"/>
                    <a:pt x="578" y="29"/>
                  </a:cubicBezTo>
                  <a:cubicBezTo>
                    <a:pt x="484" y="7"/>
                    <a:pt x="394" y="1"/>
                    <a:pt x="3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188900" y="1330850"/>
              <a:ext cx="31025" cy="15900"/>
            </a:xfrm>
            <a:custGeom>
              <a:avLst/>
              <a:gdLst/>
              <a:ahLst/>
              <a:cxnLst/>
              <a:rect l="l" t="t" r="r" b="b"/>
              <a:pathLst>
                <a:path w="1241" h="636" extrusionOk="0">
                  <a:moveTo>
                    <a:pt x="1219" y="1"/>
                  </a:moveTo>
                  <a:cubicBezTo>
                    <a:pt x="796" y="91"/>
                    <a:pt x="261" y="247"/>
                    <a:pt x="15" y="605"/>
                  </a:cubicBezTo>
                  <a:cubicBezTo>
                    <a:pt x="0" y="620"/>
                    <a:pt x="7" y="635"/>
                    <a:pt x="19" y="635"/>
                  </a:cubicBezTo>
                  <a:cubicBezTo>
                    <a:pt x="24" y="635"/>
                    <a:pt x="31" y="633"/>
                    <a:pt x="37" y="626"/>
                  </a:cubicBezTo>
                  <a:cubicBezTo>
                    <a:pt x="304" y="268"/>
                    <a:pt x="818" y="182"/>
                    <a:pt x="1219" y="49"/>
                  </a:cubicBezTo>
                  <a:cubicBezTo>
                    <a:pt x="1240" y="27"/>
                    <a:pt x="1240" y="1"/>
                    <a:pt x="12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207725" y="1335700"/>
              <a:ext cx="8675" cy="5200"/>
            </a:xfrm>
            <a:custGeom>
              <a:avLst/>
              <a:gdLst/>
              <a:ahLst/>
              <a:cxnLst/>
              <a:rect l="l" t="t" r="r" b="b"/>
              <a:pathLst>
                <a:path w="347" h="208" extrusionOk="0">
                  <a:moveTo>
                    <a:pt x="337" y="0"/>
                  </a:moveTo>
                  <a:lnTo>
                    <a:pt x="337" y="0"/>
                  </a:lnTo>
                  <a:cubicBezTo>
                    <a:pt x="334" y="0"/>
                    <a:pt x="332" y="3"/>
                    <a:pt x="332" y="10"/>
                  </a:cubicBezTo>
                  <a:cubicBezTo>
                    <a:pt x="346" y="10"/>
                    <a:pt x="342" y="0"/>
                    <a:pt x="337" y="0"/>
                  </a:cubicBezTo>
                  <a:close/>
                  <a:moveTo>
                    <a:pt x="332" y="10"/>
                  </a:moveTo>
                  <a:lnTo>
                    <a:pt x="332" y="10"/>
                  </a:lnTo>
                  <a:cubicBezTo>
                    <a:pt x="220" y="53"/>
                    <a:pt x="113" y="122"/>
                    <a:pt x="0" y="186"/>
                  </a:cubicBezTo>
                  <a:lnTo>
                    <a:pt x="0" y="208"/>
                  </a:lnTo>
                  <a:cubicBezTo>
                    <a:pt x="113" y="143"/>
                    <a:pt x="220" y="74"/>
                    <a:pt x="332" y="1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189925" y="1343150"/>
              <a:ext cx="34000" cy="15275"/>
            </a:xfrm>
            <a:custGeom>
              <a:avLst/>
              <a:gdLst/>
              <a:ahLst/>
              <a:cxnLst/>
              <a:rect l="l" t="t" r="r" b="b"/>
              <a:pathLst>
                <a:path w="1360" h="611" extrusionOk="0">
                  <a:moveTo>
                    <a:pt x="1333" y="1"/>
                  </a:moveTo>
                  <a:cubicBezTo>
                    <a:pt x="868" y="113"/>
                    <a:pt x="424" y="289"/>
                    <a:pt x="23" y="578"/>
                  </a:cubicBezTo>
                  <a:cubicBezTo>
                    <a:pt x="1" y="578"/>
                    <a:pt x="15" y="610"/>
                    <a:pt x="32" y="610"/>
                  </a:cubicBezTo>
                  <a:cubicBezTo>
                    <a:pt x="36" y="610"/>
                    <a:pt x="40" y="609"/>
                    <a:pt x="44" y="605"/>
                  </a:cubicBezTo>
                  <a:cubicBezTo>
                    <a:pt x="445" y="359"/>
                    <a:pt x="889" y="204"/>
                    <a:pt x="1333" y="43"/>
                  </a:cubicBezTo>
                  <a:cubicBezTo>
                    <a:pt x="1360" y="43"/>
                    <a:pt x="1360" y="1"/>
                    <a:pt x="13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193150" y="1345425"/>
              <a:ext cx="35725" cy="15725"/>
            </a:xfrm>
            <a:custGeom>
              <a:avLst/>
              <a:gdLst/>
              <a:ahLst/>
              <a:cxnLst/>
              <a:rect l="l" t="t" r="r" b="b"/>
              <a:pathLst>
                <a:path w="1429" h="629" extrusionOk="0">
                  <a:moveTo>
                    <a:pt x="1386" y="0"/>
                  </a:moveTo>
                  <a:cubicBezTo>
                    <a:pt x="1161" y="113"/>
                    <a:pt x="936" y="177"/>
                    <a:pt x="696" y="289"/>
                  </a:cubicBezTo>
                  <a:cubicBezTo>
                    <a:pt x="583" y="332"/>
                    <a:pt x="471" y="380"/>
                    <a:pt x="359" y="444"/>
                  </a:cubicBezTo>
                  <a:cubicBezTo>
                    <a:pt x="259" y="506"/>
                    <a:pt x="180" y="581"/>
                    <a:pt x="68" y="581"/>
                  </a:cubicBezTo>
                  <a:cubicBezTo>
                    <a:pt x="55" y="581"/>
                    <a:pt x="42" y="580"/>
                    <a:pt x="27" y="578"/>
                  </a:cubicBezTo>
                  <a:cubicBezTo>
                    <a:pt x="1" y="578"/>
                    <a:pt x="1" y="621"/>
                    <a:pt x="27" y="621"/>
                  </a:cubicBezTo>
                  <a:cubicBezTo>
                    <a:pt x="50" y="626"/>
                    <a:pt x="72" y="629"/>
                    <a:pt x="94" y="629"/>
                  </a:cubicBezTo>
                  <a:cubicBezTo>
                    <a:pt x="265" y="629"/>
                    <a:pt x="422" y="477"/>
                    <a:pt x="583" y="402"/>
                  </a:cubicBezTo>
                  <a:cubicBezTo>
                    <a:pt x="851" y="289"/>
                    <a:pt x="1140" y="198"/>
                    <a:pt x="1407" y="65"/>
                  </a:cubicBezTo>
                  <a:cubicBezTo>
                    <a:pt x="1428" y="43"/>
                    <a:pt x="1407" y="0"/>
                    <a:pt x="138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194900" y="1351375"/>
              <a:ext cx="31600" cy="15200"/>
            </a:xfrm>
            <a:custGeom>
              <a:avLst/>
              <a:gdLst/>
              <a:ahLst/>
              <a:cxnLst/>
              <a:rect l="l" t="t" r="r" b="b"/>
              <a:pathLst>
                <a:path w="1264" h="608" extrusionOk="0">
                  <a:moveTo>
                    <a:pt x="1238" y="1"/>
                  </a:moveTo>
                  <a:cubicBezTo>
                    <a:pt x="1234" y="1"/>
                    <a:pt x="1229" y="3"/>
                    <a:pt x="1225" y="8"/>
                  </a:cubicBezTo>
                  <a:cubicBezTo>
                    <a:pt x="824" y="185"/>
                    <a:pt x="423" y="410"/>
                    <a:pt x="21" y="565"/>
                  </a:cubicBezTo>
                  <a:cubicBezTo>
                    <a:pt x="0" y="586"/>
                    <a:pt x="0" y="607"/>
                    <a:pt x="21" y="607"/>
                  </a:cubicBezTo>
                  <a:cubicBezTo>
                    <a:pt x="465" y="495"/>
                    <a:pt x="845" y="249"/>
                    <a:pt x="1246" y="51"/>
                  </a:cubicBezTo>
                  <a:cubicBezTo>
                    <a:pt x="1263" y="34"/>
                    <a:pt x="1253" y="1"/>
                    <a:pt x="12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200500" y="1356525"/>
              <a:ext cx="47900" cy="20075"/>
            </a:xfrm>
            <a:custGeom>
              <a:avLst/>
              <a:gdLst/>
              <a:ahLst/>
              <a:cxnLst/>
              <a:rect l="l" t="t" r="r" b="b"/>
              <a:pathLst>
                <a:path w="1916" h="803" extrusionOk="0">
                  <a:moveTo>
                    <a:pt x="1872" y="0"/>
                  </a:moveTo>
                  <a:cubicBezTo>
                    <a:pt x="1535" y="43"/>
                    <a:pt x="1204" y="177"/>
                    <a:pt x="910" y="310"/>
                  </a:cubicBezTo>
                  <a:cubicBezTo>
                    <a:pt x="600" y="423"/>
                    <a:pt x="289" y="578"/>
                    <a:pt x="22" y="760"/>
                  </a:cubicBezTo>
                  <a:cubicBezTo>
                    <a:pt x="1" y="781"/>
                    <a:pt x="22" y="802"/>
                    <a:pt x="43" y="802"/>
                  </a:cubicBezTo>
                  <a:cubicBezTo>
                    <a:pt x="332" y="605"/>
                    <a:pt x="669" y="471"/>
                    <a:pt x="1001" y="359"/>
                  </a:cubicBezTo>
                  <a:cubicBezTo>
                    <a:pt x="1289" y="268"/>
                    <a:pt x="1626" y="204"/>
                    <a:pt x="1894" y="70"/>
                  </a:cubicBezTo>
                  <a:cubicBezTo>
                    <a:pt x="1915" y="43"/>
                    <a:pt x="1915" y="0"/>
                    <a:pt x="187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02225" y="1369350"/>
              <a:ext cx="35600" cy="16900"/>
            </a:xfrm>
            <a:custGeom>
              <a:avLst/>
              <a:gdLst/>
              <a:ahLst/>
              <a:cxnLst/>
              <a:rect l="l" t="t" r="r" b="b"/>
              <a:pathLst>
                <a:path w="1424" h="676" extrusionOk="0">
                  <a:moveTo>
                    <a:pt x="1354" y="1"/>
                  </a:moveTo>
                  <a:cubicBezTo>
                    <a:pt x="910" y="199"/>
                    <a:pt x="440" y="380"/>
                    <a:pt x="17" y="648"/>
                  </a:cubicBezTo>
                  <a:cubicBezTo>
                    <a:pt x="0" y="648"/>
                    <a:pt x="10" y="675"/>
                    <a:pt x="26" y="675"/>
                  </a:cubicBezTo>
                  <a:cubicBezTo>
                    <a:pt x="30" y="675"/>
                    <a:pt x="34" y="673"/>
                    <a:pt x="39" y="669"/>
                  </a:cubicBezTo>
                  <a:cubicBezTo>
                    <a:pt x="488" y="445"/>
                    <a:pt x="953" y="268"/>
                    <a:pt x="1376" y="43"/>
                  </a:cubicBezTo>
                  <a:cubicBezTo>
                    <a:pt x="1424" y="43"/>
                    <a:pt x="1402" y="1"/>
                    <a:pt x="135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212675" y="1374300"/>
              <a:ext cx="28500" cy="17550"/>
            </a:xfrm>
            <a:custGeom>
              <a:avLst/>
              <a:gdLst/>
              <a:ahLst/>
              <a:cxnLst/>
              <a:rect l="l" t="t" r="r" b="b"/>
              <a:pathLst>
                <a:path w="1140" h="702" extrusionOk="0">
                  <a:moveTo>
                    <a:pt x="1118" y="1"/>
                  </a:moveTo>
                  <a:cubicBezTo>
                    <a:pt x="738" y="225"/>
                    <a:pt x="337" y="402"/>
                    <a:pt x="0" y="669"/>
                  </a:cubicBezTo>
                  <a:cubicBezTo>
                    <a:pt x="0" y="669"/>
                    <a:pt x="0" y="701"/>
                    <a:pt x="12" y="701"/>
                  </a:cubicBezTo>
                  <a:cubicBezTo>
                    <a:pt x="15" y="701"/>
                    <a:pt x="18" y="700"/>
                    <a:pt x="22" y="696"/>
                  </a:cubicBezTo>
                  <a:cubicBezTo>
                    <a:pt x="380" y="450"/>
                    <a:pt x="760" y="247"/>
                    <a:pt x="1118" y="49"/>
                  </a:cubicBezTo>
                  <a:cubicBezTo>
                    <a:pt x="1139" y="27"/>
                    <a:pt x="1139" y="1"/>
                    <a:pt x="11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210525" y="1380300"/>
              <a:ext cx="34500" cy="17425"/>
            </a:xfrm>
            <a:custGeom>
              <a:avLst/>
              <a:gdLst/>
              <a:ahLst/>
              <a:cxnLst/>
              <a:rect l="l" t="t" r="r" b="b"/>
              <a:pathLst>
                <a:path w="1380" h="697" extrusionOk="0">
                  <a:moveTo>
                    <a:pt x="1358" y="1"/>
                  </a:moveTo>
                  <a:cubicBezTo>
                    <a:pt x="1352" y="1"/>
                    <a:pt x="1346" y="3"/>
                    <a:pt x="1338" y="7"/>
                  </a:cubicBezTo>
                  <a:cubicBezTo>
                    <a:pt x="1113" y="76"/>
                    <a:pt x="867" y="188"/>
                    <a:pt x="642" y="322"/>
                  </a:cubicBezTo>
                  <a:cubicBezTo>
                    <a:pt x="445" y="408"/>
                    <a:pt x="220" y="632"/>
                    <a:pt x="22" y="675"/>
                  </a:cubicBezTo>
                  <a:cubicBezTo>
                    <a:pt x="1" y="675"/>
                    <a:pt x="1" y="696"/>
                    <a:pt x="22" y="696"/>
                  </a:cubicBezTo>
                  <a:cubicBezTo>
                    <a:pt x="177" y="696"/>
                    <a:pt x="311" y="563"/>
                    <a:pt x="466" y="477"/>
                  </a:cubicBezTo>
                  <a:cubicBezTo>
                    <a:pt x="733" y="295"/>
                    <a:pt x="1044" y="162"/>
                    <a:pt x="1359" y="55"/>
                  </a:cubicBezTo>
                  <a:cubicBezTo>
                    <a:pt x="1376" y="33"/>
                    <a:pt x="1380" y="1"/>
                    <a:pt x="135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212225" y="1384325"/>
              <a:ext cx="37225" cy="17550"/>
            </a:xfrm>
            <a:custGeom>
              <a:avLst/>
              <a:gdLst/>
              <a:ahLst/>
              <a:cxnLst/>
              <a:rect l="l" t="t" r="r" b="b"/>
              <a:pathLst>
                <a:path w="1489" h="702" extrusionOk="0">
                  <a:moveTo>
                    <a:pt x="1468" y="1"/>
                  </a:moveTo>
                  <a:cubicBezTo>
                    <a:pt x="954" y="204"/>
                    <a:pt x="441" y="359"/>
                    <a:pt x="18" y="669"/>
                  </a:cubicBezTo>
                  <a:cubicBezTo>
                    <a:pt x="1" y="669"/>
                    <a:pt x="12" y="701"/>
                    <a:pt x="17" y="701"/>
                  </a:cubicBezTo>
                  <a:cubicBezTo>
                    <a:pt x="18" y="701"/>
                    <a:pt x="18" y="700"/>
                    <a:pt x="18" y="696"/>
                  </a:cubicBezTo>
                  <a:cubicBezTo>
                    <a:pt x="489" y="428"/>
                    <a:pt x="1002" y="268"/>
                    <a:pt x="1468" y="49"/>
                  </a:cubicBezTo>
                  <a:cubicBezTo>
                    <a:pt x="1489" y="27"/>
                    <a:pt x="1489" y="1"/>
                    <a:pt x="14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215475" y="1392225"/>
              <a:ext cx="43475" cy="16200"/>
            </a:xfrm>
            <a:custGeom>
              <a:avLst/>
              <a:gdLst/>
              <a:ahLst/>
              <a:cxnLst/>
              <a:rect l="l" t="t" r="r" b="b"/>
              <a:pathLst>
                <a:path w="1739" h="648" extrusionOk="0">
                  <a:moveTo>
                    <a:pt x="1674" y="0"/>
                  </a:moveTo>
                  <a:cubicBezTo>
                    <a:pt x="1113" y="155"/>
                    <a:pt x="535" y="310"/>
                    <a:pt x="22" y="599"/>
                  </a:cubicBezTo>
                  <a:cubicBezTo>
                    <a:pt x="1" y="620"/>
                    <a:pt x="22" y="647"/>
                    <a:pt x="43" y="647"/>
                  </a:cubicBezTo>
                  <a:cubicBezTo>
                    <a:pt x="578" y="401"/>
                    <a:pt x="1161" y="289"/>
                    <a:pt x="1696" y="64"/>
                  </a:cubicBezTo>
                  <a:cubicBezTo>
                    <a:pt x="1739" y="43"/>
                    <a:pt x="1717" y="0"/>
                    <a:pt x="167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205600" y="1680200"/>
              <a:ext cx="13250" cy="29775"/>
            </a:xfrm>
            <a:custGeom>
              <a:avLst/>
              <a:gdLst/>
              <a:ahLst/>
              <a:cxnLst/>
              <a:rect l="l" t="t" r="r" b="b"/>
              <a:pathLst>
                <a:path w="530" h="1191" extrusionOk="0">
                  <a:moveTo>
                    <a:pt x="487" y="0"/>
                  </a:moveTo>
                  <a:cubicBezTo>
                    <a:pt x="219" y="332"/>
                    <a:pt x="85" y="733"/>
                    <a:pt x="16" y="1161"/>
                  </a:cubicBezTo>
                  <a:cubicBezTo>
                    <a:pt x="1" y="1176"/>
                    <a:pt x="18" y="1191"/>
                    <a:pt x="38" y="1191"/>
                  </a:cubicBezTo>
                  <a:cubicBezTo>
                    <a:pt x="47" y="1191"/>
                    <a:pt x="56" y="1188"/>
                    <a:pt x="64" y="1182"/>
                  </a:cubicBezTo>
                  <a:cubicBezTo>
                    <a:pt x="150" y="781"/>
                    <a:pt x="262" y="380"/>
                    <a:pt x="508" y="22"/>
                  </a:cubicBezTo>
                  <a:cubicBezTo>
                    <a:pt x="529" y="22"/>
                    <a:pt x="487" y="0"/>
                    <a:pt x="4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203175" y="1694400"/>
              <a:ext cx="4925" cy="12800"/>
            </a:xfrm>
            <a:custGeom>
              <a:avLst/>
              <a:gdLst/>
              <a:ahLst/>
              <a:cxnLst/>
              <a:rect l="l" t="t" r="r" b="b"/>
              <a:pathLst>
                <a:path w="197" h="512" extrusionOk="0">
                  <a:moveTo>
                    <a:pt x="171" y="0"/>
                  </a:moveTo>
                  <a:cubicBezTo>
                    <a:pt x="166" y="0"/>
                    <a:pt x="161" y="3"/>
                    <a:pt x="161" y="10"/>
                  </a:cubicBezTo>
                  <a:cubicBezTo>
                    <a:pt x="92" y="165"/>
                    <a:pt x="49" y="325"/>
                    <a:pt x="1" y="502"/>
                  </a:cubicBezTo>
                  <a:cubicBezTo>
                    <a:pt x="1" y="502"/>
                    <a:pt x="13" y="511"/>
                    <a:pt x="20" y="511"/>
                  </a:cubicBezTo>
                  <a:cubicBezTo>
                    <a:pt x="24" y="511"/>
                    <a:pt x="27" y="509"/>
                    <a:pt x="27" y="502"/>
                  </a:cubicBezTo>
                  <a:cubicBezTo>
                    <a:pt x="92" y="347"/>
                    <a:pt x="113" y="165"/>
                    <a:pt x="182" y="10"/>
                  </a:cubicBezTo>
                  <a:cubicBezTo>
                    <a:pt x="197" y="10"/>
                    <a:pt x="182" y="0"/>
                    <a:pt x="1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4134725" y="1551925"/>
              <a:ext cx="86275" cy="124825"/>
            </a:xfrm>
            <a:custGeom>
              <a:avLst/>
              <a:gdLst/>
              <a:ahLst/>
              <a:cxnLst/>
              <a:rect l="l" t="t" r="r" b="b"/>
              <a:pathLst>
                <a:path w="3451" h="4993" extrusionOk="0">
                  <a:moveTo>
                    <a:pt x="3412" y="0"/>
                  </a:moveTo>
                  <a:cubicBezTo>
                    <a:pt x="3405" y="0"/>
                    <a:pt x="3396" y="2"/>
                    <a:pt x="3386" y="8"/>
                  </a:cubicBezTo>
                  <a:cubicBezTo>
                    <a:pt x="2498" y="516"/>
                    <a:pt x="1781" y="1318"/>
                    <a:pt x="1161" y="2120"/>
                  </a:cubicBezTo>
                  <a:cubicBezTo>
                    <a:pt x="824" y="2570"/>
                    <a:pt x="600" y="3056"/>
                    <a:pt x="402" y="3570"/>
                  </a:cubicBezTo>
                  <a:cubicBezTo>
                    <a:pt x="311" y="3816"/>
                    <a:pt x="247" y="4062"/>
                    <a:pt x="156" y="4308"/>
                  </a:cubicBezTo>
                  <a:cubicBezTo>
                    <a:pt x="92" y="4527"/>
                    <a:pt x="22" y="4751"/>
                    <a:pt x="1" y="4976"/>
                  </a:cubicBezTo>
                  <a:cubicBezTo>
                    <a:pt x="1" y="4987"/>
                    <a:pt x="6" y="4992"/>
                    <a:pt x="11" y="4992"/>
                  </a:cubicBezTo>
                  <a:cubicBezTo>
                    <a:pt x="17" y="4992"/>
                    <a:pt x="22" y="4987"/>
                    <a:pt x="22" y="4976"/>
                  </a:cubicBezTo>
                  <a:cubicBezTo>
                    <a:pt x="43" y="4730"/>
                    <a:pt x="156" y="4505"/>
                    <a:pt x="247" y="4286"/>
                  </a:cubicBezTo>
                  <a:cubicBezTo>
                    <a:pt x="359" y="4062"/>
                    <a:pt x="423" y="3837"/>
                    <a:pt x="514" y="3591"/>
                  </a:cubicBezTo>
                  <a:cubicBezTo>
                    <a:pt x="733" y="3083"/>
                    <a:pt x="958" y="2591"/>
                    <a:pt x="1316" y="2147"/>
                  </a:cubicBezTo>
                  <a:cubicBezTo>
                    <a:pt x="1626" y="1767"/>
                    <a:pt x="1936" y="1388"/>
                    <a:pt x="2295" y="1051"/>
                  </a:cubicBezTo>
                  <a:cubicBezTo>
                    <a:pt x="2653" y="698"/>
                    <a:pt x="3054" y="382"/>
                    <a:pt x="3434" y="51"/>
                  </a:cubicBezTo>
                  <a:cubicBezTo>
                    <a:pt x="3451" y="34"/>
                    <a:pt x="3441" y="0"/>
                    <a:pt x="341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191550" y="1553575"/>
              <a:ext cx="36150" cy="31600"/>
            </a:xfrm>
            <a:custGeom>
              <a:avLst/>
              <a:gdLst/>
              <a:ahLst/>
              <a:cxnLst/>
              <a:rect l="l" t="t" r="r" b="b"/>
              <a:pathLst>
                <a:path w="1446" h="1264" extrusionOk="0">
                  <a:moveTo>
                    <a:pt x="1416" y="0"/>
                  </a:moveTo>
                  <a:cubicBezTo>
                    <a:pt x="1412" y="0"/>
                    <a:pt x="1407" y="2"/>
                    <a:pt x="1401" y="6"/>
                  </a:cubicBezTo>
                  <a:cubicBezTo>
                    <a:pt x="893" y="364"/>
                    <a:pt x="401" y="766"/>
                    <a:pt x="0" y="1231"/>
                  </a:cubicBezTo>
                  <a:cubicBezTo>
                    <a:pt x="0" y="1246"/>
                    <a:pt x="0" y="1263"/>
                    <a:pt x="8" y="1263"/>
                  </a:cubicBezTo>
                  <a:cubicBezTo>
                    <a:pt x="11" y="1263"/>
                    <a:pt x="15" y="1260"/>
                    <a:pt x="22" y="1252"/>
                  </a:cubicBezTo>
                  <a:cubicBezTo>
                    <a:pt x="466" y="830"/>
                    <a:pt x="958" y="450"/>
                    <a:pt x="1428" y="49"/>
                  </a:cubicBezTo>
                  <a:cubicBezTo>
                    <a:pt x="1446" y="32"/>
                    <a:pt x="1435" y="0"/>
                    <a:pt x="14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178725" y="1581925"/>
              <a:ext cx="23250" cy="21125"/>
            </a:xfrm>
            <a:custGeom>
              <a:avLst/>
              <a:gdLst/>
              <a:ahLst/>
              <a:cxnLst/>
              <a:rect l="l" t="t" r="r" b="b"/>
              <a:pathLst>
                <a:path w="930" h="845" extrusionOk="0">
                  <a:moveTo>
                    <a:pt x="911" y="0"/>
                  </a:moveTo>
                  <a:cubicBezTo>
                    <a:pt x="906" y="0"/>
                    <a:pt x="899" y="3"/>
                    <a:pt x="893" y="11"/>
                  </a:cubicBezTo>
                  <a:cubicBezTo>
                    <a:pt x="578" y="279"/>
                    <a:pt x="246" y="498"/>
                    <a:pt x="0" y="835"/>
                  </a:cubicBezTo>
                  <a:cubicBezTo>
                    <a:pt x="0" y="835"/>
                    <a:pt x="10" y="844"/>
                    <a:pt x="16" y="844"/>
                  </a:cubicBezTo>
                  <a:cubicBezTo>
                    <a:pt x="19" y="844"/>
                    <a:pt x="21" y="842"/>
                    <a:pt x="21" y="835"/>
                  </a:cubicBezTo>
                  <a:cubicBezTo>
                    <a:pt x="289" y="519"/>
                    <a:pt x="626" y="300"/>
                    <a:pt x="914" y="33"/>
                  </a:cubicBezTo>
                  <a:cubicBezTo>
                    <a:pt x="929" y="18"/>
                    <a:pt x="923" y="0"/>
                    <a:pt x="9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4185025" y="1583650"/>
              <a:ext cx="20350" cy="17100"/>
            </a:xfrm>
            <a:custGeom>
              <a:avLst/>
              <a:gdLst/>
              <a:ahLst/>
              <a:cxnLst/>
              <a:rect l="l" t="t" r="r" b="b"/>
              <a:pathLst>
                <a:path w="814" h="684" extrusionOk="0">
                  <a:moveTo>
                    <a:pt x="787" y="1"/>
                  </a:moveTo>
                  <a:cubicBezTo>
                    <a:pt x="783" y="1"/>
                    <a:pt x="779" y="2"/>
                    <a:pt x="775" y="6"/>
                  </a:cubicBezTo>
                  <a:cubicBezTo>
                    <a:pt x="507" y="210"/>
                    <a:pt x="240" y="407"/>
                    <a:pt x="15" y="653"/>
                  </a:cubicBezTo>
                  <a:cubicBezTo>
                    <a:pt x="0" y="669"/>
                    <a:pt x="7" y="684"/>
                    <a:pt x="12" y="684"/>
                  </a:cubicBezTo>
                  <a:cubicBezTo>
                    <a:pt x="14" y="684"/>
                    <a:pt x="15" y="681"/>
                    <a:pt x="15" y="675"/>
                  </a:cubicBezTo>
                  <a:cubicBezTo>
                    <a:pt x="261" y="429"/>
                    <a:pt x="550" y="252"/>
                    <a:pt x="796" y="49"/>
                  </a:cubicBezTo>
                  <a:cubicBezTo>
                    <a:pt x="813" y="32"/>
                    <a:pt x="803" y="1"/>
                    <a:pt x="7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4155325" y="1616250"/>
              <a:ext cx="32750" cy="56050"/>
            </a:xfrm>
            <a:custGeom>
              <a:avLst/>
              <a:gdLst/>
              <a:ahLst/>
              <a:cxnLst/>
              <a:rect l="l" t="t" r="r" b="b"/>
              <a:pathLst>
                <a:path w="1310" h="2242" extrusionOk="0">
                  <a:moveTo>
                    <a:pt x="1264" y="0"/>
                  </a:moveTo>
                  <a:cubicBezTo>
                    <a:pt x="1253" y="0"/>
                    <a:pt x="1239" y="5"/>
                    <a:pt x="1225" y="18"/>
                  </a:cubicBezTo>
                  <a:cubicBezTo>
                    <a:pt x="669" y="617"/>
                    <a:pt x="70" y="1355"/>
                    <a:pt x="0" y="2221"/>
                  </a:cubicBezTo>
                  <a:cubicBezTo>
                    <a:pt x="0" y="2235"/>
                    <a:pt x="6" y="2241"/>
                    <a:pt x="11" y="2241"/>
                  </a:cubicBezTo>
                  <a:cubicBezTo>
                    <a:pt x="16" y="2241"/>
                    <a:pt x="22" y="2235"/>
                    <a:pt x="22" y="2221"/>
                  </a:cubicBezTo>
                  <a:cubicBezTo>
                    <a:pt x="177" y="1355"/>
                    <a:pt x="802" y="729"/>
                    <a:pt x="1294" y="61"/>
                  </a:cubicBezTo>
                  <a:cubicBezTo>
                    <a:pt x="1309" y="30"/>
                    <a:pt x="1292" y="0"/>
                    <a:pt x="126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4172575" y="1622825"/>
              <a:ext cx="15650" cy="25025"/>
            </a:xfrm>
            <a:custGeom>
              <a:avLst/>
              <a:gdLst/>
              <a:ahLst/>
              <a:cxnLst/>
              <a:rect l="l" t="t" r="r" b="b"/>
              <a:pathLst>
                <a:path w="626" h="1001" extrusionOk="0">
                  <a:moveTo>
                    <a:pt x="583" y="1"/>
                  </a:moveTo>
                  <a:cubicBezTo>
                    <a:pt x="337" y="290"/>
                    <a:pt x="155" y="621"/>
                    <a:pt x="0" y="980"/>
                  </a:cubicBezTo>
                  <a:cubicBezTo>
                    <a:pt x="0" y="1001"/>
                    <a:pt x="21" y="1001"/>
                    <a:pt x="21" y="1001"/>
                  </a:cubicBezTo>
                  <a:cubicBezTo>
                    <a:pt x="203" y="669"/>
                    <a:pt x="358" y="311"/>
                    <a:pt x="626" y="22"/>
                  </a:cubicBezTo>
                  <a:cubicBezTo>
                    <a:pt x="626" y="22"/>
                    <a:pt x="604" y="1"/>
                    <a:pt x="58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155850" y="1617525"/>
              <a:ext cx="19550" cy="32825"/>
            </a:xfrm>
            <a:custGeom>
              <a:avLst/>
              <a:gdLst/>
              <a:ahLst/>
              <a:cxnLst/>
              <a:rect l="l" t="t" r="r" b="b"/>
              <a:pathLst>
                <a:path w="782" h="1313" extrusionOk="0">
                  <a:moveTo>
                    <a:pt x="757" y="1"/>
                  </a:moveTo>
                  <a:cubicBezTo>
                    <a:pt x="751" y="1"/>
                    <a:pt x="745" y="3"/>
                    <a:pt x="739" y="10"/>
                  </a:cubicBezTo>
                  <a:cubicBezTo>
                    <a:pt x="423" y="389"/>
                    <a:pt x="204" y="833"/>
                    <a:pt x="1" y="1282"/>
                  </a:cubicBezTo>
                  <a:cubicBezTo>
                    <a:pt x="1" y="1298"/>
                    <a:pt x="11" y="1313"/>
                    <a:pt x="27" y="1313"/>
                  </a:cubicBezTo>
                  <a:cubicBezTo>
                    <a:pt x="33" y="1313"/>
                    <a:pt x="41" y="1310"/>
                    <a:pt x="49" y="1304"/>
                  </a:cubicBezTo>
                  <a:cubicBezTo>
                    <a:pt x="247" y="860"/>
                    <a:pt x="493" y="432"/>
                    <a:pt x="781" y="31"/>
                  </a:cubicBezTo>
                  <a:cubicBezTo>
                    <a:pt x="781" y="16"/>
                    <a:pt x="771" y="1"/>
                    <a:pt x="7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4158125" y="1609250"/>
              <a:ext cx="18800" cy="25250"/>
            </a:xfrm>
            <a:custGeom>
              <a:avLst/>
              <a:gdLst/>
              <a:ahLst/>
              <a:cxnLst/>
              <a:rect l="l" t="t" r="r" b="b"/>
              <a:pathLst>
                <a:path w="752" h="1010" extrusionOk="0">
                  <a:moveTo>
                    <a:pt x="730" y="0"/>
                  </a:moveTo>
                  <a:cubicBezTo>
                    <a:pt x="725" y="0"/>
                    <a:pt x="718" y="3"/>
                    <a:pt x="712" y="9"/>
                  </a:cubicBezTo>
                  <a:cubicBezTo>
                    <a:pt x="444" y="319"/>
                    <a:pt x="177" y="630"/>
                    <a:pt x="0" y="988"/>
                  </a:cubicBezTo>
                  <a:cubicBezTo>
                    <a:pt x="0" y="1009"/>
                    <a:pt x="22" y="1009"/>
                    <a:pt x="22" y="1009"/>
                  </a:cubicBezTo>
                  <a:cubicBezTo>
                    <a:pt x="225" y="656"/>
                    <a:pt x="492" y="341"/>
                    <a:pt x="733" y="31"/>
                  </a:cubicBezTo>
                  <a:cubicBezTo>
                    <a:pt x="752" y="15"/>
                    <a:pt x="744" y="0"/>
                    <a:pt x="73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166050" y="1602775"/>
              <a:ext cx="11625" cy="12475"/>
            </a:xfrm>
            <a:custGeom>
              <a:avLst/>
              <a:gdLst/>
              <a:ahLst/>
              <a:cxnLst/>
              <a:rect l="l" t="t" r="r" b="b"/>
              <a:pathLst>
                <a:path w="465" h="499" extrusionOk="0">
                  <a:moveTo>
                    <a:pt x="443" y="1"/>
                  </a:moveTo>
                  <a:cubicBezTo>
                    <a:pt x="282" y="156"/>
                    <a:pt x="127" y="311"/>
                    <a:pt x="15" y="466"/>
                  </a:cubicBezTo>
                  <a:cubicBezTo>
                    <a:pt x="0" y="481"/>
                    <a:pt x="6" y="499"/>
                    <a:pt x="20" y="499"/>
                  </a:cubicBezTo>
                  <a:cubicBezTo>
                    <a:pt x="26" y="499"/>
                    <a:pt x="34" y="495"/>
                    <a:pt x="42" y="487"/>
                  </a:cubicBezTo>
                  <a:cubicBezTo>
                    <a:pt x="149" y="311"/>
                    <a:pt x="309" y="177"/>
                    <a:pt x="464" y="22"/>
                  </a:cubicBezTo>
                  <a:cubicBezTo>
                    <a:pt x="464" y="1"/>
                    <a:pt x="464" y="1"/>
                    <a:pt x="4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180600" y="1539050"/>
              <a:ext cx="50400" cy="38850"/>
            </a:xfrm>
            <a:custGeom>
              <a:avLst/>
              <a:gdLst/>
              <a:ahLst/>
              <a:cxnLst/>
              <a:rect l="l" t="t" r="r" b="b"/>
              <a:pathLst>
                <a:path w="2016" h="1554" extrusionOk="0">
                  <a:moveTo>
                    <a:pt x="1994" y="1"/>
                  </a:moveTo>
                  <a:cubicBezTo>
                    <a:pt x="1988" y="1"/>
                    <a:pt x="1981" y="3"/>
                    <a:pt x="1973" y="10"/>
                  </a:cubicBezTo>
                  <a:cubicBezTo>
                    <a:pt x="1241" y="389"/>
                    <a:pt x="593" y="945"/>
                    <a:pt x="16" y="1523"/>
                  </a:cubicBezTo>
                  <a:cubicBezTo>
                    <a:pt x="1" y="1538"/>
                    <a:pt x="7" y="1553"/>
                    <a:pt x="20" y="1553"/>
                  </a:cubicBezTo>
                  <a:cubicBezTo>
                    <a:pt x="25" y="1553"/>
                    <a:pt x="31" y="1551"/>
                    <a:pt x="37" y="1544"/>
                  </a:cubicBezTo>
                  <a:cubicBezTo>
                    <a:pt x="636" y="967"/>
                    <a:pt x="1283" y="475"/>
                    <a:pt x="2000" y="31"/>
                  </a:cubicBezTo>
                  <a:cubicBezTo>
                    <a:pt x="2015" y="16"/>
                    <a:pt x="2009" y="1"/>
                    <a:pt x="199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227250" y="1537850"/>
              <a:ext cx="14425" cy="7600"/>
            </a:xfrm>
            <a:custGeom>
              <a:avLst/>
              <a:gdLst/>
              <a:ahLst/>
              <a:cxnLst/>
              <a:rect l="l" t="t" r="r" b="b"/>
              <a:pathLst>
                <a:path w="577" h="304" extrusionOk="0">
                  <a:moveTo>
                    <a:pt x="569" y="1"/>
                  </a:moveTo>
                  <a:lnTo>
                    <a:pt x="569" y="1"/>
                  </a:lnTo>
                  <a:cubicBezTo>
                    <a:pt x="567" y="1"/>
                    <a:pt x="563" y="3"/>
                    <a:pt x="556" y="9"/>
                  </a:cubicBezTo>
                  <a:cubicBezTo>
                    <a:pt x="375" y="100"/>
                    <a:pt x="198" y="191"/>
                    <a:pt x="22" y="277"/>
                  </a:cubicBezTo>
                  <a:cubicBezTo>
                    <a:pt x="0" y="277"/>
                    <a:pt x="22" y="304"/>
                    <a:pt x="22" y="304"/>
                  </a:cubicBezTo>
                  <a:cubicBezTo>
                    <a:pt x="198" y="213"/>
                    <a:pt x="401" y="143"/>
                    <a:pt x="556" y="36"/>
                  </a:cubicBezTo>
                  <a:cubicBezTo>
                    <a:pt x="572" y="17"/>
                    <a:pt x="576" y="1"/>
                    <a:pt x="56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245550" y="1522425"/>
              <a:ext cx="21700" cy="25700"/>
            </a:xfrm>
            <a:custGeom>
              <a:avLst/>
              <a:gdLst/>
              <a:ahLst/>
              <a:cxnLst/>
              <a:rect l="l" t="t" r="r" b="b"/>
              <a:pathLst>
                <a:path w="868" h="1028" extrusionOk="0">
                  <a:moveTo>
                    <a:pt x="818" y="0"/>
                  </a:moveTo>
                  <a:cubicBezTo>
                    <a:pt x="813" y="0"/>
                    <a:pt x="807" y="2"/>
                    <a:pt x="803" y="6"/>
                  </a:cubicBezTo>
                  <a:cubicBezTo>
                    <a:pt x="445" y="204"/>
                    <a:pt x="177" y="626"/>
                    <a:pt x="1" y="1006"/>
                  </a:cubicBezTo>
                  <a:cubicBezTo>
                    <a:pt x="1" y="1028"/>
                    <a:pt x="22" y="1028"/>
                    <a:pt x="22" y="1028"/>
                  </a:cubicBezTo>
                  <a:cubicBezTo>
                    <a:pt x="247" y="626"/>
                    <a:pt x="536" y="359"/>
                    <a:pt x="846" y="28"/>
                  </a:cubicBezTo>
                  <a:cubicBezTo>
                    <a:pt x="867" y="28"/>
                    <a:pt x="841" y="0"/>
                    <a:pt x="8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4272450" y="1515650"/>
              <a:ext cx="1600" cy="1325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6" y="53"/>
                    <a:pt x="16" y="53"/>
                    <a:pt x="37" y="53"/>
                  </a:cubicBezTo>
                  <a:lnTo>
                    <a:pt x="64" y="53"/>
                  </a:lnTo>
                  <a:lnTo>
                    <a:pt x="64" y="31"/>
                  </a:lnTo>
                  <a:lnTo>
                    <a:pt x="37" y="10"/>
                  </a:lnTo>
                  <a:cubicBezTo>
                    <a:pt x="31" y="4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389275" y="1333725"/>
              <a:ext cx="43375" cy="5175"/>
            </a:xfrm>
            <a:custGeom>
              <a:avLst/>
              <a:gdLst/>
              <a:ahLst/>
              <a:cxnLst/>
              <a:rect l="l" t="t" r="r" b="b"/>
              <a:pathLst>
                <a:path w="1735" h="207" extrusionOk="0">
                  <a:moveTo>
                    <a:pt x="1051" y="1"/>
                  </a:moveTo>
                  <a:cubicBezTo>
                    <a:pt x="708" y="1"/>
                    <a:pt x="356" y="84"/>
                    <a:pt x="22" y="110"/>
                  </a:cubicBezTo>
                  <a:cubicBezTo>
                    <a:pt x="1" y="110"/>
                    <a:pt x="1" y="153"/>
                    <a:pt x="22" y="153"/>
                  </a:cubicBezTo>
                  <a:cubicBezTo>
                    <a:pt x="139" y="167"/>
                    <a:pt x="253" y="172"/>
                    <a:pt x="365" y="172"/>
                  </a:cubicBezTo>
                  <a:cubicBezTo>
                    <a:pt x="629" y="172"/>
                    <a:pt x="882" y="145"/>
                    <a:pt x="1138" y="145"/>
                  </a:cubicBezTo>
                  <a:cubicBezTo>
                    <a:pt x="1314" y="145"/>
                    <a:pt x="1492" y="158"/>
                    <a:pt x="1675" y="201"/>
                  </a:cubicBezTo>
                  <a:cubicBezTo>
                    <a:pt x="1683" y="205"/>
                    <a:pt x="1690" y="207"/>
                    <a:pt x="1696" y="207"/>
                  </a:cubicBezTo>
                  <a:cubicBezTo>
                    <a:pt x="1724" y="207"/>
                    <a:pt x="1735" y="175"/>
                    <a:pt x="1717" y="153"/>
                  </a:cubicBezTo>
                  <a:cubicBezTo>
                    <a:pt x="1504" y="38"/>
                    <a:pt x="1279" y="1"/>
                    <a:pt x="105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4391025" y="1340525"/>
              <a:ext cx="32225" cy="2650"/>
            </a:xfrm>
            <a:custGeom>
              <a:avLst/>
              <a:gdLst/>
              <a:ahLst/>
              <a:cxnLst/>
              <a:rect l="l" t="t" r="r" b="b"/>
              <a:pathLst>
                <a:path w="1289" h="106" extrusionOk="0">
                  <a:moveTo>
                    <a:pt x="539" y="0"/>
                  </a:moveTo>
                  <a:cubicBezTo>
                    <a:pt x="368" y="0"/>
                    <a:pt x="195" y="17"/>
                    <a:pt x="22" y="63"/>
                  </a:cubicBezTo>
                  <a:cubicBezTo>
                    <a:pt x="0" y="63"/>
                    <a:pt x="0" y="106"/>
                    <a:pt x="43" y="106"/>
                  </a:cubicBezTo>
                  <a:cubicBezTo>
                    <a:pt x="244" y="84"/>
                    <a:pt x="449" y="79"/>
                    <a:pt x="655" y="79"/>
                  </a:cubicBezTo>
                  <a:cubicBezTo>
                    <a:pt x="861" y="79"/>
                    <a:pt x="1067" y="84"/>
                    <a:pt x="1268" y="84"/>
                  </a:cubicBezTo>
                  <a:cubicBezTo>
                    <a:pt x="1272" y="88"/>
                    <a:pt x="1275" y="90"/>
                    <a:pt x="1278" y="90"/>
                  </a:cubicBezTo>
                  <a:cubicBezTo>
                    <a:pt x="1288" y="90"/>
                    <a:pt x="1285" y="63"/>
                    <a:pt x="1268" y="63"/>
                  </a:cubicBezTo>
                  <a:cubicBezTo>
                    <a:pt x="1031" y="34"/>
                    <a:pt x="787" y="0"/>
                    <a:pt x="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387000" y="1347850"/>
              <a:ext cx="38000" cy="2550"/>
            </a:xfrm>
            <a:custGeom>
              <a:avLst/>
              <a:gdLst/>
              <a:ahLst/>
              <a:cxnLst/>
              <a:rect l="l" t="t" r="r" b="b"/>
              <a:pathLst>
                <a:path w="1520" h="102" extrusionOk="0">
                  <a:moveTo>
                    <a:pt x="920" y="1"/>
                  </a:moveTo>
                  <a:cubicBezTo>
                    <a:pt x="625" y="1"/>
                    <a:pt x="325" y="24"/>
                    <a:pt x="28" y="37"/>
                  </a:cubicBezTo>
                  <a:cubicBezTo>
                    <a:pt x="1" y="37"/>
                    <a:pt x="1" y="80"/>
                    <a:pt x="28" y="80"/>
                  </a:cubicBezTo>
                  <a:cubicBezTo>
                    <a:pt x="271" y="91"/>
                    <a:pt x="510" y="91"/>
                    <a:pt x="749" y="91"/>
                  </a:cubicBezTo>
                  <a:cubicBezTo>
                    <a:pt x="989" y="91"/>
                    <a:pt x="1228" y="91"/>
                    <a:pt x="1471" y="101"/>
                  </a:cubicBezTo>
                  <a:cubicBezTo>
                    <a:pt x="1520" y="101"/>
                    <a:pt x="1520" y="37"/>
                    <a:pt x="1471" y="37"/>
                  </a:cubicBezTo>
                  <a:cubicBezTo>
                    <a:pt x="1291" y="10"/>
                    <a:pt x="1107" y="1"/>
                    <a:pt x="9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388200" y="1357350"/>
              <a:ext cx="34525" cy="3075"/>
            </a:xfrm>
            <a:custGeom>
              <a:avLst/>
              <a:gdLst/>
              <a:ahLst/>
              <a:cxnLst/>
              <a:rect l="l" t="t" r="r" b="b"/>
              <a:pathLst>
                <a:path w="1381" h="123" extrusionOk="0">
                  <a:moveTo>
                    <a:pt x="816" y="0"/>
                  </a:moveTo>
                  <a:cubicBezTo>
                    <a:pt x="616" y="0"/>
                    <a:pt x="417" y="15"/>
                    <a:pt x="223" y="15"/>
                  </a:cubicBezTo>
                  <a:cubicBezTo>
                    <a:pt x="163" y="15"/>
                    <a:pt x="103" y="14"/>
                    <a:pt x="44" y="10"/>
                  </a:cubicBezTo>
                  <a:cubicBezTo>
                    <a:pt x="22" y="10"/>
                    <a:pt x="1" y="58"/>
                    <a:pt x="44" y="58"/>
                  </a:cubicBezTo>
                  <a:cubicBezTo>
                    <a:pt x="255" y="101"/>
                    <a:pt x="473" y="106"/>
                    <a:pt x="691" y="106"/>
                  </a:cubicBezTo>
                  <a:cubicBezTo>
                    <a:pt x="763" y="106"/>
                    <a:pt x="836" y="106"/>
                    <a:pt x="908" y="106"/>
                  </a:cubicBezTo>
                  <a:cubicBezTo>
                    <a:pt x="1053" y="106"/>
                    <a:pt x="1197" y="108"/>
                    <a:pt x="1338" y="122"/>
                  </a:cubicBezTo>
                  <a:cubicBezTo>
                    <a:pt x="1381" y="122"/>
                    <a:pt x="1381" y="80"/>
                    <a:pt x="1359" y="58"/>
                  </a:cubicBezTo>
                  <a:cubicBezTo>
                    <a:pt x="1178" y="12"/>
                    <a:pt x="997" y="0"/>
                    <a:pt x="8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383675" y="1364850"/>
              <a:ext cx="37450" cy="4525"/>
            </a:xfrm>
            <a:custGeom>
              <a:avLst/>
              <a:gdLst/>
              <a:ahLst/>
              <a:cxnLst/>
              <a:rect l="l" t="t" r="r" b="b"/>
              <a:pathLst>
                <a:path w="1498" h="181" extrusionOk="0">
                  <a:moveTo>
                    <a:pt x="539" y="0"/>
                  </a:moveTo>
                  <a:cubicBezTo>
                    <a:pt x="369" y="0"/>
                    <a:pt x="197" y="15"/>
                    <a:pt x="27" y="47"/>
                  </a:cubicBezTo>
                  <a:cubicBezTo>
                    <a:pt x="0" y="47"/>
                    <a:pt x="0" y="111"/>
                    <a:pt x="48" y="111"/>
                  </a:cubicBezTo>
                  <a:cubicBezTo>
                    <a:pt x="221" y="87"/>
                    <a:pt x="394" y="75"/>
                    <a:pt x="567" y="75"/>
                  </a:cubicBezTo>
                  <a:cubicBezTo>
                    <a:pt x="862" y="75"/>
                    <a:pt x="1157" y="110"/>
                    <a:pt x="1449" y="181"/>
                  </a:cubicBezTo>
                  <a:cubicBezTo>
                    <a:pt x="1471" y="181"/>
                    <a:pt x="1497" y="138"/>
                    <a:pt x="1471" y="138"/>
                  </a:cubicBezTo>
                  <a:cubicBezTo>
                    <a:pt x="1169" y="51"/>
                    <a:pt x="855" y="0"/>
                    <a:pt x="53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382600" y="1378125"/>
              <a:ext cx="33975" cy="4725"/>
            </a:xfrm>
            <a:custGeom>
              <a:avLst/>
              <a:gdLst/>
              <a:ahLst/>
              <a:cxnLst/>
              <a:rect l="l" t="t" r="r" b="b"/>
              <a:pathLst>
                <a:path w="1359" h="189" extrusionOk="0">
                  <a:moveTo>
                    <a:pt x="265" y="1"/>
                  </a:moveTo>
                  <a:cubicBezTo>
                    <a:pt x="184" y="1"/>
                    <a:pt x="103" y="3"/>
                    <a:pt x="22" y="8"/>
                  </a:cubicBezTo>
                  <a:cubicBezTo>
                    <a:pt x="0" y="29"/>
                    <a:pt x="0" y="51"/>
                    <a:pt x="22" y="72"/>
                  </a:cubicBezTo>
                  <a:cubicBezTo>
                    <a:pt x="471" y="94"/>
                    <a:pt x="893" y="142"/>
                    <a:pt x="1316" y="184"/>
                  </a:cubicBezTo>
                  <a:cubicBezTo>
                    <a:pt x="1322" y="188"/>
                    <a:pt x="1327" y="189"/>
                    <a:pt x="1332" y="189"/>
                  </a:cubicBezTo>
                  <a:cubicBezTo>
                    <a:pt x="1358" y="189"/>
                    <a:pt x="1356" y="142"/>
                    <a:pt x="1337" y="142"/>
                  </a:cubicBezTo>
                  <a:cubicBezTo>
                    <a:pt x="991" y="50"/>
                    <a:pt x="631" y="1"/>
                    <a:pt x="2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395425" y="1375500"/>
              <a:ext cx="14900" cy="2975"/>
            </a:xfrm>
            <a:custGeom>
              <a:avLst/>
              <a:gdLst/>
              <a:ahLst/>
              <a:cxnLst/>
              <a:rect l="l" t="t" r="r" b="b"/>
              <a:pathLst>
                <a:path w="596" h="119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199" y="43"/>
                    <a:pt x="380" y="65"/>
                    <a:pt x="557" y="113"/>
                  </a:cubicBezTo>
                  <a:cubicBezTo>
                    <a:pt x="561" y="117"/>
                    <a:pt x="565" y="118"/>
                    <a:pt x="568" y="118"/>
                  </a:cubicBezTo>
                  <a:cubicBezTo>
                    <a:pt x="585" y="118"/>
                    <a:pt x="596" y="86"/>
                    <a:pt x="578" y="86"/>
                  </a:cubicBezTo>
                  <a:cubicBezTo>
                    <a:pt x="402" y="1"/>
                    <a:pt x="225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407725" y="1374300"/>
              <a:ext cx="7250" cy="1775"/>
            </a:xfrm>
            <a:custGeom>
              <a:avLst/>
              <a:gdLst/>
              <a:ahLst/>
              <a:cxnLst/>
              <a:rect l="l" t="t" r="r" b="b"/>
              <a:pathLst>
                <a:path w="290" h="71" extrusionOk="0">
                  <a:moveTo>
                    <a:pt x="22" y="1"/>
                  </a:moveTo>
                  <a:cubicBezTo>
                    <a:pt x="1" y="1"/>
                    <a:pt x="1" y="27"/>
                    <a:pt x="22" y="49"/>
                  </a:cubicBezTo>
                  <a:cubicBezTo>
                    <a:pt x="108" y="49"/>
                    <a:pt x="177" y="49"/>
                    <a:pt x="268" y="70"/>
                  </a:cubicBezTo>
                  <a:cubicBezTo>
                    <a:pt x="289" y="70"/>
                    <a:pt x="289" y="49"/>
                    <a:pt x="268" y="49"/>
                  </a:cubicBezTo>
                  <a:cubicBezTo>
                    <a:pt x="199" y="27"/>
                    <a:pt x="108" y="27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382600" y="1390475"/>
              <a:ext cx="35650" cy="9100"/>
            </a:xfrm>
            <a:custGeom>
              <a:avLst/>
              <a:gdLst/>
              <a:ahLst/>
              <a:cxnLst/>
              <a:rect l="l" t="t" r="r" b="b"/>
              <a:pathLst>
                <a:path w="1426" h="364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177" y="134"/>
                    <a:pt x="359" y="113"/>
                    <a:pt x="514" y="134"/>
                  </a:cubicBezTo>
                  <a:cubicBezTo>
                    <a:pt x="802" y="182"/>
                    <a:pt x="1091" y="247"/>
                    <a:pt x="1359" y="359"/>
                  </a:cubicBezTo>
                  <a:cubicBezTo>
                    <a:pt x="1365" y="362"/>
                    <a:pt x="1371" y="363"/>
                    <a:pt x="1377" y="363"/>
                  </a:cubicBezTo>
                  <a:cubicBezTo>
                    <a:pt x="1412" y="363"/>
                    <a:pt x="1425" y="312"/>
                    <a:pt x="1407" y="289"/>
                  </a:cubicBezTo>
                  <a:cubicBezTo>
                    <a:pt x="1182" y="156"/>
                    <a:pt x="958" y="113"/>
                    <a:pt x="712" y="70"/>
                  </a:cubicBezTo>
                  <a:cubicBezTo>
                    <a:pt x="492" y="49"/>
                    <a:pt x="268" y="49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404925" y="1391025"/>
              <a:ext cx="12850" cy="3350"/>
            </a:xfrm>
            <a:custGeom>
              <a:avLst/>
              <a:gdLst/>
              <a:ahLst/>
              <a:cxnLst/>
              <a:rect l="l" t="t" r="r" b="b"/>
              <a:pathLst>
                <a:path w="514" h="134" extrusionOk="0">
                  <a:moveTo>
                    <a:pt x="22" y="0"/>
                  </a:moveTo>
                  <a:cubicBezTo>
                    <a:pt x="0" y="0"/>
                    <a:pt x="0" y="48"/>
                    <a:pt x="22" y="48"/>
                  </a:cubicBezTo>
                  <a:cubicBezTo>
                    <a:pt x="177" y="70"/>
                    <a:pt x="332" y="70"/>
                    <a:pt x="487" y="134"/>
                  </a:cubicBezTo>
                  <a:cubicBezTo>
                    <a:pt x="514" y="134"/>
                    <a:pt x="514" y="134"/>
                    <a:pt x="487" y="112"/>
                  </a:cubicBezTo>
                  <a:cubicBezTo>
                    <a:pt x="353" y="27"/>
                    <a:pt x="198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375375" y="1410525"/>
              <a:ext cx="36075" cy="6825"/>
            </a:xfrm>
            <a:custGeom>
              <a:avLst/>
              <a:gdLst/>
              <a:ahLst/>
              <a:cxnLst/>
              <a:rect l="l" t="t" r="r" b="b"/>
              <a:pathLst>
                <a:path w="1443" h="273" extrusionOk="0">
                  <a:moveTo>
                    <a:pt x="22" y="1"/>
                  </a:moveTo>
                  <a:cubicBezTo>
                    <a:pt x="1" y="1"/>
                    <a:pt x="1" y="49"/>
                    <a:pt x="22" y="49"/>
                  </a:cubicBezTo>
                  <a:cubicBezTo>
                    <a:pt x="493" y="113"/>
                    <a:pt x="936" y="183"/>
                    <a:pt x="1380" y="268"/>
                  </a:cubicBezTo>
                  <a:cubicBezTo>
                    <a:pt x="1387" y="271"/>
                    <a:pt x="1393" y="273"/>
                    <a:pt x="1399" y="273"/>
                  </a:cubicBezTo>
                  <a:cubicBezTo>
                    <a:pt x="1433" y="273"/>
                    <a:pt x="1443" y="225"/>
                    <a:pt x="1402" y="225"/>
                  </a:cubicBezTo>
                  <a:cubicBezTo>
                    <a:pt x="958" y="70"/>
                    <a:pt x="493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4383675" y="1406650"/>
              <a:ext cx="16725" cy="4450"/>
            </a:xfrm>
            <a:custGeom>
              <a:avLst/>
              <a:gdLst/>
              <a:ahLst/>
              <a:cxnLst/>
              <a:rect l="l" t="t" r="r" b="b"/>
              <a:pathLst>
                <a:path w="669" h="178" extrusionOk="0">
                  <a:moveTo>
                    <a:pt x="27" y="1"/>
                  </a:moveTo>
                  <a:cubicBezTo>
                    <a:pt x="0" y="1"/>
                    <a:pt x="0" y="43"/>
                    <a:pt x="27" y="43"/>
                  </a:cubicBezTo>
                  <a:cubicBezTo>
                    <a:pt x="246" y="70"/>
                    <a:pt x="428" y="113"/>
                    <a:pt x="626" y="177"/>
                  </a:cubicBezTo>
                  <a:cubicBezTo>
                    <a:pt x="647" y="177"/>
                    <a:pt x="669" y="134"/>
                    <a:pt x="647" y="134"/>
                  </a:cubicBezTo>
                  <a:cubicBezTo>
                    <a:pt x="449" y="70"/>
                    <a:pt x="246" y="22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391050" y="1404850"/>
              <a:ext cx="10025" cy="2375"/>
            </a:xfrm>
            <a:custGeom>
              <a:avLst/>
              <a:gdLst/>
              <a:ahLst/>
              <a:cxnLst/>
              <a:rect l="l" t="t" r="r" b="b"/>
              <a:pathLst>
                <a:path w="401" h="95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0"/>
                    <a:pt x="4" y="30"/>
                    <a:pt x="21" y="30"/>
                  </a:cubicBezTo>
                  <a:cubicBezTo>
                    <a:pt x="133" y="51"/>
                    <a:pt x="240" y="51"/>
                    <a:pt x="352" y="94"/>
                  </a:cubicBezTo>
                  <a:cubicBezTo>
                    <a:pt x="374" y="94"/>
                    <a:pt x="400" y="73"/>
                    <a:pt x="374" y="73"/>
                  </a:cubicBezTo>
                  <a:cubicBezTo>
                    <a:pt x="267" y="30"/>
                    <a:pt x="154" y="9"/>
                    <a:pt x="21" y="9"/>
                  </a:cubicBezTo>
                  <a:cubicBezTo>
                    <a:pt x="16" y="3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373625" y="1435675"/>
              <a:ext cx="41350" cy="11125"/>
            </a:xfrm>
            <a:custGeom>
              <a:avLst/>
              <a:gdLst/>
              <a:ahLst/>
              <a:cxnLst/>
              <a:rect l="l" t="t" r="r" b="b"/>
              <a:pathLst>
                <a:path w="1654" h="445" extrusionOk="0">
                  <a:moveTo>
                    <a:pt x="28" y="0"/>
                  </a:moveTo>
                  <a:cubicBezTo>
                    <a:pt x="1" y="0"/>
                    <a:pt x="1" y="43"/>
                    <a:pt x="28" y="43"/>
                  </a:cubicBezTo>
                  <a:cubicBezTo>
                    <a:pt x="563" y="134"/>
                    <a:pt x="1049" y="332"/>
                    <a:pt x="1584" y="444"/>
                  </a:cubicBezTo>
                  <a:cubicBezTo>
                    <a:pt x="1632" y="444"/>
                    <a:pt x="1653" y="401"/>
                    <a:pt x="1605" y="380"/>
                  </a:cubicBezTo>
                  <a:cubicBezTo>
                    <a:pt x="1140" y="134"/>
                    <a:pt x="563" y="22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381000" y="1432325"/>
              <a:ext cx="19400" cy="4975"/>
            </a:xfrm>
            <a:custGeom>
              <a:avLst/>
              <a:gdLst/>
              <a:ahLst/>
              <a:cxnLst/>
              <a:rect l="l" t="t" r="r" b="b"/>
              <a:pathLst>
                <a:path w="776" h="199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268" y="65"/>
                    <a:pt x="487" y="134"/>
                    <a:pt x="733" y="198"/>
                  </a:cubicBezTo>
                  <a:cubicBezTo>
                    <a:pt x="754" y="198"/>
                    <a:pt x="776" y="177"/>
                    <a:pt x="754" y="156"/>
                  </a:cubicBezTo>
                  <a:cubicBezTo>
                    <a:pt x="508" y="65"/>
                    <a:pt x="268" y="2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383675" y="1427775"/>
              <a:ext cx="12850" cy="2825"/>
            </a:xfrm>
            <a:custGeom>
              <a:avLst/>
              <a:gdLst/>
              <a:ahLst/>
              <a:cxnLst/>
              <a:rect l="l" t="t" r="r" b="b"/>
              <a:pathLst>
                <a:path w="514" h="113" extrusionOk="0">
                  <a:moveTo>
                    <a:pt x="27" y="1"/>
                  </a:moveTo>
                  <a:cubicBezTo>
                    <a:pt x="27" y="1"/>
                    <a:pt x="0" y="49"/>
                    <a:pt x="27" y="49"/>
                  </a:cubicBezTo>
                  <a:cubicBezTo>
                    <a:pt x="182" y="70"/>
                    <a:pt x="337" y="92"/>
                    <a:pt x="492" y="113"/>
                  </a:cubicBezTo>
                  <a:cubicBezTo>
                    <a:pt x="513" y="113"/>
                    <a:pt x="513" y="92"/>
                    <a:pt x="513" y="92"/>
                  </a:cubicBezTo>
                  <a:cubicBezTo>
                    <a:pt x="358" y="49"/>
                    <a:pt x="203" y="49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384875" y="1423200"/>
              <a:ext cx="32225" cy="8750"/>
            </a:xfrm>
            <a:custGeom>
              <a:avLst/>
              <a:gdLst/>
              <a:ahLst/>
              <a:cxnLst/>
              <a:rect l="l" t="t" r="r" b="b"/>
              <a:pathLst>
                <a:path w="1289" h="350" extrusionOk="0">
                  <a:moveTo>
                    <a:pt x="158" y="1"/>
                  </a:moveTo>
                  <a:cubicBezTo>
                    <a:pt x="113" y="1"/>
                    <a:pt x="67" y="3"/>
                    <a:pt x="22" y="7"/>
                  </a:cubicBezTo>
                  <a:cubicBezTo>
                    <a:pt x="0" y="7"/>
                    <a:pt x="0" y="50"/>
                    <a:pt x="22" y="50"/>
                  </a:cubicBezTo>
                  <a:cubicBezTo>
                    <a:pt x="42" y="49"/>
                    <a:pt x="63" y="48"/>
                    <a:pt x="84" y="48"/>
                  </a:cubicBezTo>
                  <a:cubicBezTo>
                    <a:pt x="486" y="48"/>
                    <a:pt x="886" y="237"/>
                    <a:pt x="1268" y="344"/>
                  </a:cubicBezTo>
                  <a:cubicBezTo>
                    <a:pt x="1271" y="348"/>
                    <a:pt x="1275" y="350"/>
                    <a:pt x="1277" y="350"/>
                  </a:cubicBezTo>
                  <a:cubicBezTo>
                    <a:pt x="1289" y="350"/>
                    <a:pt x="1289" y="317"/>
                    <a:pt x="1289" y="317"/>
                  </a:cubicBezTo>
                  <a:cubicBezTo>
                    <a:pt x="929" y="159"/>
                    <a:pt x="552" y="1"/>
                    <a:pt x="15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367625" y="1456250"/>
              <a:ext cx="33975" cy="4975"/>
            </a:xfrm>
            <a:custGeom>
              <a:avLst/>
              <a:gdLst/>
              <a:ahLst/>
              <a:cxnLst/>
              <a:rect l="l" t="t" r="r" b="b"/>
              <a:pathLst>
                <a:path w="1359" h="199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444" y="92"/>
                    <a:pt x="888" y="156"/>
                    <a:pt x="1311" y="199"/>
                  </a:cubicBezTo>
                  <a:cubicBezTo>
                    <a:pt x="1359" y="199"/>
                    <a:pt x="1359" y="134"/>
                    <a:pt x="1311" y="134"/>
                  </a:cubicBezTo>
                  <a:cubicBezTo>
                    <a:pt x="888" y="43"/>
                    <a:pt x="466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380325" y="1451850"/>
              <a:ext cx="18475" cy="3350"/>
            </a:xfrm>
            <a:custGeom>
              <a:avLst/>
              <a:gdLst/>
              <a:ahLst/>
              <a:cxnLst/>
              <a:rect l="l" t="t" r="r" b="b"/>
              <a:pathLst>
                <a:path w="739" h="134" extrusionOk="0">
                  <a:moveTo>
                    <a:pt x="27" y="0"/>
                  </a:moveTo>
                  <a:cubicBezTo>
                    <a:pt x="0" y="0"/>
                    <a:pt x="0" y="43"/>
                    <a:pt x="27" y="43"/>
                  </a:cubicBezTo>
                  <a:cubicBezTo>
                    <a:pt x="246" y="43"/>
                    <a:pt x="471" y="86"/>
                    <a:pt x="696" y="134"/>
                  </a:cubicBezTo>
                  <a:cubicBezTo>
                    <a:pt x="738" y="134"/>
                    <a:pt x="738" y="86"/>
                    <a:pt x="717" y="64"/>
                  </a:cubicBezTo>
                  <a:cubicBezTo>
                    <a:pt x="492" y="22"/>
                    <a:pt x="268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391025" y="1447825"/>
              <a:ext cx="6025" cy="1925"/>
            </a:xfrm>
            <a:custGeom>
              <a:avLst/>
              <a:gdLst/>
              <a:ahLst/>
              <a:cxnLst/>
              <a:rect l="l" t="t" r="r" b="b"/>
              <a:pathLst>
                <a:path w="241" h="77" extrusionOk="0">
                  <a:moveTo>
                    <a:pt x="43" y="1"/>
                  </a:moveTo>
                  <a:cubicBezTo>
                    <a:pt x="22" y="1"/>
                    <a:pt x="0" y="49"/>
                    <a:pt x="22" y="49"/>
                  </a:cubicBezTo>
                  <a:cubicBezTo>
                    <a:pt x="86" y="70"/>
                    <a:pt x="155" y="70"/>
                    <a:pt x="219" y="70"/>
                  </a:cubicBezTo>
                  <a:cubicBezTo>
                    <a:pt x="224" y="75"/>
                    <a:pt x="227" y="76"/>
                    <a:pt x="230" y="76"/>
                  </a:cubicBezTo>
                  <a:cubicBezTo>
                    <a:pt x="241" y="76"/>
                    <a:pt x="241" y="49"/>
                    <a:pt x="241" y="49"/>
                  </a:cubicBezTo>
                  <a:cubicBezTo>
                    <a:pt x="177" y="49"/>
                    <a:pt x="107" y="28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4363600" y="1472400"/>
              <a:ext cx="39450" cy="11250"/>
            </a:xfrm>
            <a:custGeom>
              <a:avLst/>
              <a:gdLst/>
              <a:ahLst/>
              <a:cxnLst/>
              <a:rect l="l" t="t" r="r" b="b"/>
              <a:pathLst>
                <a:path w="1578" h="450" extrusionOk="0">
                  <a:moveTo>
                    <a:pt x="303" y="0"/>
                  </a:moveTo>
                  <a:cubicBezTo>
                    <a:pt x="193" y="0"/>
                    <a:pt x="93" y="22"/>
                    <a:pt x="28" y="87"/>
                  </a:cubicBezTo>
                  <a:cubicBezTo>
                    <a:pt x="1" y="114"/>
                    <a:pt x="28" y="135"/>
                    <a:pt x="49" y="135"/>
                  </a:cubicBezTo>
                  <a:cubicBezTo>
                    <a:pt x="126" y="122"/>
                    <a:pt x="201" y="116"/>
                    <a:pt x="276" y="116"/>
                  </a:cubicBezTo>
                  <a:cubicBezTo>
                    <a:pt x="702" y="116"/>
                    <a:pt x="1101" y="314"/>
                    <a:pt x="1520" y="446"/>
                  </a:cubicBezTo>
                  <a:cubicBezTo>
                    <a:pt x="1523" y="449"/>
                    <a:pt x="1526" y="450"/>
                    <a:pt x="1530" y="450"/>
                  </a:cubicBezTo>
                  <a:cubicBezTo>
                    <a:pt x="1551" y="450"/>
                    <a:pt x="1578" y="400"/>
                    <a:pt x="1541" y="381"/>
                  </a:cubicBezTo>
                  <a:cubicBezTo>
                    <a:pt x="1295" y="221"/>
                    <a:pt x="1006" y="135"/>
                    <a:pt x="739" y="66"/>
                  </a:cubicBezTo>
                  <a:cubicBezTo>
                    <a:pt x="621" y="41"/>
                    <a:pt x="454" y="0"/>
                    <a:pt x="30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4377650" y="1469625"/>
              <a:ext cx="15000" cy="5650"/>
            </a:xfrm>
            <a:custGeom>
              <a:avLst/>
              <a:gdLst/>
              <a:ahLst/>
              <a:cxnLst/>
              <a:rect l="l" t="t" r="r" b="b"/>
              <a:pathLst>
                <a:path w="600" h="226" extrusionOk="0">
                  <a:moveTo>
                    <a:pt x="22" y="0"/>
                  </a:moveTo>
                  <a:cubicBezTo>
                    <a:pt x="0" y="0"/>
                    <a:pt x="0" y="43"/>
                    <a:pt x="22" y="43"/>
                  </a:cubicBezTo>
                  <a:cubicBezTo>
                    <a:pt x="198" y="91"/>
                    <a:pt x="375" y="156"/>
                    <a:pt x="578" y="225"/>
                  </a:cubicBezTo>
                  <a:cubicBezTo>
                    <a:pt x="599" y="225"/>
                    <a:pt x="599" y="198"/>
                    <a:pt x="578" y="177"/>
                  </a:cubicBezTo>
                  <a:cubicBezTo>
                    <a:pt x="402" y="113"/>
                    <a:pt x="220" y="43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4388750" y="1468550"/>
              <a:ext cx="11650" cy="3375"/>
            </a:xfrm>
            <a:custGeom>
              <a:avLst/>
              <a:gdLst/>
              <a:ahLst/>
              <a:cxnLst/>
              <a:rect l="l" t="t" r="r" b="b"/>
              <a:pathLst>
                <a:path w="466" h="135" extrusionOk="0">
                  <a:moveTo>
                    <a:pt x="22" y="1"/>
                  </a:moveTo>
                  <a:cubicBezTo>
                    <a:pt x="0" y="1"/>
                    <a:pt x="0" y="65"/>
                    <a:pt x="22" y="65"/>
                  </a:cubicBezTo>
                  <a:cubicBezTo>
                    <a:pt x="155" y="65"/>
                    <a:pt x="289" y="86"/>
                    <a:pt x="423" y="134"/>
                  </a:cubicBezTo>
                  <a:cubicBezTo>
                    <a:pt x="444" y="134"/>
                    <a:pt x="466" y="108"/>
                    <a:pt x="444" y="86"/>
                  </a:cubicBezTo>
                  <a:cubicBezTo>
                    <a:pt x="310" y="22"/>
                    <a:pt x="177" y="2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4366950" y="1488325"/>
              <a:ext cx="31300" cy="7600"/>
            </a:xfrm>
            <a:custGeom>
              <a:avLst/>
              <a:gdLst/>
              <a:ahLst/>
              <a:cxnLst/>
              <a:rect l="l" t="t" r="r" b="b"/>
              <a:pathLst>
                <a:path w="1252" h="304" extrusionOk="0">
                  <a:moveTo>
                    <a:pt x="228" y="0"/>
                  </a:moveTo>
                  <a:cubicBezTo>
                    <a:pt x="166" y="0"/>
                    <a:pt x="106" y="4"/>
                    <a:pt x="49" y="12"/>
                  </a:cubicBezTo>
                  <a:cubicBezTo>
                    <a:pt x="1" y="33"/>
                    <a:pt x="1" y="97"/>
                    <a:pt x="49" y="97"/>
                  </a:cubicBezTo>
                  <a:cubicBezTo>
                    <a:pt x="428" y="119"/>
                    <a:pt x="803" y="231"/>
                    <a:pt x="1182" y="301"/>
                  </a:cubicBezTo>
                  <a:cubicBezTo>
                    <a:pt x="1190" y="303"/>
                    <a:pt x="1196" y="304"/>
                    <a:pt x="1202" y="304"/>
                  </a:cubicBezTo>
                  <a:cubicBezTo>
                    <a:pt x="1251" y="304"/>
                    <a:pt x="1247" y="229"/>
                    <a:pt x="1204" y="210"/>
                  </a:cubicBezTo>
                  <a:cubicBezTo>
                    <a:pt x="926" y="98"/>
                    <a:pt x="550" y="0"/>
                    <a:pt x="2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370300" y="1485800"/>
              <a:ext cx="24075" cy="3900"/>
            </a:xfrm>
            <a:custGeom>
              <a:avLst/>
              <a:gdLst/>
              <a:ahLst/>
              <a:cxnLst/>
              <a:rect l="l" t="t" r="r" b="b"/>
              <a:pathLst>
                <a:path w="963" h="156" extrusionOk="0">
                  <a:moveTo>
                    <a:pt x="27" y="1"/>
                  </a:moveTo>
                  <a:cubicBezTo>
                    <a:pt x="0" y="1"/>
                    <a:pt x="0" y="22"/>
                    <a:pt x="27" y="22"/>
                  </a:cubicBezTo>
                  <a:cubicBezTo>
                    <a:pt x="316" y="65"/>
                    <a:pt x="626" y="113"/>
                    <a:pt x="915" y="156"/>
                  </a:cubicBezTo>
                  <a:cubicBezTo>
                    <a:pt x="936" y="156"/>
                    <a:pt x="963" y="134"/>
                    <a:pt x="936" y="113"/>
                  </a:cubicBezTo>
                  <a:cubicBezTo>
                    <a:pt x="626" y="65"/>
                    <a:pt x="316" y="22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362550" y="1499700"/>
              <a:ext cx="32900" cy="3375"/>
            </a:xfrm>
            <a:custGeom>
              <a:avLst/>
              <a:gdLst/>
              <a:ahLst/>
              <a:cxnLst/>
              <a:rect l="l" t="t" r="r" b="b"/>
              <a:pathLst>
                <a:path w="1316" h="135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85" y="55"/>
                    <a:pt x="153" y="62"/>
                    <a:pt x="222" y="62"/>
                  </a:cubicBezTo>
                  <a:cubicBezTo>
                    <a:pt x="266" y="62"/>
                    <a:pt x="311" y="59"/>
                    <a:pt x="354" y="59"/>
                  </a:cubicBezTo>
                  <a:cubicBezTo>
                    <a:pt x="385" y="59"/>
                    <a:pt x="415" y="60"/>
                    <a:pt x="444" y="65"/>
                  </a:cubicBezTo>
                  <a:cubicBezTo>
                    <a:pt x="738" y="92"/>
                    <a:pt x="1006" y="113"/>
                    <a:pt x="1273" y="134"/>
                  </a:cubicBezTo>
                  <a:cubicBezTo>
                    <a:pt x="1294" y="134"/>
                    <a:pt x="1316" y="92"/>
                    <a:pt x="1273" y="65"/>
                  </a:cubicBezTo>
                  <a:cubicBezTo>
                    <a:pt x="1048" y="43"/>
                    <a:pt x="845" y="22"/>
                    <a:pt x="626" y="1"/>
                  </a:cubicBezTo>
                  <a:cubicBezTo>
                    <a:pt x="490" y="1"/>
                    <a:pt x="348" y="20"/>
                    <a:pt x="214" y="20"/>
                  </a:cubicBezTo>
                  <a:cubicBezTo>
                    <a:pt x="147" y="20"/>
                    <a:pt x="82" y="15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4371500" y="1502525"/>
              <a:ext cx="4425" cy="775"/>
            </a:xfrm>
            <a:custGeom>
              <a:avLst/>
              <a:gdLst/>
              <a:ahLst/>
              <a:cxnLst/>
              <a:rect l="l" t="t" r="r" b="b"/>
              <a:pathLst>
                <a:path w="177" h="31" extrusionOk="0">
                  <a:moveTo>
                    <a:pt x="22" y="0"/>
                  </a:moveTo>
                  <a:cubicBezTo>
                    <a:pt x="0" y="0"/>
                    <a:pt x="0" y="21"/>
                    <a:pt x="22" y="21"/>
                  </a:cubicBezTo>
                  <a:cubicBezTo>
                    <a:pt x="50" y="21"/>
                    <a:pt x="81" y="31"/>
                    <a:pt x="111" y="31"/>
                  </a:cubicBezTo>
                  <a:cubicBezTo>
                    <a:pt x="126" y="31"/>
                    <a:pt x="141" y="29"/>
                    <a:pt x="156" y="21"/>
                  </a:cubicBezTo>
                  <a:cubicBezTo>
                    <a:pt x="177" y="21"/>
                    <a:pt x="177" y="21"/>
                    <a:pt x="15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373625" y="1504125"/>
              <a:ext cx="27975" cy="3350"/>
            </a:xfrm>
            <a:custGeom>
              <a:avLst/>
              <a:gdLst/>
              <a:ahLst/>
              <a:cxnLst/>
              <a:rect l="l" t="t" r="r" b="b"/>
              <a:pathLst>
                <a:path w="1119" h="134" extrusionOk="0">
                  <a:moveTo>
                    <a:pt x="49" y="0"/>
                  </a:moveTo>
                  <a:cubicBezTo>
                    <a:pt x="28" y="0"/>
                    <a:pt x="1" y="48"/>
                    <a:pt x="28" y="48"/>
                  </a:cubicBezTo>
                  <a:cubicBezTo>
                    <a:pt x="381" y="134"/>
                    <a:pt x="718" y="134"/>
                    <a:pt x="1071" y="134"/>
                  </a:cubicBezTo>
                  <a:cubicBezTo>
                    <a:pt x="1119" y="134"/>
                    <a:pt x="1119" y="91"/>
                    <a:pt x="1071" y="91"/>
                  </a:cubicBezTo>
                  <a:cubicBezTo>
                    <a:pt x="739" y="48"/>
                    <a:pt x="381" y="48"/>
                    <a:pt x="4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4357600" y="1519525"/>
              <a:ext cx="30100" cy="5200"/>
            </a:xfrm>
            <a:custGeom>
              <a:avLst/>
              <a:gdLst/>
              <a:ahLst/>
              <a:cxnLst/>
              <a:rect l="l" t="t" r="r" b="b"/>
              <a:pathLst>
                <a:path w="1204" h="208" extrusionOk="0">
                  <a:moveTo>
                    <a:pt x="71" y="0"/>
                  </a:moveTo>
                  <a:cubicBezTo>
                    <a:pt x="53" y="0"/>
                    <a:pt x="36" y="3"/>
                    <a:pt x="22" y="10"/>
                  </a:cubicBezTo>
                  <a:cubicBezTo>
                    <a:pt x="0" y="31"/>
                    <a:pt x="0" y="53"/>
                    <a:pt x="22" y="53"/>
                  </a:cubicBezTo>
                  <a:cubicBezTo>
                    <a:pt x="86" y="122"/>
                    <a:pt x="310" y="101"/>
                    <a:pt x="401" y="122"/>
                  </a:cubicBezTo>
                  <a:cubicBezTo>
                    <a:pt x="669" y="122"/>
                    <a:pt x="909" y="144"/>
                    <a:pt x="1134" y="208"/>
                  </a:cubicBezTo>
                  <a:cubicBezTo>
                    <a:pt x="1177" y="208"/>
                    <a:pt x="1204" y="165"/>
                    <a:pt x="1177" y="144"/>
                  </a:cubicBezTo>
                  <a:cubicBezTo>
                    <a:pt x="979" y="53"/>
                    <a:pt x="776" y="31"/>
                    <a:pt x="556" y="10"/>
                  </a:cubicBezTo>
                  <a:lnTo>
                    <a:pt x="177" y="10"/>
                  </a:lnTo>
                  <a:cubicBezTo>
                    <a:pt x="148" y="1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4366425" y="1526900"/>
              <a:ext cx="23425" cy="5175"/>
            </a:xfrm>
            <a:custGeom>
              <a:avLst/>
              <a:gdLst/>
              <a:ahLst/>
              <a:cxnLst/>
              <a:rect l="l" t="t" r="r" b="b"/>
              <a:pathLst>
                <a:path w="937" h="207" extrusionOk="0">
                  <a:moveTo>
                    <a:pt x="135" y="0"/>
                  </a:moveTo>
                  <a:cubicBezTo>
                    <a:pt x="106" y="0"/>
                    <a:pt x="77" y="1"/>
                    <a:pt x="48" y="4"/>
                  </a:cubicBezTo>
                  <a:cubicBezTo>
                    <a:pt x="0" y="4"/>
                    <a:pt x="0" y="46"/>
                    <a:pt x="48" y="46"/>
                  </a:cubicBezTo>
                  <a:cubicBezTo>
                    <a:pt x="337" y="73"/>
                    <a:pt x="605" y="116"/>
                    <a:pt x="893" y="207"/>
                  </a:cubicBezTo>
                  <a:cubicBezTo>
                    <a:pt x="915" y="207"/>
                    <a:pt x="936" y="159"/>
                    <a:pt x="893" y="159"/>
                  </a:cubicBezTo>
                  <a:cubicBezTo>
                    <a:pt x="653" y="82"/>
                    <a:pt x="395" y="0"/>
                    <a:pt x="13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4367625" y="1536225"/>
              <a:ext cx="11125" cy="1350"/>
            </a:xfrm>
            <a:custGeom>
              <a:avLst/>
              <a:gdLst/>
              <a:ahLst/>
              <a:cxnLst/>
              <a:rect l="l" t="t" r="r" b="b"/>
              <a:pathLst>
                <a:path w="445" h="54" extrusionOk="0">
                  <a:moveTo>
                    <a:pt x="290" y="1"/>
                  </a:moveTo>
                  <a:cubicBezTo>
                    <a:pt x="202" y="1"/>
                    <a:pt x="118" y="10"/>
                    <a:pt x="43" y="10"/>
                  </a:cubicBezTo>
                  <a:cubicBezTo>
                    <a:pt x="0" y="32"/>
                    <a:pt x="0" y="53"/>
                    <a:pt x="43" y="53"/>
                  </a:cubicBezTo>
                  <a:cubicBezTo>
                    <a:pt x="155" y="53"/>
                    <a:pt x="289" y="32"/>
                    <a:pt x="423" y="32"/>
                  </a:cubicBezTo>
                  <a:cubicBezTo>
                    <a:pt x="444" y="32"/>
                    <a:pt x="444" y="10"/>
                    <a:pt x="423" y="10"/>
                  </a:cubicBezTo>
                  <a:cubicBezTo>
                    <a:pt x="378" y="3"/>
                    <a:pt x="334" y="1"/>
                    <a:pt x="29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652525" y="1400650"/>
              <a:ext cx="5225" cy="25825"/>
            </a:xfrm>
            <a:custGeom>
              <a:avLst/>
              <a:gdLst/>
              <a:ahLst/>
              <a:cxnLst/>
              <a:rect l="l" t="t" r="r" b="b"/>
              <a:pathLst>
                <a:path w="209" h="1033" extrusionOk="0">
                  <a:moveTo>
                    <a:pt x="166" y="0"/>
                  </a:moveTo>
                  <a:cubicBezTo>
                    <a:pt x="155" y="0"/>
                    <a:pt x="145" y="5"/>
                    <a:pt x="145" y="16"/>
                  </a:cubicBezTo>
                  <a:cubicBezTo>
                    <a:pt x="102" y="353"/>
                    <a:pt x="54" y="663"/>
                    <a:pt x="11" y="1000"/>
                  </a:cubicBezTo>
                  <a:cubicBezTo>
                    <a:pt x="0" y="1021"/>
                    <a:pt x="11" y="1032"/>
                    <a:pt x="27" y="1032"/>
                  </a:cubicBezTo>
                  <a:cubicBezTo>
                    <a:pt x="43" y="1032"/>
                    <a:pt x="65" y="1021"/>
                    <a:pt x="75" y="1000"/>
                  </a:cubicBezTo>
                  <a:cubicBezTo>
                    <a:pt x="209" y="685"/>
                    <a:pt x="209" y="353"/>
                    <a:pt x="188" y="16"/>
                  </a:cubicBezTo>
                  <a:cubicBezTo>
                    <a:pt x="188" y="5"/>
                    <a:pt x="177" y="0"/>
                    <a:pt x="1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645025" y="1405175"/>
              <a:ext cx="6725" cy="21775"/>
            </a:xfrm>
            <a:custGeom>
              <a:avLst/>
              <a:gdLst/>
              <a:ahLst/>
              <a:cxnLst/>
              <a:rect l="l" t="t" r="r" b="b"/>
              <a:pathLst>
                <a:path w="269" h="871" extrusionOk="0">
                  <a:moveTo>
                    <a:pt x="244" y="1"/>
                  </a:moveTo>
                  <a:cubicBezTo>
                    <a:pt x="232" y="1"/>
                    <a:pt x="220" y="6"/>
                    <a:pt x="220" y="17"/>
                  </a:cubicBezTo>
                  <a:cubicBezTo>
                    <a:pt x="156" y="284"/>
                    <a:pt x="108" y="573"/>
                    <a:pt x="1" y="840"/>
                  </a:cubicBezTo>
                  <a:cubicBezTo>
                    <a:pt x="1" y="856"/>
                    <a:pt x="22" y="871"/>
                    <a:pt x="35" y="871"/>
                  </a:cubicBezTo>
                  <a:cubicBezTo>
                    <a:pt x="40" y="871"/>
                    <a:pt x="44" y="868"/>
                    <a:pt x="44" y="862"/>
                  </a:cubicBezTo>
                  <a:cubicBezTo>
                    <a:pt x="199" y="594"/>
                    <a:pt x="220" y="306"/>
                    <a:pt x="268" y="17"/>
                  </a:cubicBez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4628325" y="1404550"/>
              <a:ext cx="7250" cy="22950"/>
            </a:xfrm>
            <a:custGeom>
              <a:avLst/>
              <a:gdLst/>
              <a:ahLst/>
              <a:cxnLst/>
              <a:rect l="l" t="t" r="r" b="b"/>
              <a:pathLst>
                <a:path w="290" h="918" extrusionOk="0">
                  <a:moveTo>
                    <a:pt x="220" y="0"/>
                  </a:moveTo>
                  <a:cubicBezTo>
                    <a:pt x="209" y="0"/>
                    <a:pt x="198" y="7"/>
                    <a:pt x="198" y="21"/>
                  </a:cubicBezTo>
                  <a:cubicBezTo>
                    <a:pt x="220" y="331"/>
                    <a:pt x="86" y="598"/>
                    <a:pt x="0" y="887"/>
                  </a:cubicBezTo>
                  <a:cubicBezTo>
                    <a:pt x="0" y="902"/>
                    <a:pt x="22" y="917"/>
                    <a:pt x="34" y="917"/>
                  </a:cubicBezTo>
                  <a:cubicBezTo>
                    <a:pt x="40" y="917"/>
                    <a:pt x="43" y="915"/>
                    <a:pt x="43" y="908"/>
                  </a:cubicBezTo>
                  <a:cubicBezTo>
                    <a:pt x="177" y="641"/>
                    <a:pt x="289" y="331"/>
                    <a:pt x="241" y="21"/>
                  </a:cubicBezTo>
                  <a:cubicBezTo>
                    <a:pt x="241" y="7"/>
                    <a:pt x="230" y="0"/>
                    <a:pt x="22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624300" y="1396225"/>
              <a:ext cx="2850" cy="12600"/>
            </a:xfrm>
            <a:custGeom>
              <a:avLst/>
              <a:gdLst/>
              <a:ahLst/>
              <a:cxnLst/>
              <a:rect l="l" t="t" r="r" b="b"/>
              <a:pathLst>
                <a:path w="114" h="504" extrusionOk="0">
                  <a:moveTo>
                    <a:pt x="92" y="1"/>
                  </a:moveTo>
                  <a:cubicBezTo>
                    <a:pt x="81" y="1"/>
                    <a:pt x="70" y="6"/>
                    <a:pt x="70" y="17"/>
                  </a:cubicBezTo>
                  <a:cubicBezTo>
                    <a:pt x="49" y="172"/>
                    <a:pt x="28" y="327"/>
                    <a:pt x="1" y="487"/>
                  </a:cubicBezTo>
                  <a:cubicBezTo>
                    <a:pt x="1" y="498"/>
                    <a:pt x="8" y="503"/>
                    <a:pt x="14" y="503"/>
                  </a:cubicBezTo>
                  <a:cubicBezTo>
                    <a:pt x="21" y="503"/>
                    <a:pt x="28" y="498"/>
                    <a:pt x="28" y="487"/>
                  </a:cubicBezTo>
                  <a:cubicBezTo>
                    <a:pt x="92" y="327"/>
                    <a:pt x="92" y="172"/>
                    <a:pt x="113" y="17"/>
                  </a:cubicBezTo>
                  <a:cubicBezTo>
                    <a:pt x="113" y="6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4609350" y="1390200"/>
              <a:ext cx="3350" cy="15100"/>
            </a:xfrm>
            <a:custGeom>
              <a:avLst/>
              <a:gdLst/>
              <a:ahLst/>
              <a:cxnLst/>
              <a:rect l="l" t="t" r="r" b="b"/>
              <a:pathLst>
                <a:path w="134" h="604" extrusionOk="0">
                  <a:moveTo>
                    <a:pt x="78" y="1"/>
                  </a:moveTo>
                  <a:cubicBezTo>
                    <a:pt x="60" y="1"/>
                    <a:pt x="43" y="12"/>
                    <a:pt x="43" y="33"/>
                  </a:cubicBezTo>
                  <a:cubicBezTo>
                    <a:pt x="21" y="215"/>
                    <a:pt x="64" y="391"/>
                    <a:pt x="0" y="568"/>
                  </a:cubicBezTo>
                  <a:cubicBezTo>
                    <a:pt x="0" y="587"/>
                    <a:pt x="11" y="603"/>
                    <a:pt x="25" y="603"/>
                  </a:cubicBezTo>
                  <a:cubicBezTo>
                    <a:pt x="31" y="603"/>
                    <a:pt x="37" y="601"/>
                    <a:pt x="43" y="595"/>
                  </a:cubicBezTo>
                  <a:cubicBezTo>
                    <a:pt x="134" y="413"/>
                    <a:pt x="134" y="215"/>
                    <a:pt x="112" y="33"/>
                  </a:cubicBezTo>
                  <a:cubicBezTo>
                    <a:pt x="112" y="12"/>
                    <a:pt x="95" y="1"/>
                    <a:pt x="7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609500" y="1401850"/>
              <a:ext cx="6550" cy="18950"/>
            </a:xfrm>
            <a:custGeom>
              <a:avLst/>
              <a:gdLst/>
              <a:ahLst/>
              <a:cxnLst/>
              <a:rect l="l" t="t" r="r" b="b"/>
              <a:pathLst>
                <a:path w="262" h="758" extrusionOk="0">
                  <a:moveTo>
                    <a:pt x="216" y="0"/>
                  </a:moveTo>
                  <a:cubicBezTo>
                    <a:pt x="204" y="0"/>
                    <a:pt x="192" y="6"/>
                    <a:pt x="192" y="16"/>
                  </a:cubicBezTo>
                  <a:cubicBezTo>
                    <a:pt x="128" y="262"/>
                    <a:pt x="170" y="503"/>
                    <a:pt x="15" y="727"/>
                  </a:cubicBezTo>
                  <a:cubicBezTo>
                    <a:pt x="0" y="743"/>
                    <a:pt x="17" y="758"/>
                    <a:pt x="36" y="758"/>
                  </a:cubicBezTo>
                  <a:cubicBezTo>
                    <a:pt x="44" y="758"/>
                    <a:pt x="52" y="755"/>
                    <a:pt x="58" y="749"/>
                  </a:cubicBezTo>
                  <a:cubicBezTo>
                    <a:pt x="261" y="572"/>
                    <a:pt x="219" y="284"/>
                    <a:pt x="240" y="16"/>
                  </a:cubicBezTo>
                  <a:cubicBezTo>
                    <a:pt x="240" y="6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580850" y="1403975"/>
              <a:ext cx="2300" cy="7425"/>
            </a:xfrm>
            <a:custGeom>
              <a:avLst/>
              <a:gdLst/>
              <a:ahLst/>
              <a:cxnLst/>
              <a:rect l="l" t="t" r="r" b="b"/>
              <a:pathLst>
                <a:path w="92" h="297" extrusionOk="0">
                  <a:moveTo>
                    <a:pt x="14" y="1"/>
                  </a:moveTo>
                  <a:cubicBezTo>
                    <a:pt x="8" y="1"/>
                    <a:pt x="1" y="6"/>
                    <a:pt x="1" y="17"/>
                  </a:cubicBezTo>
                  <a:cubicBezTo>
                    <a:pt x="1" y="108"/>
                    <a:pt x="1" y="220"/>
                    <a:pt x="49" y="284"/>
                  </a:cubicBezTo>
                  <a:cubicBezTo>
                    <a:pt x="56" y="293"/>
                    <a:pt x="63" y="296"/>
                    <a:pt x="70" y="296"/>
                  </a:cubicBezTo>
                  <a:cubicBezTo>
                    <a:pt x="82" y="296"/>
                    <a:pt x="92" y="284"/>
                    <a:pt x="92" y="284"/>
                  </a:cubicBezTo>
                  <a:cubicBezTo>
                    <a:pt x="49" y="199"/>
                    <a:pt x="49" y="108"/>
                    <a:pt x="28" y="17"/>
                  </a:cubicBezTo>
                  <a:cubicBezTo>
                    <a:pt x="28" y="6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4572575" y="1400800"/>
              <a:ext cx="5625" cy="20825"/>
            </a:xfrm>
            <a:custGeom>
              <a:avLst/>
              <a:gdLst/>
              <a:ahLst/>
              <a:cxnLst/>
              <a:rect l="l" t="t" r="r" b="b"/>
              <a:pathLst>
                <a:path w="225" h="833" extrusionOk="0">
                  <a:moveTo>
                    <a:pt x="22" y="1"/>
                  </a:moveTo>
                  <a:cubicBezTo>
                    <a:pt x="11" y="1"/>
                    <a:pt x="0" y="13"/>
                    <a:pt x="0" y="37"/>
                  </a:cubicBezTo>
                  <a:cubicBezTo>
                    <a:pt x="0" y="304"/>
                    <a:pt x="155" y="545"/>
                    <a:pt x="155" y="812"/>
                  </a:cubicBezTo>
                  <a:cubicBezTo>
                    <a:pt x="155" y="826"/>
                    <a:pt x="166" y="832"/>
                    <a:pt x="177" y="832"/>
                  </a:cubicBezTo>
                  <a:cubicBezTo>
                    <a:pt x="188" y="832"/>
                    <a:pt x="198" y="826"/>
                    <a:pt x="198" y="812"/>
                  </a:cubicBezTo>
                  <a:cubicBezTo>
                    <a:pt x="225" y="545"/>
                    <a:pt x="43" y="304"/>
                    <a:pt x="43" y="37"/>
                  </a:cubicBezTo>
                  <a:cubicBezTo>
                    <a:pt x="43" y="13"/>
                    <a:pt x="32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4515225" y="1398900"/>
              <a:ext cx="11650" cy="11350"/>
            </a:xfrm>
            <a:custGeom>
              <a:avLst/>
              <a:gdLst/>
              <a:ahLst/>
              <a:cxnLst/>
              <a:rect l="l" t="t" r="r" b="b"/>
              <a:pathLst>
                <a:path w="466" h="454" extrusionOk="0">
                  <a:moveTo>
                    <a:pt x="43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43" y="134"/>
                    <a:pt x="134" y="177"/>
                    <a:pt x="198" y="247"/>
                  </a:cubicBezTo>
                  <a:cubicBezTo>
                    <a:pt x="268" y="311"/>
                    <a:pt x="353" y="380"/>
                    <a:pt x="423" y="444"/>
                  </a:cubicBezTo>
                  <a:cubicBezTo>
                    <a:pt x="429" y="451"/>
                    <a:pt x="435" y="453"/>
                    <a:pt x="441" y="453"/>
                  </a:cubicBezTo>
                  <a:cubicBezTo>
                    <a:pt x="455" y="453"/>
                    <a:pt x="465" y="438"/>
                    <a:pt x="465" y="423"/>
                  </a:cubicBezTo>
                  <a:cubicBezTo>
                    <a:pt x="380" y="353"/>
                    <a:pt x="310" y="268"/>
                    <a:pt x="246" y="198"/>
                  </a:cubicBezTo>
                  <a:cubicBezTo>
                    <a:pt x="198" y="134"/>
                    <a:pt x="134" y="22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528050" y="1425425"/>
              <a:ext cx="7250" cy="9950"/>
            </a:xfrm>
            <a:custGeom>
              <a:avLst/>
              <a:gdLst/>
              <a:ahLst/>
              <a:cxnLst/>
              <a:rect l="l" t="t" r="r" b="b"/>
              <a:pathLst>
                <a:path w="290" h="398" extrusionOk="0">
                  <a:moveTo>
                    <a:pt x="25" y="0"/>
                  </a:moveTo>
                  <a:cubicBezTo>
                    <a:pt x="11" y="0"/>
                    <a:pt x="1" y="15"/>
                    <a:pt x="1" y="30"/>
                  </a:cubicBezTo>
                  <a:cubicBezTo>
                    <a:pt x="1" y="95"/>
                    <a:pt x="43" y="143"/>
                    <a:pt x="86" y="207"/>
                  </a:cubicBezTo>
                  <a:cubicBezTo>
                    <a:pt x="134" y="276"/>
                    <a:pt x="177" y="319"/>
                    <a:pt x="241" y="389"/>
                  </a:cubicBezTo>
                  <a:cubicBezTo>
                    <a:pt x="241" y="395"/>
                    <a:pt x="245" y="397"/>
                    <a:pt x="251" y="397"/>
                  </a:cubicBezTo>
                  <a:cubicBezTo>
                    <a:pt x="265" y="397"/>
                    <a:pt x="289" y="381"/>
                    <a:pt x="289" y="362"/>
                  </a:cubicBezTo>
                  <a:cubicBezTo>
                    <a:pt x="241" y="298"/>
                    <a:pt x="198" y="255"/>
                    <a:pt x="156" y="186"/>
                  </a:cubicBezTo>
                  <a:cubicBezTo>
                    <a:pt x="108" y="143"/>
                    <a:pt x="65" y="73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4501850" y="1411450"/>
              <a:ext cx="16575" cy="16625"/>
            </a:xfrm>
            <a:custGeom>
              <a:avLst/>
              <a:gdLst/>
              <a:ahLst/>
              <a:cxnLst/>
              <a:rect l="l" t="t" r="r" b="b"/>
              <a:pathLst>
                <a:path w="663" h="665" extrusionOk="0">
                  <a:moveTo>
                    <a:pt x="34" y="1"/>
                  </a:moveTo>
                  <a:cubicBezTo>
                    <a:pt x="21" y="1"/>
                    <a:pt x="0" y="18"/>
                    <a:pt x="0" y="33"/>
                  </a:cubicBezTo>
                  <a:cubicBezTo>
                    <a:pt x="22" y="167"/>
                    <a:pt x="134" y="253"/>
                    <a:pt x="246" y="322"/>
                  </a:cubicBezTo>
                  <a:cubicBezTo>
                    <a:pt x="380" y="413"/>
                    <a:pt x="535" y="499"/>
                    <a:pt x="599" y="654"/>
                  </a:cubicBezTo>
                  <a:cubicBezTo>
                    <a:pt x="606" y="662"/>
                    <a:pt x="615" y="665"/>
                    <a:pt x="623" y="665"/>
                  </a:cubicBezTo>
                  <a:cubicBezTo>
                    <a:pt x="643" y="665"/>
                    <a:pt x="663" y="647"/>
                    <a:pt x="648" y="632"/>
                  </a:cubicBezTo>
                  <a:cubicBezTo>
                    <a:pt x="599" y="499"/>
                    <a:pt x="514" y="386"/>
                    <a:pt x="402" y="301"/>
                  </a:cubicBezTo>
                  <a:cubicBezTo>
                    <a:pt x="289" y="210"/>
                    <a:pt x="177" y="76"/>
                    <a:pt x="43" y="12"/>
                  </a:cubicBezTo>
                  <a:cubicBezTo>
                    <a:pt x="43" y="4"/>
                    <a:pt x="39" y="1"/>
                    <a:pt x="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4508525" y="1426175"/>
              <a:ext cx="9900" cy="8600"/>
            </a:xfrm>
            <a:custGeom>
              <a:avLst/>
              <a:gdLst/>
              <a:ahLst/>
              <a:cxnLst/>
              <a:rect l="l" t="t" r="r" b="b"/>
              <a:pathLst>
                <a:path w="396" h="344" extrusionOk="0">
                  <a:moveTo>
                    <a:pt x="44" y="0"/>
                  </a:moveTo>
                  <a:cubicBezTo>
                    <a:pt x="22" y="0"/>
                    <a:pt x="1" y="22"/>
                    <a:pt x="22" y="43"/>
                  </a:cubicBezTo>
                  <a:cubicBezTo>
                    <a:pt x="156" y="113"/>
                    <a:pt x="247" y="225"/>
                    <a:pt x="354" y="332"/>
                  </a:cubicBezTo>
                  <a:cubicBezTo>
                    <a:pt x="354" y="340"/>
                    <a:pt x="358" y="343"/>
                    <a:pt x="364" y="343"/>
                  </a:cubicBezTo>
                  <a:cubicBezTo>
                    <a:pt x="376" y="343"/>
                    <a:pt x="396" y="326"/>
                    <a:pt x="381" y="311"/>
                  </a:cubicBezTo>
                  <a:cubicBezTo>
                    <a:pt x="311" y="177"/>
                    <a:pt x="199" y="43"/>
                    <a:pt x="4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4500875" y="1428825"/>
              <a:ext cx="12475" cy="12625"/>
            </a:xfrm>
            <a:custGeom>
              <a:avLst/>
              <a:gdLst/>
              <a:ahLst/>
              <a:cxnLst/>
              <a:rect l="l" t="t" r="r" b="b"/>
              <a:pathLst>
                <a:path w="499" h="505" extrusionOk="0">
                  <a:moveTo>
                    <a:pt x="38" y="1"/>
                  </a:moveTo>
                  <a:cubicBezTo>
                    <a:pt x="11" y="1"/>
                    <a:pt x="1" y="32"/>
                    <a:pt x="39" y="50"/>
                  </a:cubicBezTo>
                  <a:cubicBezTo>
                    <a:pt x="195" y="162"/>
                    <a:pt x="307" y="360"/>
                    <a:pt x="441" y="493"/>
                  </a:cubicBezTo>
                  <a:cubicBezTo>
                    <a:pt x="447" y="501"/>
                    <a:pt x="455" y="505"/>
                    <a:pt x="463" y="505"/>
                  </a:cubicBezTo>
                  <a:cubicBezTo>
                    <a:pt x="482" y="505"/>
                    <a:pt x="498" y="487"/>
                    <a:pt x="483" y="472"/>
                  </a:cubicBezTo>
                  <a:cubicBezTo>
                    <a:pt x="371" y="296"/>
                    <a:pt x="237" y="92"/>
                    <a:pt x="61" y="7"/>
                  </a:cubicBezTo>
                  <a:cubicBezTo>
                    <a:pt x="53" y="3"/>
                    <a:pt x="45" y="1"/>
                    <a:pt x="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4488475" y="1424400"/>
              <a:ext cx="20950" cy="21350"/>
            </a:xfrm>
            <a:custGeom>
              <a:avLst/>
              <a:gdLst/>
              <a:ahLst/>
              <a:cxnLst/>
              <a:rect l="l" t="t" r="r" b="b"/>
              <a:pathLst>
                <a:path w="838" h="854" extrusionOk="0">
                  <a:moveTo>
                    <a:pt x="72" y="0"/>
                  </a:moveTo>
                  <a:cubicBezTo>
                    <a:pt x="63" y="0"/>
                    <a:pt x="53" y="1"/>
                    <a:pt x="43" y="2"/>
                  </a:cubicBezTo>
                  <a:cubicBezTo>
                    <a:pt x="1" y="2"/>
                    <a:pt x="1" y="50"/>
                    <a:pt x="43" y="50"/>
                  </a:cubicBezTo>
                  <a:cubicBezTo>
                    <a:pt x="220" y="50"/>
                    <a:pt x="380" y="269"/>
                    <a:pt x="487" y="403"/>
                  </a:cubicBezTo>
                  <a:cubicBezTo>
                    <a:pt x="578" y="537"/>
                    <a:pt x="669" y="697"/>
                    <a:pt x="781" y="831"/>
                  </a:cubicBezTo>
                  <a:cubicBezTo>
                    <a:pt x="789" y="847"/>
                    <a:pt x="800" y="854"/>
                    <a:pt x="810" y="854"/>
                  </a:cubicBezTo>
                  <a:cubicBezTo>
                    <a:pt x="826" y="854"/>
                    <a:pt x="838" y="834"/>
                    <a:pt x="824" y="804"/>
                  </a:cubicBezTo>
                  <a:cubicBezTo>
                    <a:pt x="712" y="628"/>
                    <a:pt x="621" y="451"/>
                    <a:pt x="487" y="296"/>
                  </a:cubicBezTo>
                  <a:cubicBezTo>
                    <a:pt x="386" y="170"/>
                    <a:pt x="237" y="0"/>
                    <a:pt x="7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4575075" y="1382100"/>
              <a:ext cx="8075" cy="17700"/>
            </a:xfrm>
            <a:custGeom>
              <a:avLst/>
              <a:gdLst/>
              <a:ahLst/>
              <a:cxnLst/>
              <a:rect l="l" t="t" r="r" b="b"/>
              <a:pathLst>
                <a:path w="323" h="708" extrusionOk="0">
                  <a:moveTo>
                    <a:pt x="32" y="1"/>
                  </a:moveTo>
                  <a:cubicBezTo>
                    <a:pt x="17" y="1"/>
                    <a:pt x="0" y="13"/>
                    <a:pt x="13" y="25"/>
                  </a:cubicBezTo>
                  <a:cubicBezTo>
                    <a:pt x="55" y="271"/>
                    <a:pt x="168" y="491"/>
                    <a:pt x="280" y="694"/>
                  </a:cubicBezTo>
                  <a:cubicBezTo>
                    <a:pt x="289" y="703"/>
                    <a:pt x="298" y="708"/>
                    <a:pt x="305" y="708"/>
                  </a:cubicBezTo>
                  <a:cubicBezTo>
                    <a:pt x="316" y="708"/>
                    <a:pt x="323" y="698"/>
                    <a:pt x="323" y="673"/>
                  </a:cubicBezTo>
                  <a:cubicBezTo>
                    <a:pt x="232" y="448"/>
                    <a:pt x="146" y="250"/>
                    <a:pt x="55" y="25"/>
                  </a:cubicBezTo>
                  <a:cubicBezTo>
                    <a:pt x="55" y="7"/>
                    <a:pt x="44" y="1"/>
                    <a:pt x="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570825" y="1386600"/>
              <a:ext cx="5125" cy="10450"/>
            </a:xfrm>
            <a:custGeom>
              <a:avLst/>
              <a:gdLst/>
              <a:ahLst/>
              <a:cxnLst/>
              <a:rect l="l" t="t" r="r" b="b"/>
              <a:pathLst>
                <a:path w="205" h="418" extrusionOk="0">
                  <a:moveTo>
                    <a:pt x="49" y="1"/>
                  </a:moveTo>
                  <a:cubicBezTo>
                    <a:pt x="28" y="1"/>
                    <a:pt x="1" y="22"/>
                    <a:pt x="28" y="43"/>
                  </a:cubicBezTo>
                  <a:cubicBezTo>
                    <a:pt x="135" y="113"/>
                    <a:pt x="135" y="289"/>
                    <a:pt x="161" y="402"/>
                  </a:cubicBezTo>
                  <a:cubicBezTo>
                    <a:pt x="161" y="412"/>
                    <a:pt x="172" y="418"/>
                    <a:pt x="183" y="418"/>
                  </a:cubicBezTo>
                  <a:cubicBezTo>
                    <a:pt x="193" y="418"/>
                    <a:pt x="204" y="412"/>
                    <a:pt x="204" y="402"/>
                  </a:cubicBezTo>
                  <a:cubicBezTo>
                    <a:pt x="183" y="268"/>
                    <a:pt x="183" y="70"/>
                    <a:pt x="4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4465075" y="1446225"/>
              <a:ext cx="21050" cy="10200"/>
            </a:xfrm>
            <a:custGeom>
              <a:avLst/>
              <a:gdLst/>
              <a:ahLst/>
              <a:cxnLst/>
              <a:rect l="l" t="t" r="r" b="b"/>
              <a:pathLst>
                <a:path w="842" h="408" extrusionOk="0">
                  <a:moveTo>
                    <a:pt x="44" y="1"/>
                  </a:moveTo>
                  <a:cubicBezTo>
                    <a:pt x="1" y="1"/>
                    <a:pt x="1" y="43"/>
                    <a:pt x="22" y="43"/>
                  </a:cubicBezTo>
                  <a:cubicBezTo>
                    <a:pt x="290" y="156"/>
                    <a:pt x="557" y="268"/>
                    <a:pt x="803" y="402"/>
                  </a:cubicBezTo>
                  <a:cubicBezTo>
                    <a:pt x="807" y="406"/>
                    <a:pt x="812" y="408"/>
                    <a:pt x="815" y="408"/>
                  </a:cubicBezTo>
                  <a:cubicBezTo>
                    <a:pt x="831" y="408"/>
                    <a:pt x="841" y="380"/>
                    <a:pt x="824" y="380"/>
                  </a:cubicBezTo>
                  <a:cubicBezTo>
                    <a:pt x="578" y="225"/>
                    <a:pt x="311" y="65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470025" y="1460425"/>
              <a:ext cx="25625" cy="19900"/>
            </a:xfrm>
            <a:custGeom>
              <a:avLst/>
              <a:gdLst/>
              <a:ahLst/>
              <a:cxnLst/>
              <a:rect l="l" t="t" r="r" b="b"/>
              <a:pathLst>
                <a:path w="1025" h="796" extrusionOk="0">
                  <a:moveTo>
                    <a:pt x="89" y="1"/>
                  </a:moveTo>
                  <a:cubicBezTo>
                    <a:pt x="68" y="1"/>
                    <a:pt x="46" y="4"/>
                    <a:pt x="22" y="10"/>
                  </a:cubicBezTo>
                  <a:cubicBezTo>
                    <a:pt x="1" y="10"/>
                    <a:pt x="1" y="32"/>
                    <a:pt x="22" y="32"/>
                  </a:cubicBezTo>
                  <a:cubicBezTo>
                    <a:pt x="156" y="32"/>
                    <a:pt x="204" y="144"/>
                    <a:pt x="268" y="213"/>
                  </a:cubicBezTo>
                  <a:cubicBezTo>
                    <a:pt x="338" y="278"/>
                    <a:pt x="423" y="347"/>
                    <a:pt x="493" y="411"/>
                  </a:cubicBezTo>
                  <a:cubicBezTo>
                    <a:pt x="648" y="545"/>
                    <a:pt x="803" y="657"/>
                    <a:pt x="958" y="791"/>
                  </a:cubicBezTo>
                  <a:cubicBezTo>
                    <a:pt x="962" y="794"/>
                    <a:pt x="966" y="795"/>
                    <a:pt x="970" y="795"/>
                  </a:cubicBezTo>
                  <a:cubicBezTo>
                    <a:pt x="995" y="795"/>
                    <a:pt x="1024" y="745"/>
                    <a:pt x="1006" y="727"/>
                  </a:cubicBezTo>
                  <a:cubicBezTo>
                    <a:pt x="803" y="524"/>
                    <a:pt x="557" y="368"/>
                    <a:pt x="359" y="192"/>
                  </a:cubicBezTo>
                  <a:cubicBezTo>
                    <a:pt x="282" y="96"/>
                    <a:pt x="208" y="1"/>
                    <a:pt x="8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479525" y="1462400"/>
              <a:ext cx="13400" cy="10275"/>
            </a:xfrm>
            <a:custGeom>
              <a:avLst/>
              <a:gdLst/>
              <a:ahLst/>
              <a:cxnLst/>
              <a:rect l="l" t="t" r="r" b="b"/>
              <a:pathLst>
                <a:path w="536" h="411" extrusionOk="0">
                  <a:moveTo>
                    <a:pt x="22" y="1"/>
                  </a:moveTo>
                  <a:cubicBezTo>
                    <a:pt x="22" y="1"/>
                    <a:pt x="0" y="22"/>
                    <a:pt x="22" y="43"/>
                  </a:cubicBezTo>
                  <a:cubicBezTo>
                    <a:pt x="225" y="86"/>
                    <a:pt x="337" y="268"/>
                    <a:pt x="492" y="402"/>
                  </a:cubicBezTo>
                  <a:cubicBezTo>
                    <a:pt x="499" y="408"/>
                    <a:pt x="505" y="411"/>
                    <a:pt x="511" y="411"/>
                  </a:cubicBezTo>
                  <a:cubicBezTo>
                    <a:pt x="524" y="411"/>
                    <a:pt x="535" y="396"/>
                    <a:pt x="535" y="380"/>
                  </a:cubicBezTo>
                  <a:cubicBezTo>
                    <a:pt x="471" y="289"/>
                    <a:pt x="380" y="199"/>
                    <a:pt x="289" y="134"/>
                  </a:cubicBezTo>
                  <a:cubicBezTo>
                    <a:pt x="225" y="65"/>
                    <a:pt x="134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461200" y="1483525"/>
              <a:ext cx="18200" cy="15900"/>
            </a:xfrm>
            <a:custGeom>
              <a:avLst/>
              <a:gdLst/>
              <a:ahLst/>
              <a:cxnLst/>
              <a:rect l="l" t="t" r="r" b="b"/>
              <a:pathLst>
                <a:path w="728" h="636" extrusionOk="0">
                  <a:moveTo>
                    <a:pt x="44" y="1"/>
                  </a:moveTo>
                  <a:cubicBezTo>
                    <a:pt x="44" y="1"/>
                    <a:pt x="1" y="22"/>
                    <a:pt x="22" y="22"/>
                  </a:cubicBezTo>
                  <a:cubicBezTo>
                    <a:pt x="241" y="225"/>
                    <a:pt x="445" y="444"/>
                    <a:pt x="669" y="626"/>
                  </a:cubicBezTo>
                  <a:cubicBezTo>
                    <a:pt x="675" y="633"/>
                    <a:pt x="684" y="635"/>
                    <a:pt x="691" y="635"/>
                  </a:cubicBezTo>
                  <a:cubicBezTo>
                    <a:pt x="710" y="635"/>
                    <a:pt x="727" y="620"/>
                    <a:pt x="712" y="605"/>
                  </a:cubicBezTo>
                  <a:cubicBezTo>
                    <a:pt x="487" y="402"/>
                    <a:pt x="268" y="204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447175" y="1496150"/>
              <a:ext cx="7375" cy="5175"/>
            </a:xfrm>
            <a:custGeom>
              <a:avLst/>
              <a:gdLst/>
              <a:ahLst/>
              <a:cxnLst/>
              <a:rect l="l" t="t" r="r" b="b"/>
              <a:pathLst>
                <a:path w="295" h="207" extrusionOk="0">
                  <a:moveTo>
                    <a:pt x="29" y="0"/>
                  </a:moveTo>
                  <a:cubicBezTo>
                    <a:pt x="14" y="0"/>
                    <a:pt x="0" y="15"/>
                    <a:pt x="0" y="30"/>
                  </a:cubicBezTo>
                  <a:cubicBezTo>
                    <a:pt x="70" y="100"/>
                    <a:pt x="161" y="207"/>
                    <a:pt x="268" y="207"/>
                  </a:cubicBezTo>
                  <a:cubicBezTo>
                    <a:pt x="294" y="207"/>
                    <a:pt x="294" y="164"/>
                    <a:pt x="268" y="164"/>
                  </a:cubicBezTo>
                  <a:cubicBezTo>
                    <a:pt x="225" y="164"/>
                    <a:pt x="182" y="121"/>
                    <a:pt x="161" y="100"/>
                  </a:cubicBezTo>
                  <a:cubicBezTo>
                    <a:pt x="113" y="52"/>
                    <a:pt x="70" y="30"/>
                    <a:pt x="48" y="9"/>
                  </a:cubicBezTo>
                  <a:cubicBezTo>
                    <a:pt x="42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440675" y="1498950"/>
              <a:ext cx="11600" cy="8225"/>
            </a:xfrm>
            <a:custGeom>
              <a:avLst/>
              <a:gdLst/>
              <a:ahLst/>
              <a:cxnLst/>
              <a:rect l="l" t="t" r="r" b="b"/>
              <a:pathLst>
                <a:path w="464" h="329" extrusionOk="0">
                  <a:moveTo>
                    <a:pt x="22" y="0"/>
                  </a:moveTo>
                  <a:cubicBezTo>
                    <a:pt x="9" y="0"/>
                    <a:pt x="1" y="16"/>
                    <a:pt x="20" y="31"/>
                  </a:cubicBezTo>
                  <a:cubicBezTo>
                    <a:pt x="127" y="164"/>
                    <a:pt x="308" y="207"/>
                    <a:pt x="421" y="319"/>
                  </a:cubicBezTo>
                  <a:cubicBezTo>
                    <a:pt x="427" y="326"/>
                    <a:pt x="433" y="328"/>
                    <a:pt x="439" y="328"/>
                  </a:cubicBezTo>
                  <a:cubicBezTo>
                    <a:pt x="453" y="328"/>
                    <a:pt x="463" y="313"/>
                    <a:pt x="463" y="298"/>
                  </a:cubicBezTo>
                  <a:cubicBezTo>
                    <a:pt x="330" y="164"/>
                    <a:pt x="175" y="122"/>
                    <a:pt x="41" y="9"/>
                  </a:cubicBezTo>
                  <a:cubicBezTo>
                    <a:pt x="35" y="3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428850" y="1529250"/>
              <a:ext cx="10050" cy="5500"/>
            </a:xfrm>
            <a:custGeom>
              <a:avLst/>
              <a:gdLst/>
              <a:ahLst/>
              <a:cxnLst/>
              <a:rect l="l" t="t" r="r" b="b"/>
              <a:pathLst>
                <a:path w="402" h="220" extrusionOk="0">
                  <a:moveTo>
                    <a:pt x="43" y="1"/>
                  </a:moveTo>
                  <a:cubicBezTo>
                    <a:pt x="22" y="1"/>
                    <a:pt x="1" y="22"/>
                    <a:pt x="22" y="22"/>
                  </a:cubicBezTo>
                  <a:cubicBezTo>
                    <a:pt x="134" y="113"/>
                    <a:pt x="247" y="156"/>
                    <a:pt x="380" y="220"/>
                  </a:cubicBezTo>
                  <a:cubicBezTo>
                    <a:pt x="380" y="220"/>
                    <a:pt x="402" y="198"/>
                    <a:pt x="380" y="198"/>
                  </a:cubicBezTo>
                  <a:cubicBezTo>
                    <a:pt x="268" y="134"/>
                    <a:pt x="156" y="65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498650" y="1592350"/>
              <a:ext cx="9375" cy="65225"/>
            </a:xfrm>
            <a:custGeom>
              <a:avLst/>
              <a:gdLst/>
              <a:ahLst/>
              <a:cxnLst/>
              <a:rect l="l" t="t" r="r" b="b"/>
              <a:pathLst>
                <a:path w="375" h="2609" extrusionOk="0">
                  <a:moveTo>
                    <a:pt x="316" y="1"/>
                  </a:moveTo>
                  <a:cubicBezTo>
                    <a:pt x="310" y="1"/>
                    <a:pt x="305" y="6"/>
                    <a:pt x="305" y="17"/>
                  </a:cubicBezTo>
                  <a:cubicBezTo>
                    <a:pt x="326" y="461"/>
                    <a:pt x="262" y="904"/>
                    <a:pt x="214" y="1354"/>
                  </a:cubicBezTo>
                  <a:cubicBezTo>
                    <a:pt x="171" y="1755"/>
                    <a:pt x="150" y="2156"/>
                    <a:pt x="16" y="2557"/>
                  </a:cubicBezTo>
                  <a:cubicBezTo>
                    <a:pt x="0" y="2588"/>
                    <a:pt x="31" y="2608"/>
                    <a:pt x="56" y="2608"/>
                  </a:cubicBezTo>
                  <a:cubicBezTo>
                    <a:pt x="66" y="2608"/>
                    <a:pt x="75" y="2605"/>
                    <a:pt x="80" y="2600"/>
                  </a:cubicBezTo>
                  <a:cubicBezTo>
                    <a:pt x="284" y="2268"/>
                    <a:pt x="284" y="1867"/>
                    <a:pt x="305" y="1487"/>
                  </a:cubicBezTo>
                  <a:cubicBezTo>
                    <a:pt x="348" y="995"/>
                    <a:pt x="374" y="503"/>
                    <a:pt x="326" y="17"/>
                  </a:cubicBezTo>
                  <a:cubicBezTo>
                    <a:pt x="326" y="6"/>
                    <a:pt x="321" y="1"/>
                    <a:pt x="3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510150" y="1610000"/>
              <a:ext cx="2825" cy="19950"/>
            </a:xfrm>
            <a:custGeom>
              <a:avLst/>
              <a:gdLst/>
              <a:ahLst/>
              <a:cxnLst/>
              <a:rect l="l" t="t" r="r" b="b"/>
              <a:pathLst>
                <a:path w="113" h="798" extrusionOk="0">
                  <a:moveTo>
                    <a:pt x="48" y="1"/>
                  </a:moveTo>
                  <a:cubicBezTo>
                    <a:pt x="48" y="1"/>
                    <a:pt x="0" y="1"/>
                    <a:pt x="21" y="22"/>
                  </a:cubicBezTo>
                  <a:cubicBezTo>
                    <a:pt x="48" y="268"/>
                    <a:pt x="48" y="514"/>
                    <a:pt x="48" y="781"/>
                  </a:cubicBezTo>
                  <a:cubicBezTo>
                    <a:pt x="48" y="792"/>
                    <a:pt x="53" y="797"/>
                    <a:pt x="59" y="797"/>
                  </a:cubicBezTo>
                  <a:cubicBezTo>
                    <a:pt x="64" y="797"/>
                    <a:pt x="70" y="792"/>
                    <a:pt x="70" y="781"/>
                  </a:cubicBezTo>
                  <a:cubicBezTo>
                    <a:pt x="112" y="535"/>
                    <a:pt x="91" y="268"/>
                    <a:pt x="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514025" y="1622975"/>
              <a:ext cx="1225" cy="8050"/>
            </a:xfrm>
            <a:custGeom>
              <a:avLst/>
              <a:gdLst/>
              <a:ahLst/>
              <a:cxnLst/>
              <a:rect l="l" t="t" r="r" b="b"/>
              <a:pathLst>
                <a:path w="49" h="322" extrusionOk="0">
                  <a:moveTo>
                    <a:pt x="24" y="0"/>
                  </a:moveTo>
                  <a:cubicBezTo>
                    <a:pt x="12" y="0"/>
                    <a:pt x="0" y="6"/>
                    <a:pt x="0" y="16"/>
                  </a:cubicBezTo>
                  <a:lnTo>
                    <a:pt x="0" y="305"/>
                  </a:lnTo>
                  <a:cubicBezTo>
                    <a:pt x="0" y="316"/>
                    <a:pt x="7" y="321"/>
                    <a:pt x="13" y="321"/>
                  </a:cubicBezTo>
                  <a:cubicBezTo>
                    <a:pt x="20" y="321"/>
                    <a:pt x="27" y="316"/>
                    <a:pt x="27" y="305"/>
                  </a:cubicBezTo>
                  <a:cubicBezTo>
                    <a:pt x="48" y="214"/>
                    <a:pt x="48" y="129"/>
                    <a:pt x="48" y="16"/>
                  </a:cubicBezTo>
                  <a:cubicBezTo>
                    <a:pt x="48" y="6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579800" y="1621425"/>
              <a:ext cx="26750" cy="24300"/>
            </a:xfrm>
            <a:custGeom>
              <a:avLst/>
              <a:gdLst/>
              <a:ahLst/>
              <a:cxnLst/>
              <a:rect l="l" t="t" r="r" b="b"/>
              <a:pathLst>
                <a:path w="1070" h="972" extrusionOk="0">
                  <a:moveTo>
                    <a:pt x="1045" y="0"/>
                  </a:moveTo>
                  <a:cubicBezTo>
                    <a:pt x="1039" y="0"/>
                    <a:pt x="1033" y="3"/>
                    <a:pt x="1027" y="9"/>
                  </a:cubicBezTo>
                  <a:cubicBezTo>
                    <a:pt x="872" y="191"/>
                    <a:pt x="738" y="346"/>
                    <a:pt x="535" y="501"/>
                  </a:cubicBezTo>
                  <a:cubicBezTo>
                    <a:pt x="358" y="634"/>
                    <a:pt x="177" y="768"/>
                    <a:pt x="22" y="945"/>
                  </a:cubicBezTo>
                  <a:cubicBezTo>
                    <a:pt x="0" y="945"/>
                    <a:pt x="22" y="971"/>
                    <a:pt x="43" y="971"/>
                  </a:cubicBezTo>
                  <a:cubicBezTo>
                    <a:pt x="358" y="677"/>
                    <a:pt x="915" y="458"/>
                    <a:pt x="1070" y="36"/>
                  </a:cubicBezTo>
                  <a:cubicBezTo>
                    <a:pt x="1070" y="16"/>
                    <a:pt x="1059" y="0"/>
                    <a:pt x="104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587000" y="1619800"/>
              <a:ext cx="13250" cy="13300"/>
            </a:xfrm>
            <a:custGeom>
              <a:avLst/>
              <a:gdLst/>
              <a:ahLst/>
              <a:cxnLst/>
              <a:rect l="l" t="t" r="r" b="b"/>
              <a:pathLst>
                <a:path w="530" h="532" extrusionOk="0">
                  <a:moveTo>
                    <a:pt x="511" y="1"/>
                  </a:moveTo>
                  <a:cubicBezTo>
                    <a:pt x="505" y="1"/>
                    <a:pt x="499" y="3"/>
                    <a:pt x="493" y="10"/>
                  </a:cubicBezTo>
                  <a:cubicBezTo>
                    <a:pt x="338" y="165"/>
                    <a:pt x="156" y="320"/>
                    <a:pt x="1" y="502"/>
                  </a:cubicBezTo>
                  <a:cubicBezTo>
                    <a:pt x="1" y="517"/>
                    <a:pt x="12" y="532"/>
                    <a:pt x="27" y="532"/>
                  </a:cubicBezTo>
                  <a:cubicBezTo>
                    <a:pt x="34" y="532"/>
                    <a:pt x="41" y="529"/>
                    <a:pt x="49" y="523"/>
                  </a:cubicBezTo>
                  <a:cubicBezTo>
                    <a:pt x="226" y="389"/>
                    <a:pt x="359" y="208"/>
                    <a:pt x="514" y="31"/>
                  </a:cubicBezTo>
                  <a:cubicBezTo>
                    <a:pt x="529" y="16"/>
                    <a:pt x="523" y="1"/>
                    <a:pt x="5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526850" y="1601575"/>
              <a:ext cx="30100" cy="64200"/>
            </a:xfrm>
            <a:custGeom>
              <a:avLst/>
              <a:gdLst/>
              <a:ahLst/>
              <a:cxnLst/>
              <a:rect l="l" t="t" r="r" b="b"/>
              <a:pathLst>
                <a:path w="1204" h="2568" extrusionOk="0">
                  <a:moveTo>
                    <a:pt x="1171" y="0"/>
                  </a:moveTo>
                  <a:cubicBezTo>
                    <a:pt x="1160" y="0"/>
                    <a:pt x="1148" y="8"/>
                    <a:pt x="1140" y="27"/>
                  </a:cubicBezTo>
                  <a:cubicBezTo>
                    <a:pt x="915" y="380"/>
                    <a:pt x="824" y="830"/>
                    <a:pt x="690" y="1231"/>
                  </a:cubicBezTo>
                  <a:cubicBezTo>
                    <a:pt x="514" y="1696"/>
                    <a:pt x="337" y="2140"/>
                    <a:pt x="22" y="2541"/>
                  </a:cubicBezTo>
                  <a:cubicBezTo>
                    <a:pt x="0" y="2568"/>
                    <a:pt x="22" y="2568"/>
                    <a:pt x="49" y="2568"/>
                  </a:cubicBezTo>
                  <a:cubicBezTo>
                    <a:pt x="337" y="2231"/>
                    <a:pt x="535" y="1851"/>
                    <a:pt x="717" y="1471"/>
                  </a:cubicBezTo>
                  <a:cubicBezTo>
                    <a:pt x="915" y="1006"/>
                    <a:pt x="1091" y="535"/>
                    <a:pt x="1204" y="49"/>
                  </a:cubicBezTo>
                  <a:cubicBezTo>
                    <a:pt x="1204" y="20"/>
                    <a:pt x="1188" y="0"/>
                    <a:pt x="11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547450" y="1594500"/>
              <a:ext cx="6700" cy="18025"/>
            </a:xfrm>
            <a:custGeom>
              <a:avLst/>
              <a:gdLst/>
              <a:ahLst/>
              <a:cxnLst/>
              <a:rect l="l" t="t" r="r" b="b"/>
              <a:pathLst>
                <a:path w="268" h="721" extrusionOk="0">
                  <a:moveTo>
                    <a:pt x="257" y="0"/>
                  </a:moveTo>
                  <a:cubicBezTo>
                    <a:pt x="251" y="0"/>
                    <a:pt x="246" y="6"/>
                    <a:pt x="246" y="16"/>
                  </a:cubicBezTo>
                  <a:cubicBezTo>
                    <a:pt x="203" y="241"/>
                    <a:pt x="91" y="465"/>
                    <a:pt x="0" y="685"/>
                  </a:cubicBezTo>
                  <a:cubicBezTo>
                    <a:pt x="0" y="704"/>
                    <a:pt x="14" y="720"/>
                    <a:pt x="21" y="720"/>
                  </a:cubicBezTo>
                  <a:cubicBezTo>
                    <a:pt x="25" y="720"/>
                    <a:pt x="27" y="718"/>
                    <a:pt x="27" y="711"/>
                  </a:cubicBezTo>
                  <a:cubicBezTo>
                    <a:pt x="160" y="487"/>
                    <a:pt x="246" y="262"/>
                    <a:pt x="267" y="16"/>
                  </a:cubicBezTo>
                  <a:cubicBezTo>
                    <a:pt x="267" y="6"/>
                    <a:pt x="262" y="0"/>
                    <a:pt x="25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4574900" y="1661525"/>
              <a:ext cx="26525" cy="13900"/>
            </a:xfrm>
            <a:custGeom>
              <a:avLst/>
              <a:gdLst/>
              <a:ahLst/>
              <a:cxnLst/>
              <a:rect l="l" t="t" r="r" b="b"/>
              <a:pathLst>
                <a:path w="1061" h="556" extrusionOk="0">
                  <a:moveTo>
                    <a:pt x="1038" y="0"/>
                  </a:moveTo>
                  <a:cubicBezTo>
                    <a:pt x="1032" y="0"/>
                    <a:pt x="1026" y="3"/>
                    <a:pt x="1020" y="9"/>
                  </a:cubicBezTo>
                  <a:cubicBezTo>
                    <a:pt x="710" y="191"/>
                    <a:pt x="373" y="389"/>
                    <a:pt x="20" y="523"/>
                  </a:cubicBezTo>
                  <a:cubicBezTo>
                    <a:pt x="5" y="537"/>
                    <a:pt x="0" y="555"/>
                    <a:pt x="6" y="555"/>
                  </a:cubicBezTo>
                  <a:cubicBezTo>
                    <a:pt x="9" y="555"/>
                    <a:pt x="13" y="552"/>
                    <a:pt x="20" y="544"/>
                  </a:cubicBezTo>
                  <a:cubicBezTo>
                    <a:pt x="373" y="437"/>
                    <a:pt x="731" y="234"/>
                    <a:pt x="1041" y="36"/>
                  </a:cubicBezTo>
                  <a:cubicBezTo>
                    <a:pt x="1060" y="17"/>
                    <a:pt x="1052" y="0"/>
                    <a:pt x="103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4585950" y="1652925"/>
              <a:ext cx="22875" cy="12475"/>
            </a:xfrm>
            <a:custGeom>
              <a:avLst/>
              <a:gdLst/>
              <a:ahLst/>
              <a:cxnLst/>
              <a:rect l="l" t="t" r="r" b="b"/>
              <a:pathLst>
                <a:path w="915" h="499" extrusionOk="0">
                  <a:moveTo>
                    <a:pt x="866" y="0"/>
                  </a:moveTo>
                  <a:cubicBezTo>
                    <a:pt x="599" y="177"/>
                    <a:pt x="289" y="332"/>
                    <a:pt x="0" y="465"/>
                  </a:cubicBezTo>
                  <a:cubicBezTo>
                    <a:pt x="0" y="480"/>
                    <a:pt x="0" y="498"/>
                    <a:pt x="8" y="498"/>
                  </a:cubicBezTo>
                  <a:cubicBezTo>
                    <a:pt x="11" y="498"/>
                    <a:pt x="15" y="495"/>
                    <a:pt x="22" y="487"/>
                  </a:cubicBezTo>
                  <a:cubicBezTo>
                    <a:pt x="332" y="380"/>
                    <a:pt x="626" y="219"/>
                    <a:pt x="893" y="22"/>
                  </a:cubicBezTo>
                  <a:cubicBezTo>
                    <a:pt x="915" y="22"/>
                    <a:pt x="893" y="0"/>
                    <a:pt x="86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4589400" y="1652100"/>
              <a:ext cx="16625" cy="9275"/>
            </a:xfrm>
            <a:custGeom>
              <a:avLst/>
              <a:gdLst/>
              <a:ahLst/>
              <a:cxnLst/>
              <a:rect l="l" t="t" r="r" b="b"/>
              <a:pathLst>
                <a:path w="665" h="371" extrusionOk="0">
                  <a:moveTo>
                    <a:pt x="657" y="1"/>
                  </a:moveTo>
                  <a:cubicBezTo>
                    <a:pt x="654" y="1"/>
                    <a:pt x="649" y="4"/>
                    <a:pt x="643" y="12"/>
                  </a:cubicBezTo>
                  <a:cubicBezTo>
                    <a:pt x="440" y="119"/>
                    <a:pt x="242" y="252"/>
                    <a:pt x="17" y="343"/>
                  </a:cubicBezTo>
                  <a:cubicBezTo>
                    <a:pt x="0" y="343"/>
                    <a:pt x="10" y="371"/>
                    <a:pt x="15" y="371"/>
                  </a:cubicBezTo>
                  <a:cubicBezTo>
                    <a:pt x="16" y="371"/>
                    <a:pt x="17" y="369"/>
                    <a:pt x="17" y="365"/>
                  </a:cubicBezTo>
                  <a:cubicBezTo>
                    <a:pt x="242" y="279"/>
                    <a:pt x="461" y="167"/>
                    <a:pt x="664" y="33"/>
                  </a:cubicBezTo>
                  <a:cubicBezTo>
                    <a:pt x="664" y="18"/>
                    <a:pt x="664" y="1"/>
                    <a:pt x="65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592100" y="1646225"/>
              <a:ext cx="18875" cy="10600"/>
            </a:xfrm>
            <a:custGeom>
              <a:avLst/>
              <a:gdLst/>
              <a:ahLst/>
              <a:cxnLst/>
              <a:rect l="l" t="t" r="r" b="b"/>
              <a:pathLst>
                <a:path w="755" h="424" extrusionOk="0">
                  <a:moveTo>
                    <a:pt x="733" y="1"/>
                  </a:moveTo>
                  <a:cubicBezTo>
                    <a:pt x="487" y="134"/>
                    <a:pt x="246" y="247"/>
                    <a:pt x="0" y="402"/>
                  </a:cubicBezTo>
                  <a:cubicBezTo>
                    <a:pt x="0" y="402"/>
                    <a:pt x="0" y="423"/>
                    <a:pt x="22" y="423"/>
                  </a:cubicBezTo>
                  <a:cubicBezTo>
                    <a:pt x="268" y="268"/>
                    <a:pt x="514" y="156"/>
                    <a:pt x="733" y="22"/>
                  </a:cubicBezTo>
                  <a:cubicBezTo>
                    <a:pt x="754" y="22"/>
                    <a:pt x="733" y="1"/>
                    <a:pt x="7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531400" y="1626850"/>
              <a:ext cx="9375" cy="27375"/>
            </a:xfrm>
            <a:custGeom>
              <a:avLst/>
              <a:gdLst/>
              <a:ahLst/>
              <a:cxnLst/>
              <a:rect l="l" t="t" r="r" b="b"/>
              <a:pathLst>
                <a:path w="375" h="1095" extrusionOk="0">
                  <a:moveTo>
                    <a:pt x="364" y="0"/>
                  </a:moveTo>
                  <a:cubicBezTo>
                    <a:pt x="359" y="0"/>
                    <a:pt x="353" y="6"/>
                    <a:pt x="353" y="16"/>
                  </a:cubicBezTo>
                  <a:cubicBezTo>
                    <a:pt x="241" y="375"/>
                    <a:pt x="177" y="728"/>
                    <a:pt x="0" y="1065"/>
                  </a:cubicBezTo>
                  <a:cubicBezTo>
                    <a:pt x="0" y="1080"/>
                    <a:pt x="11" y="1095"/>
                    <a:pt x="25" y="1095"/>
                  </a:cubicBezTo>
                  <a:cubicBezTo>
                    <a:pt x="31" y="1095"/>
                    <a:pt x="37" y="1092"/>
                    <a:pt x="43" y="1086"/>
                  </a:cubicBezTo>
                  <a:cubicBezTo>
                    <a:pt x="220" y="754"/>
                    <a:pt x="268" y="375"/>
                    <a:pt x="375" y="16"/>
                  </a:cubicBezTo>
                  <a:cubicBezTo>
                    <a:pt x="375" y="6"/>
                    <a:pt x="369" y="0"/>
                    <a:pt x="36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4529650" y="1635675"/>
              <a:ext cx="5100" cy="12175"/>
            </a:xfrm>
            <a:custGeom>
              <a:avLst/>
              <a:gdLst/>
              <a:ahLst/>
              <a:cxnLst/>
              <a:rect l="l" t="t" r="r" b="b"/>
              <a:pathLst>
                <a:path w="204" h="487" extrusionOk="0">
                  <a:moveTo>
                    <a:pt x="177" y="0"/>
                  </a:moveTo>
                  <a:cubicBezTo>
                    <a:pt x="156" y="177"/>
                    <a:pt x="70" y="332"/>
                    <a:pt x="1" y="466"/>
                  </a:cubicBezTo>
                  <a:cubicBezTo>
                    <a:pt x="1" y="487"/>
                    <a:pt x="22" y="487"/>
                    <a:pt x="22" y="487"/>
                  </a:cubicBezTo>
                  <a:cubicBezTo>
                    <a:pt x="113" y="332"/>
                    <a:pt x="177" y="177"/>
                    <a:pt x="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4517350" y="1576350"/>
              <a:ext cx="2850" cy="27925"/>
            </a:xfrm>
            <a:custGeom>
              <a:avLst/>
              <a:gdLst/>
              <a:ahLst/>
              <a:cxnLst/>
              <a:rect l="l" t="t" r="r" b="b"/>
              <a:pathLst>
                <a:path w="114" h="1117" extrusionOk="0">
                  <a:moveTo>
                    <a:pt x="21" y="0"/>
                  </a:moveTo>
                  <a:cubicBezTo>
                    <a:pt x="13" y="0"/>
                    <a:pt x="1" y="10"/>
                    <a:pt x="1" y="10"/>
                  </a:cubicBezTo>
                  <a:cubicBezTo>
                    <a:pt x="70" y="389"/>
                    <a:pt x="28" y="742"/>
                    <a:pt x="1" y="1101"/>
                  </a:cubicBezTo>
                  <a:cubicBezTo>
                    <a:pt x="1" y="1111"/>
                    <a:pt x="7" y="1117"/>
                    <a:pt x="17" y="1117"/>
                  </a:cubicBezTo>
                  <a:cubicBezTo>
                    <a:pt x="26" y="1117"/>
                    <a:pt x="38" y="1111"/>
                    <a:pt x="49" y="1101"/>
                  </a:cubicBezTo>
                  <a:cubicBezTo>
                    <a:pt x="70" y="742"/>
                    <a:pt x="113" y="368"/>
                    <a:pt x="28" y="10"/>
                  </a:cubicBezTo>
                  <a:cubicBezTo>
                    <a:pt x="28" y="3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516300" y="1581125"/>
              <a:ext cx="1075" cy="15525"/>
            </a:xfrm>
            <a:custGeom>
              <a:avLst/>
              <a:gdLst/>
              <a:ahLst/>
              <a:cxnLst/>
              <a:rect l="l" t="t" r="r" b="b"/>
              <a:pathLst>
                <a:path w="43" h="621" extrusionOk="0">
                  <a:moveTo>
                    <a:pt x="11" y="0"/>
                  </a:moveTo>
                  <a:cubicBezTo>
                    <a:pt x="5" y="0"/>
                    <a:pt x="0" y="6"/>
                    <a:pt x="0" y="17"/>
                  </a:cubicBezTo>
                  <a:cubicBezTo>
                    <a:pt x="21" y="220"/>
                    <a:pt x="21" y="418"/>
                    <a:pt x="21" y="621"/>
                  </a:cubicBezTo>
                  <a:lnTo>
                    <a:pt x="43" y="621"/>
                  </a:lnTo>
                  <a:cubicBezTo>
                    <a:pt x="43" y="418"/>
                    <a:pt x="43" y="220"/>
                    <a:pt x="21" y="17"/>
                  </a:cubicBezTo>
                  <a:cubicBezTo>
                    <a:pt x="21" y="6"/>
                    <a:pt x="16" y="0"/>
                    <a:pt x="1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512400" y="1581000"/>
              <a:ext cx="1100" cy="12850"/>
            </a:xfrm>
            <a:custGeom>
              <a:avLst/>
              <a:gdLst/>
              <a:ahLst/>
              <a:cxnLst/>
              <a:rect l="l" t="t" r="r" b="b"/>
              <a:pathLst>
                <a:path w="44" h="514" extrusionOk="0">
                  <a:moveTo>
                    <a:pt x="1" y="0"/>
                  </a:moveTo>
                  <a:cubicBezTo>
                    <a:pt x="1" y="182"/>
                    <a:pt x="1" y="337"/>
                    <a:pt x="22" y="513"/>
                  </a:cubicBezTo>
                  <a:cubicBezTo>
                    <a:pt x="22" y="513"/>
                    <a:pt x="44" y="513"/>
                    <a:pt x="44" y="492"/>
                  </a:cubicBezTo>
                  <a:cubicBezTo>
                    <a:pt x="22" y="337"/>
                    <a:pt x="22" y="182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466700" y="1640750"/>
              <a:ext cx="2275" cy="13800"/>
            </a:xfrm>
            <a:custGeom>
              <a:avLst/>
              <a:gdLst/>
              <a:ahLst/>
              <a:cxnLst/>
              <a:rect l="l" t="t" r="r" b="b"/>
              <a:pathLst>
                <a:path w="91" h="552" extrusionOk="0">
                  <a:moveTo>
                    <a:pt x="11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21" y="198"/>
                    <a:pt x="48" y="375"/>
                    <a:pt x="70" y="551"/>
                  </a:cubicBezTo>
                  <a:lnTo>
                    <a:pt x="91" y="551"/>
                  </a:lnTo>
                  <a:cubicBezTo>
                    <a:pt x="70" y="375"/>
                    <a:pt x="48" y="198"/>
                    <a:pt x="21" y="17"/>
                  </a:cubicBezTo>
                  <a:cubicBezTo>
                    <a:pt x="21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445575" y="1557375"/>
              <a:ext cx="18325" cy="56925"/>
            </a:xfrm>
            <a:custGeom>
              <a:avLst/>
              <a:gdLst/>
              <a:ahLst/>
              <a:cxnLst/>
              <a:rect l="l" t="t" r="r" b="b"/>
              <a:pathLst>
                <a:path w="733" h="2277" extrusionOk="0">
                  <a:moveTo>
                    <a:pt x="8" y="0"/>
                  </a:moveTo>
                  <a:cubicBezTo>
                    <a:pt x="0" y="0"/>
                    <a:pt x="0" y="16"/>
                    <a:pt x="0" y="31"/>
                  </a:cubicBezTo>
                  <a:cubicBezTo>
                    <a:pt x="134" y="122"/>
                    <a:pt x="155" y="298"/>
                    <a:pt x="198" y="432"/>
                  </a:cubicBezTo>
                  <a:cubicBezTo>
                    <a:pt x="246" y="592"/>
                    <a:pt x="310" y="747"/>
                    <a:pt x="380" y="902"/>
                  </a:cubicBezTo>
                  <a:cubicBezTo>
                    <a:pt x="535" y="1346"/>
                    <a:pt x="626" y="1795"/>
                    <a:pt x="690" y="2261"/>
                  </a:cubicBezTo>
                  <a:cubicBezTo>
                    <a:pt x="690" y="2271"/>
                    <a:pt x="701" y="2277"/>
                    <a:pt x="711" y="2277"/>
                  </a:cubicBezTo>
                  <a:cubicBezTo>
                    <a:pt x="722" y="2277"/>
                    <a:pt x="733" y="2271"/>
                    <a:pt x="733" y="2261"/>
                  </a:cubicBezTo>
                  <a:cubicBezTo>
                    <a:pt x="711" y="1747"/>
                    <a:pt x="599" y="1282"/>
                    <a:pt x="401" y="811"/>
                  </a:cubicBezTo>
                  <a:cubicBezTo>
                    <a:pt x="332" y="635"/>
                    <a:pt x="267" y="458"/>
                    <a:pt x="198" y="277"/>
                  </a:cubicBezTo>
                  <a:cubicBezTo>
                    <a:pt x="155" y="164"/>
                    <a:pt x="112" y="57"/>
                    <a:pt x="21" y="9"/>
                  </a:cubicBezTo>
                  <a:cubicBezTo>
                    <a:pt x="15" y="3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449450" y="1587800"/>
              <a:ext cx="8975" cy="29525"/>
            </a:xfrm>
            <a:custGeom>
              <a:avLst/>
              <a:gdLst/>
              <a:ahLst/>
              <a:cxnLst/>
              <a:rect l="l" t="t" r="r" b="b"/>
              <a:pathLst>
                <a:path w="359" h="1181" extrusionOk="0">
                  <a:moveTo>
                    <a:pt x="14" y="1"/>
                  </a:moveTo>
                  <a:cubicBezTo>
                    <a:pt x="5" y="1"/>
                    <a:pt x="0" y="6"/>
                    <a:pt x="0" y="17"/>
                  </a:cubicBezTo>
                  <a:cubicBezTo>
                    <a:pt x="112" y="397"/>
                    <a:pt x="246" y="776"/>
                    <a:pt x="310" y="1156"/>
                  </a:cubicBezTo>
                  <a:cubicBezTo>
                    <a:pt x="322" y="1174"/>
                    <a:pt x="332" y="1181"/>
                    <a:pt x="340" y="1181"/>
                  </a:cubicBezTo>
                  <a:cubicBezTo>
                    <a:pt x="351" y="1181"/>
                    <a:pt x="358" y="1168"/>
                    <a:pt x="358" y="1156"/>
                  </a:cubicBezTo>
                  <a:cubicBezTo>
                    <a:pt x="289" y="755"/>
                    <a:pt x="155" y="397"/>
                    <a:pt x="43" y="17"/>
                  </a:cubicBez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388200" y="1601575"/>
              <a:ext cx="42950" cy="64725"/>
            </a:xfrm>
            <a:custGeom>
              <a:avLst/>
              <a:gdLst/>
              <a:ahLst/>
              <a:cxnLst/>
              <a:rect l="l" t="t" r="r" b="b"/>
              <a:pathLst>
                <a:path w="1718" h="2589" extrusionOk="0">
                  <a:moveTo>
                    <a:pt x="22" y="1"/>
                  </a:moveTo>
                  <a:cubicBezTo>
                    <a:pt x="1" y="1"/>
                    <a:pt x="1" y="1"/>
                    <a:pt x="1" y="27"/>
                  </a:cubicBezTo>
                  <a:cubicBezTo>
                    <a:pt x="311" y="535"/>
                    <a:pt x="621" y="1070"/>
                    <a:pt x="915" y="1605"/>
                  </a:cubicBezTo>
                  <a:cubicBezTo>
                    <a:pt x="1022" y="1830"/>
                    <a:pt x="1135" y="2033"/>
                    <a:pt x="1290" y="2231"/>
                  </a:cubicBezTo>
                  <a:cubicBezTo>
                    <a:pt x="1381" y="2364"/>
                    <a:pt x="1493" y="2541"/>
                    <a:pt x="1648" y="2589"/>
                  </a:cubicBezTo>
                  <a:cubicBezTo>
                    <a:pt x="1691" y="2589"/>
                    <a:pt x="1718" y="2568"/>
                    <a:pt x="1691" y="2541"/>
                  </a:cubicBezTo>
                  <a:cubicBezTo>
                    <a:pt x="1584" y="2364"/>
                    <a:pt x="1423" y="2231"/>
                    <a:pt x="1316" y="2076"/>
                  </a:cubicBezTo>
                  <a:cubicBezTo>
                    <a:pt x="1183" y="1899"/>
                    <a:pt x="1070" y="1696"/>
                    <a:pt x="958" y="1519"/>
                  </a:cubicBezTo>
                  <a:cubicBezTo>
                    <a:pt x="669" y="1006"/>
                    <a:pt x="332" y="514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409325" y="1629275"/>
              <a:ext cx="12600" cy="16850"/>
            </a:xfrm>
            <a:custGeom>
              <a:avLst/>
              <a:gdLst/>
              <a:ahLst/>
              <a:cxnLst/>
              <a:rect l="l" t="t" r="r" b="b"/>
              <a:pathLst>
                <a:path w="504" h="674" extrusionOk="0">
                  <a:moveTo>
                    <a:pt x="17" y="1"/>
                  </a:moveTo>
                  <a:cubicBezTo>
                    <a:pt x="10" y="1"/>
                    <a:pt x="1" y="10"/>
                    <a:pt x="1" y="10"/>
                  </a:cubicBezTo>
                  <a:cubicBezTo>
                    <a:pt x="135" y="256"/>
                    <a:pt x="311" y="454"/>
                    <a:pt x="471" y="657"/>
                  </a:cubicBezTo>
                  <a:cubicBezTo>
                    <a:pt x="482" y="668"/>
                    <a:pt x="493" y="673"/>
                    <a:pt x="498" y="673"/>
                  </a:cubicBezTo>
                  <a:cubicBezTo>
                    <a:pt x="504" y="673"/>
                    <a:pt x="504" y="668"/>
                    <a:pt x="493" y="657"/>
                  </a:cubicBezTo>
                  <a:cubicBezTo>
                    <a:pt x="381" y="411"/>
                    <a:pt x="177" y="208"/>
                    <a:pt x="22" y="10"/>
                  </a:cubicBezTo>
                  <a:cubicBezTo>
                    <a:pt x="22" y="3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421625" y="1638125"/>
              <a:ext cx="8850" cy="16100"/>
            </a:xfrm>
            <a:custGeom>
              <a:avLst/>
              <a:gdLst/>
              <a:ahLst/>
              <a:cxnLst/>
              <a:rect l="l" t="t" r="r" b="b"/>
              <a:pathLst>
                <a:path w="354" h="644" extrusionOk="0">
                  <a:moveTo>
                    <a:pt x="26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2" y="255"/>
                    <a:pt x="199" y="458"/>
                    <a:pt x="311" y="635"/>
                  </a:cubicBezTo>
                  <a:cubicBezTo>
                    <a:pt x="317" y="641"/>
                    <a:pt x="324" y="644"/>
                    <a:pt x="329" y="644"/>
                  </a:cubicBezTo>
                  <a:cubicBezTo>
                    <a:pt x="343" y="644"/>
                    <a:pt x="354" y="629"/>
                    <a:pt x="354" y="614"/>
                  </a:cubicBezTo>
                  <a:cubicBezTo>
                    <a:pt x="290" y="410"/>
                    <a:pt x="65" y="255"/>
                    <a:pt x="44" y="9"/>
                  </a:cubicBezTo>
                  <a:cubicBezTo>
                    <a:pt x="37" y="3"/>
                    <a:pt x="31" y="1"/>
                    <a:pt x="2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404925" y="1574300"/>
              <a:ext cx="36775" cy="70475"/>
            </a:xfrm>
            <a:custGeom>
              <a:avLst/>
              <a:gdLst/>
              <a:ahLst/>
              <a:cxnLst/>
              <a:rect l="l" t="t" r="r" b="b"/>
              <a:pathLst>
                <a:path w="1471" h="2819" extrusionOk="0">
                  <a:moveTo>
                    <a:pt x="22" y="1"/>
                  </a:moveTo>
                  <a:cubicBezTo>
                    <a:pt x="22" y="1"/>
                    <a:pt x="0" y="22"/>
                    <a:pt x="22" y="22"/>
                  </a:cubicBezTo>
                  <a:cubicBezTo>
                    <a:pt x="380" y="338"/>
                    <a:pt x="535" y="824"/>
                    <a:pt x="733" y="1252"/>
                  </a:cubicBezTo>
                  <a:cubicBezTo>
                    <a:pt x="979" y="1760"/>
                    <a:pt x="1268" y="2252"/>
                    <a:pt x="1423" y="2787"/>
                  </a:cubicBezTo>
                  <a:cubicBezTo>
                    <a:pt x="1423" y="2808"/>
                    <a:pt x="1435" y="2819"/>
                    <a:pt x="1447" y="2819"/>
                  </a:cubicBezTo>
                  <a:cubicBezTo>
                    <a:pt x="1459" y="2819"/>
                    <a:pt x="1471" y="2808"/>
                    <a:pt x="1471" y="2787"/>
                  </a:cubicBezTo>
                  <a:cubicBezTo>
                    <a:pt x="1423" y="2209"/>
                    <a:pt x="1091" y="1696"/>
                    <a:pt x="824" y="1183"/>
                  </a:cubicBezTo>
                  <a:cubicBezTo>
                    <a:pt x="599" y="781"/>
                    <a:pt x="423" y="29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4441675" y="1626300"/>
              <a:ext cx="5525" cy="12950"/>
            </a:xfrm>
            <a:custGeom>
              <a:avLst/>
              <a:gdLst/>
              <a:ahLst/>
              <a:cxnLst/>
              <a:rect l="l" t="t" r="r" b="b"/>
              <a:pathLst>
                <a:path w="221" h="518" extrusionOk="0">
                  <a:moveTo>
                    <a:pt x="22" y="1"/>
                  </a:moveTo>
                  <a:cubicBezTo>
                    <a:pt x="12" y="1"/>
                    <a:pt x="1" y="6"/>
                    <a:pt x="1" y="17"/>
                  </a:cubicBezTo>
                  <a:cubicBezTo>
                    <a:pt x="22" y="194"/>
                    <a:pt x="113" y="349"/>
                    <a:pt x="177" y="509"/>
                  </a:cubicBezTo>
                  <a:cubicBezTo>
                    <a:pt x="184" y="515"/>
                    <a:pt x="190" y="518"/>
                    <a:pt x="195" y="518"/>
                  </a:cubicBezTo>
                  <a:cubicBezTo>
                    <a:pt x="209" y="518"/>
                    <a:pt x="220" y="501"/>
                    <a:pt x="220" y="482"/>
                  </a:cubicBezTo>
                  <a:cubicBezTo>
                    <a:pt x="177" y="327"/>
                    <a:pt x="65" y="194"/>
                    <a:pt x="44" y="17"/>
                  </a:cubicBezTo>
                  <a:cubicBezTo>
                    <a:pt x="44" y="6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374300" y="1563525"/>
              <a:ext cx="18350" cy="18525"/>
            </a:xfrm>
            <a:custGeom>
              <a:avLst/>
              <a:gdLst/>
              <a:ahLst/>
              <a:cxnLst/>
              <a:rect l="l" t="t" r="r" b="b"/>
              <a:pathLst>
                <a:path w="734" h="741" extrusionOk="0">
                  <a:moveTo>
                    <a:pt x="25" y="0"/>
                  </a:moveTo>
                  <a:cubicBezTo>
                    <a:pt x="11" y="0"/>
                    <a:pt x="1" y="16"/>
                    <a:pt x="1" y="31"/>
                  </a:cubicBezTo>
                  <a:cubicBezTo>
                    <a:pt x="65" y="164"/>
                    <a:pt x="199" y="234"/>
                    <a:pt x="311" y="319"/>
                  </a:cubicBezTo>
                  <a:cubicBezTo>
                    <a:pt x="445" y="410"/>
                    <a:pt x="669" y="544"/>
                    <a:pt x="691" y="721"/>
                  </a:cubicBezTo>
                  <a:cubicBezTo>
                    <a:pt x="691" y="734"/>
                    <a:pt x="696" y="741"/>
                    <a:pt x="701" y="741"/>
                  </a:cubicBezTo>
                  <a:cubicBezTo>
                    <a:pt x="707" y="741"/>
                    <a:pt x="712" y="734"/>
                    <a:pt x="712" y="721"/>
                  </a:cubicBezTo>
                  <a:cubicBezTo>
                    <a:pt x="733" y="587"/>
                    <a:pt x="578" y="453"/>
                    <a:pt x="487" y="368"/>
                  </a:cubicBezTo>
                  <a:cubicBezTo>
                    <a:pt x="332" y="255"/>
                    <a:pt x="177" y="143"/>
                    <a:pt x="44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383125" y="1561250"/>
              <a:ext cx="6175" cy="5850"/>
            </a:xfrm>
            <a:custGeom>
              <a:avLst/>
              <a:gdLst/>
              <a:ahLst/>
              <a:cxnLst/>
              <a:rect l="l" t="t" r="r" b="b"/>
              <a:pathLst>
                <a:path w="247" h="234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49" y="122"/>
                    <a:pt x="113" y="191"/>
                    <a:pt x="204" y="234"/>
                  </a:cubicBezTo>
                  <a:cubicBezTo>
                    <a:pt x="225" y="234"/>
                    <a:pt x="247" y="213"/>
                    <a:pt x="225" y="191"/>
                  </a:cubicBezTo>
                  <a:cubicBezTo>
                    <a:pt x="134" y="170"/>
                    <a:pt x="92" y="100"/>
                    <a:pt x="22" y="9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359725" y="1599225"/>
              <a:ext cx="12325" cy="20700"/>
            </a:xfrm>
            <a:custGeom>
              <a:avLst/>
              <a:gdLst/>
              <a:ahLst/>
              <a:cxnLst/>
              <a:rect l="l" t="t" r="r" b="b"/>
              <a:pathLst>
                <a:path w="493" h="828" extrusionOk="0">
                  <a:moveTo>
                    <a:pt x="27" y="0"/>
                  </a:moveTo>
                  <a:cubicBezTo>
                    <a:pt x="12" y="0"/>
                    <a:pt x="1" y="15"/>
                    <a:pt x="1" y="30"/>
                  </a:cubicBezTo>
                  <a:cubicBezTo>
                    <a:pt x="204" y="255"/>
                    <a:pt x="423" y="496"/>
                    <a:pt x="471" y="811"/>
                  </a:cubicBezTo>
                  <a:cubicBezTo>
                    <a:pt x="471" y="822"/>
                    <a:pt x="477" y="827"/>
                    <a:pt x="482" y="827"/>
                  </a:cubicBezTo>
                  <a:cubicBezTo>
                    <a:pt x="487" y="827"/>
                    <a:pt x="493" y="822"/>
                    <a:pt x="493" y="811"/>
                  </a:cubicBezTo>
                  <a:cubicBezTo>
                    <a:pt x="471" y="496"/>
                    <a:pt x="268" y="228"/>
                    <a:pt x="49" y="9"/>
                  </a:cubicBezTo>
                  <a:cubicBezTo>
                    <a:pt x="41" y="3"/>
                    <a:pt x="34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426575" y="1765125"/>
              <a:ext cx="20625" cy="59075"/>
            </a:xfrm>
            <a:custGeom>
              <a:avLst/>
              <a:gdLst/>
              <a:ahLst/>
              <a:cxnLst/>
              <a:rect l="l" t="t" r="r" b="b"/>
              <a:pathLst>
                <a:path w="825" h="2363" extrusionOk="0">
                  <a:moveTo>
                    <a:pt x="18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268" y="812"/>
                    <a:pt x="669" y="1507"/>
                    <a:pt x="760" y="2331"/>
                  </a:cubicBezTo>
                  <a:cubicBezTo>
                    <a:pt x="760" y="2352"/>
                    <a:pt x="776" y="2363"/>
                    <a:pt x="792" y="2363"/>
                  </a:cubicBezTo>
                  <a:cubicBezTo>
                    <a:pt x="808" y="2363"/>
                    <a:pt x="824" y="2352"/>
                    <a:pt x="824" y="2331"/>
                  </a:cubicBezTo>
                  <a:cubicBezTo>
                    <a:pt x="824" y="1507"/>
                    <a:pt x="338" y="769"/>
                    <a:pt x="22" y="10"/>
                  </a:cubicBezTo>
                  <a:cubicBezTo>
                    <a:pt x="22" y="3"/>
                    <a:pt x="20" y="1"/>
                    <a:pt x="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446100" y="1786200"/>
              <a:ext cx="7250" cy="25825"/>
            </a:xfrm>
            <a:custGeom>
              <a:avLst/>
              <a:gdLst/>
              <a:ahLst/>
              <a:cxnLst/>
              <a:rect l="l" t="t" r="r" b="b"/>
              <a:pathLst>
                <a:path w="290" h="1033" extrusionOk="0">
                  <a:moveTo>
                    <a:pt x="11" y="1"/>
                  </a:moveTo>
                  <a:cubicBezTo>
                    <a:pt x="6" y="1"/>
                    <a:pt x="0" y="6"/>
                    <a:pt x="0" y="17"/>
                  </a:cubicBezTo>
                  <a:cubicBezTo>
                    <a:pt x="43" y="348"/>
                    <a:pt x="225" y="685"/>
                    <a:pt x="268" y="1017"/>
                  </a:cubicBezTo>
                  <a:cubicBezTo>
                    <a:pt x="268" y="1028"/>
                    <a:pt x="273" y="1033"/>
                    <a:pt x="279" y="1033"/>
                  </a:cubicBezTo>
                  <a:cubicBezTo>
                    <a:pt x="284" y="1033"/>
                    <a:pt x="289" y="1028"/>
                    <a:pt x="289" y="1017"/>
                  </a:cubicBezTo>
                  <a:cubicBezTo>
                    <a:pt x="268" y="664"/>
                    <a:pt x="91" y="348"/>
                    <a:pt x="22" y="17"/>
                  </a:cubicBezTo>
                  <a:cubicBezTo>
                    <a:pt x="22" y="6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456825" y="1789725"/>
              <a:ext cx="4075" cy="20175"/>
            </a:xfrm>
            <a:custGeom>
              <a:avLst/>
              <a:gdLst/>
              <a:ahLst/>
              <a:cxnLst/>
              <a:rect l="l" t="t" r="r" b="b"/>
              <a:pathLst>
                <a:path w="163" h="807" extrusionOk="0">
                  <a:moveTo>
                    <a:pt x="33" y="1"/>
                  </a:moveTo>
                  <a:cubicBezTo>
                    <a:pt x="20" y="1"/>
                    <a:pt x="0" y="16"/>
                    <a:pt x="15" y="31"/>
                  </a:cubicBezTo>
                  <a:cubicBezTo>
                    <a:pt x="85" y="277"/>
                    <a:pt x="106" y="544"/>
                    <a:pt x="128" y="790"/>
                  </a:cubicBezTo>
                  <a:cubicBezTo>
                    <a:pt x="128" y="801"/>
                    <a:pt x="140" y="806"/>
                    <a:pt x="148" y="806"/>
                  </a:cubicBezTo>
                  <a:cubicBezTo>
                    <a:pt x="157" y="806"/>
                    <a:pt x="162" y="801"/>
                    <a:pt x="149" y="790"/>
                  </a:cubicBezTo>
                  <a:cubicBezTo>
                    <a:pt x="128" y="523"/>
                    <a:pt x="128" y="256"/>
                    <a:pt x="42" y="10"/>
                  </a:cubicBezTo>
                  <a:cubicBezTo>
                    <a:pt x="42" y="3"/>
                    <a:pt x="38" y="1"/>
                    <a:pt x="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330175" y="1918875"/>
              <a:ext cx="33300" cy="33675"/>
            </a:xfrm>
            <a:custGeom>
              <a:avLst/>
              <a:gdLst/>
              <a:ahLst/>
              <a:cxnLst/>
              <a:rect l="l" t="t" r="r" b="b"/>
              <a:pathLst>
                <a:path w="1332" h="1347" extrusionOk="0">
                  <a:moveTo>
                    <a:pt x="1295" y="1"/>
                  </a:moveTo>
                  <a:cubicBezTo>
                    <a:pt x="1288" y="1"/>
                    <a:pt x="1280" y="3"/>
                    <a:pt x="1274" y="9"/>
                  </a:cubicBezTo>
                  <a:cubicBezTo>
                    <a:pt x="803" y="389"/>
                    <a:pt x="316" y="790"/>
                    <a:pt x="28" y="1325"/>
                  </a:cubicBezTo>
                  <a:cubicBezTo>
                    <a:pt x="1" y="1346"/>
                    <a:pt x="49" y="1346"/>
                    <a:pt x="71" y="1346"/>
                  </a:cubicBezTo>
                  <a:cubicBezTo>
                    <a:pt x="402" y="838"/>
                    <a:pt x="851" y="437"/>
                    <a:pt x="1317" y="36"/>
                  </a:cubicBezTo>
                  <a:cubicBezTo>
                    <a:pt x="1332" y="17"/>
                    <a:pt x="1314" y="1"/>
                    <a:pt x="129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53775" y="1918875"/>
              <a:ext cx="12675" cy="15050"/>
            </a:xfrm>
            <a:custGeom>
              <a:avLst/>
              <a:gdLst/>
              <a:ahLst/>
              <a:cxnLst/>
              <a:rect l="l" t="t" r="r" b="b"/>
              <a:pathLst>
                <a:path w="507" h="602" extrusionOk="0">
                  <a:moveTo>
                    <a:pt x="498" y="1"/>
                  </a:moveTo>
                  <a:cubicBezTo>
                    <a:pt x="495" y="1"/>
                    <a:pt x="491" y="3"/>
                    <a:pt x="485" y="9"/>
                  </a:cubicBezTo>
                  <a:cubicBezTo>
                    <a:pt x="287" y="170"/>
                    <a:pt x="153" y="368"/>
                    <a:pt x="20" y="571"/>
                  </a:cubicBezTo>
                  <a:cubicBezTo>
                    <a:pt x="1" y="586"/>
                    <a:pt x="8" y="601"/>
                    <a:pt x="22" y="601"/>
                  </a:cubicBezTo>
                  <a:cubicBezTo>
                    <a:pt x="28" y="601"/>
                    <a:pt x="35" y="599"/>
                    <a:pt x="41" y="592"/>
                  </a:cubicBezTo>
                  <a:cubicBezTo>
                    <a:pt x="175" y="389"/>
                    <a:pt x="308" y="191"/>
                    <a:pt x="506" y="36"/>
                  </a:cubicBezTo>
                  <a:cubicBezTo>
                    <a:pt x="506" y="17"/>
                    <a:pt x="506" y="1"/>
                    <a:pt x="4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346900" y="1916125"/>
              <a:ext cx="8450" cy="10875"/>
            </a:xfrm>
            <a:custGeom>
              <a:avLst/>
              <a:gdLst/>
              <a:ahLst/>
              <a:cxnLst/>
              <a:rect l="l" t="t" r="r" b="b"/>
              <a:pathLst>
                <a:path w="338" h="435" extrusionOk="0">
                  <a:moveTo>
                    <a:pt x="322" y="1"/>
                  </a:moveTo>
                  <a:cubicBezTo>
                    <a:pt x="318" y="1"/>
                    <a:pt x="316" y="4"/>
                    <a:pt x="316" y="13"/>
                  </a:cubicBezTo>
                  <a:cubicBezTo>
                    <a:pt x="225" y="146"/>
                    <a:pt x="113" y="280"/>
                    <a:pt x="27" y="414"/>
                  </a:cubicBezTo>
                  <a:cubicBezTo>
                    <a:pt x="0" y="435"/>
                    <a:pt x="27" y="435"/>
                    <a:pt x="27" y="435"/>
                  </a:cubicBezTo>
                  <a:cubicBezTo>
                    <a:pt x="134" y="280"/>
                    <a:pt x="246" y="168"/>
                    <a:pt x="337" y="13"/>
                  </a:cubicBezTo>
                  <a:cubicBezTo>
                    <a:pt x="337" y="13"/>
                    <a:pt x="328" y="1"/>
                    <a:pt x="3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256925" y="1691575"/>
              <a:ext cx="65900" cy="52375"/>
            </a:xfrm>
            <a:custGeom>
              <a:avLst/>
              <a:gdLst/>
              <a:ahLst/>
              <a:cxnLst/>
              <a:rect l="l" t="t" r="r" b="b"/>
              <a:pathLst>
                <a:path w="2636" h="2095" extrusionOk="0">
                  <a:moveTo>
                    <a:pt x="130" y="1"/>
                  </a:moveTo>
                  <a:cubicBezTo>
                    <a:pt x="57" y="1"/>
                    <a:pt x="0" y="90"/>
                    <a:pt x="59" y="144"/>
                  </a:cubicBezTo>
                  <a:cubicBezTo>
                    <a:pt x="284" y="326"/>
                    <a:pt x="482" y="524"/>
                    <a:pt x="658" y="748"/>
                  </a:cubicBezTo>
                  <a:cubicBezTo>
                    <a:pt x="861" y="946"/>
                    <a:pt x="1086" y="1128"/>
                    <a:pt x="1284" y="1305"/>
                  </a:cubicBezTo>
                  <a:cubicBezTo>
                    <a:pt x="1487" y="1481"/>
                    <a:pt x="1685" y="1641"/>
                    <a:pt x="1931" y="1775"/>
                  </a:cubicBezTo>
                  <a:cubicBezTo>
                    <a:pt x="2156" y="1909"/>
                    <a:pt x="2423" y="1909"/>
                    <a:pt x="2599" y="2085"/>
                  </a:cubicBezTo>
                  <a:cubicBezTo>
                    <a:pt x="2606" y="2092"/>
                    <a:pt x="2612" y="2094"/>
                    <a:pt x="2617" y="2094"/>
                  </a:cubicBezTo>
                  <a:cubicBezTo>
                    <a:pt x="2630" y="2094"/>
                    <a:pt x="2636" y="2079"/>
                    <a:pt x="2621" y="2064"/>
                  </a:cubicBezTo>
                  <a:cubicBezTo>
                    <a:pt x="2487" y="1882"/>
                    <a:pt x="2263" y="1839"/>
                    <a:pt x="2065" y="1748"/>
                  </a:cubicBezTo>
                  <a:cubicBezTo>
                    <a:pt x="1797" y="1641"/>
                    <a:pt x="1594" y="1417"/>
                    <a:pt x="1396" y="1214"/>
                  </a:cubicBezTo>
                  <a:cubicBezTo>
                    <a:pt x="1172" y="1016"/>
                    <a:pt x="974" y="839"/>
                    <a:pt x="792" y="636"/>
                  </a:cubicBezTo>
                  <a:cubicBezTo>
                    <a:pt x="594" y="411"/>
                    <a:pt x="418" y="171"/>
                    <a:pt x="172" y="10"/>
                  </a:cubicBezTo>
                  <a:cubicBezTo>
                    <a:pt x="158" y="4"/>
                    <a:pt x="144" y="1"/>
                    <a:pt x="13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287400" y="170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296350" y="1712350"/>
              <a:ext cx="22775" cy="14350"/>
            </a:xfrm>
            <a:custGeom>
              <a:avLst/>
              <a:gdLst/>
              <a:ahLst/>
              <a:cxnLst/>
              <a:rect l="l" t="t" r="r" b="b"/>
              <a:pathLst>
                <a:path w="911" h="574" extrusionOk="0">
                  <a:moveTo>
                    <a:pt x="28" y="0"/>
                  </a:moveTo>
                  <a:cubicBezTo>
                    <a:pt x="10" y="0"/>
                    <a:pt x="0" y="34"/>
                    <a:pt x="17" y="51"/>
                  </a:cubicBezTo>
                  <a:cubicBezTo>
                    <a:pt x="263" y="276"/>
                    <a:pt x="600" y="383"/>
                    <a:pt x="889" y="564"/>
                  </a:cubicBezTo>
                  <a:cubicBezTo>
                    <a:pt x="889" y="571"/>
                    <a:pt x="891" y="573"/>
                    <a:pt x="893" y="573"/>
                  </a:cubicBezTo>
                  <a:cubicBezTo>
                    <a:pt x="899" y="573"/>
                    <a:pt x="910" y="558"/>
                    <a:pt x="910" y="543"/>
                  </a:cubicBezTo>
                  <a:cubicBezTo>
                    <a:pt x="643" y="340"/>
                    <a:pt x="284" y="228"/>
                    <a:pt x="44" y="8"/>
                  </a:cubicBezTo>
                  <a:cubicBezTo>
                    <a:pt x="38" y="3"/>
                    <a:pt x="33" y="0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317050" y="1720050"/>
              <a:ext cx="9825" cy="8025"/>
            </a:xfrm>
            <a:custGeom>
              <a:avLst/>
              <a:gdLst/>
              <a:ahLst/>
              <a:cxnLst/>
              <a:rect l="l" t="t" r="r" b="b"/>
              <a:pathLst>
                <a:path w="393" h="321" extrusionOk="0">
                  <a:moveTo>
                    <a:pt x="28" y="1"/>
                  </a:moveTo>
                  <a:cubicBezTo>
                    <a:pt x="16" y="1"/>
                    <a:pt x="0" y="10"/>
                    <a:pt x="18" y="10"/>
                  </a:cubicBezTo>
                  <a:cubicBezTo>
                    <a:pt x="104" y="144"/>
                    <a:pt x="216" y="256"/>
                    <a:pt x="350" y="321"/>
                  </a:cubicBezTo>
                  <a:cubicBezTo>
                    <a:pt x="371" y="321"/>
                    <a:pt x="392" y="299"/>
                    <a:pt x="371" y="299"/>
                  </a:cubicBezTo>
                  <a:cubicBezTo>
                    <a:pt x="237" y="235"/>
                    <a:pt x="125" y="123"/>
                    <a:pt x="39" y="10"/>
                  </a:cubicBezTo>
                  <a:cubicBezTo>
                    <a:pt x="39" y="3"/>
                    <a:pt x="34" y="1"/>
                    <a:pt x="2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291275" y="1798775"/>
              <a:ext cx="19550" cy="2075"/>
            </a:xfrm>
            <a:custGeom>
              <a:avLst/>
              <a:gdLst/>
              <a:ahLst/>
              <a:cxnLst/>
              <a:rect l="l" t="t" r="r" b="b"/>
              <a:pathLst>
                <a:path w="782" h="83" extrusionOk="0">
                  <a:moveTo>
                    <a:pt x="755" y="1"/>
                  </a:moveTo>
                  <a:cubicBezTo>
                    <a:pt x="610" y="29"/>
                    <a:pt x="464" y="41"/>
                    <a:pt x="317" y="41"/>
                  </a:cubicBezTo>
                  <a:cubicBezTo>
                    <a:pt x="219" y="41"/>
                    <a:pt x="121" y="36"/>
                    <a:pt x="22" y="27"/>
                  </a:cubicBezTo>
                  <a:cubicBezTo>
                    <a:pt x="1" y="27"/>
                    <a:pt x="1" y="70"/>
                    <a:pt x="22" y="70"/>
                  </a:cubicBezTo>
                  <a:cubicBezTo>
                    <a:pt x="112" y="78"/>
                    <a:pt x="205" y="83"/>
                    <a:pt x="299" y="83"/>
                  </a:cubicBezTo>
                  <a:cubicBezTo>
                    <a:pt x="461" y="83"/>
                    <a:pt x="626" y="68"/>
                    <a:pt x="782" y="27"/>
                  </a:cubicBezTo>
                  <a:cubicBezTo>
                    <a:pt x="782" y="27"/>
                    <a:pt x="782" y="1"/>
                    <a:pt x="75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299025" y="1791550"/>
              <a:ext cx="23975" cy="2850"/>
            </a:xfrm>
            <a:custGeom>
              <a:avLst/>
              <a:gdLst/>
              <a:ahLst/>
              <a:cxnLst/>
              <a:rect l="l" t="t" r="r" b="b"/>
              <a:pathLst>
                <a:path w="959" h="114" extrusionOk="0">
                  <a:moveTo>
                    <a:pt x="915" y="1"/>
                  </a:moveTo>
                  <a:cubicBezTo>
                    <a:pt x="727" y="46"/>
                    <a:pt x="539" y="71"/>
                    <a:pt x="350" y="71"/>
                  </a:cubicBezTo>
                  <a:cubicBezTo>
                    <a:pt x="248" y="71"/>
                    <a:pt x="146" y="64"/>
                    <a:pt x="44" y="49"/>
                  </a:cubicBezTo>
                  <a:cubicBezTo>
                    <a:pt x="22" y="49"/>
                    <a:pt x="1" y="70"/>
                    <a:pt x="44" y="92"/>
                  </a:cubicBezTo>
                  <a:cubicBezTo>
                    <a:pt x="148" y="107"/>
                    <a:pt x="254" y="114"/>
                    <a:pt x="361" y="114"/>
                  </a:cubicBezTo>
                  <a:cubicBezTo>
                    <a:pt x="555" y="114"/>
                    <a:pt x="750" y="90"/>
                    <a:pt x="937" y="49"/>
                  </a:cubicBezTo>
                  <a:cubicBezTo>
                    <a:pt x="958" y="49"/>
                    <a:pt x="958" y="1"/>
                    <a:pt x="91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297975" y="1779850"/>
              <a:ext cx="33450" cy="2900"/>
            </a:xfrm>
            <a:custGeom>
              <a:avLst/>
              <a:gdLst/>
              <a:ahLst/>
              <a:cxnLst/>
              <a:rect l="l" t="t" r="r" b="b"/>
              <a:pathLst>
                <a:path w="1338" h="116" extrusionOk="0">
                  <a:moveTo>
                    <a:pt x="742" y="0"/>
                  </a:moveTo>
                  <a:cubicBezTo>
                    <a:pt x="499" y="0"/>
                    <a:pt x="260" y="31"/>
                    <a:pt x="22" y="68"/>
                  </a:cubicBezTo>
                  <a:cubicBezTo>
                    <a:pt x="0" y="68"/>
                    <a:pt x="0" y="116"/>
                    <a:pt x="22" y="116"/>
                  </a:cubicBezTo>
                  <a:cubicBezTo>
                    <a:pt x="233" y="81"/>
                    <a:pt x="444" y="64"/>
                    <a:pt x="655" y="64"/>
                  </a:cubicBezTo>
                  <a:cubicBezTo>
                    <a:pt x="867" y="64"/>
                    <a:pt x="1078" y="81"/>
                    <a:pt x="1289" y="116"/>
                  </a:cubicBezTo>
                  <a:cubicBezTo>
                    <a:pt x="1316" y="116"/>
                    <a:pt x="1337" y="68"/>
                    <a:pt x="1316" y="68"/>
                  </a:cubicBezTo>
                  <a:cubicBezTo>
                    <a:pt x="1120" y="19"/>
                    <a:pt x="930" y="0"/>
                    <a:pt x="74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236075" y="1757075"/>
              <a:ext cx="46800" cy="19525"/>
            </a:xfrm>
            <a:custGeom>
              <a:avLst/>
              <a:gdLst/>
              <a:ahLst/>
              <a:cxnLst/>
              <a:rect l="l" t="t" r="r" b="b"/>
              <a:pathLst>
                <a:path w="1872" h="781" extrusionOk="0">
                  <a:moveTo>
                    <a:pt x="22" y="0"/>
                  </a:moveTo>
                  <a:cubicBezTo>
                    <a:pt x="0" y="0"/>
                    <a:pt x="0" y="21"/>
                    <a:pt x="22" y="43"/>
                  </a:cubicBezTo>
                  <a:cubicBezTo>
                    <a:pt x="717" y="134"/>
                    <a:pt x="1161" y="733"/>
                    <a:pt x="1850" y="781"/>
                  </a:cubicBezTo>
                  <a:cubicBezTo>
                    <a:pt x="1872" y="781"/>
                    <a:pt x="1872" y="733"/>
                    <a:pt x="1850" y="733"/>
                  </a:cubicBezTo>
                  <a:cubicBezTo>
                    <a:pt x="1203" y="626"/>
                    <a:pt x="717" y="21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358275" y="1706700"/>
              <a:ext cx="7100" cy="8000"/>
            </a:xfrm>
            <a:custGeom>
              <a:avLst/>
              <a:gdLst/>
              <a:ahLst/>
              <a:cxnLst/>
              <a:rect l="l" t="t" r="r" b="b"/>
              <a:pathLst>
                <a:path w="284" h="320" extrusionOk="0">
                  <a:moveTo>
                    <a:pt x="20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107" y="122"/>
                    <a:pt x="171" y="208"/>
                    <a:pt x="241" y="320"/>
                  </a:cubicBezTo>
                  <a:cubicBezTo>
                    <a:pt x="262" y="320"/>
                    <a:pt x="283" y="320"/>
                    <a:pt x="262" y="298"/>
                  </a:cubicBezTo>
                  <a:cubicBezTo>
                    <a:pt x="193" y="186"/>
                    <a:pt x="128" y="101"/>
                    <a:pt x="37" y="10"/>
                  </a:cubicBezTo>
                  <a:cubicBezTo>
                    <a:pt x="31" y="3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353050" y="1647825"/>
              <a:ext cx="21075" cy="33675"/>
            </a:xfrm>
            <a:custGeom>
              <a:avLst/>
              <a:gdLst/>
              <a:ahLst/>
              <a:cxnLst/>
              <a:rect l="l" t="t" r="r" b="b"/>
              <a:pathLst>
                <a:path w="843" h="1347" extrusionOk="0">
                  <a:moveTo>
                    <a:pt x="22" y="1"/>
                  </a:moveTo>
                  <a:cubicBezTo>
                    <a:pt x="22" y="1"/>
                    <a:pt x="0" y="1"/>
                    <a:pt x="0" y="22"/>
                  </a:cubicBezTo>
                  <a:cubicBezTo>
                    <a:pt x="246" y="472"/>
                    <a:pt x="471" y="958"/>
                    <a:pt x="803" y="1338"/>
                  </a:cubicBezTo>
                  <a:cubicBezTo>
                    <a:pt x="809" y="1344"/>
                    <a:pt x="816" y="1347"/>
                    <a:pt x="821" y="1347"/>
                  </a:cubicBezTo>
                  <a:cubicBezTo>
                    <a:pt x="835" y="1347"/>
                    <a:pt x="843" y="1332"/>
                    <a:pt x="824" y="1317"/>
                  </a:cubicBezTo>
                  <a:cubicBezTo>
                    <a:pt x="557" y="894"/>
                    <a:pt x="289" y="472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364825" y="1661200"/>
              <a:ext cx="13750" cy="21525"/>
            </a:xfrm>
            <a:custGeom>
              <a:avLst/>
              <a:gdLst/>
              <a:ahLst/>
              <a:cxnLst/>
              <a:rect l="l" t="t" r="r" b="b"/>
              <a:pathLst>
                <a:path w="550" h="861" extrusionOk="0">
                  <a:moveTo>
                    <a:pt x="43" y="1"/>
                  </a:moveTo>
                  <a:cubicBezTo>
                    <a:pt x="21" y="1"/>
                    <a:pt x="0" y="1"/>
                    <a:pt x="21" y="22"/>
                  </a:cubicBezTo>
                  <a:cubicBezTo>
                    <a:pt x="198" y="290"/>
                    <a:pt x="353" y="584"/>
                    <a:pt x="513" y="851"/>
                  </a:cubicBezTo>
                  <a:cubicBezTo>
                    <a:pt x="521" y="858"/>
                    <a:pt x="528" y="861"/>
                    <a:pt x="533" y="861"/>
                  </a:cubicBezTo>
                  <a:cubicBezTo>
                    <a:pt x="544" y="861"/>
                    <a:pt x="549" y="851"/>
                    <a:pt x="535" y="851"/>
                  </a:cubicBezTo>
                  <a:cubicBezTo>
                    <a:pt x="401" y="536"/>
                    <a:pt x="219" y="268"/>
                    <a:pt x="4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344750" y="1632875"/>
              <a:ext cx="12875" cy="11325"/>
            </a:xfrm>
            <a:custGeom>
              <a:avLst/>
              <a:gdLst/>
              <a:ahLst/>
              <a:cxnLst/>
              <a:rect l="l" t="t" r="r" b="b"/>
              <a:pathLst>
                <a:path w="515" h="453" extrusionOk="0">
                  <a:moveTo>
                    <a:pt x="22" y="0"/>
                  </a:moveTo>
                  <a:cubicBezTo>
                    <a:pt x="22" y="0"/>
                    <a:pt x="1" y="21"/>
                    <a:pt x="22" y="43"/>
                  </a:cubicBezTo>
                  <a:cubicBezTo>
                    <a:pt x="199" y="155"/>
                    <a:pt x="354" y="267"/>
                    <a:pt x="488" y="444"/>
                  </a:cubicBezTo>
                  <a:cubicBezTo>
                    <a:pt x="488" y="450"/>
                    <a:pt x="490" y="453"/>
                    <a:pt x="493" y="453"/>
                  </a:cubicBezTo>
                  <a:cubicBezTo>
                    <a:pt x="501" y="453"/>
                    <a:pt x="514" y="438"/>
                    <a:pt x="514" y="422"/>
                  </a:cubicBezTo>
                  <a:cubicBezTo>
                    <a:pt x="381" y="246"/>
                    <a:pt x="220" y="134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4312950" y="1656800"/>
              <a:ext cx="36775" cy="39825"/>
            </a:xfrm>
            <a:custGeom>
              <a:avLst/>
              <a:gdLst/>
              <a:ahLst/>
              <a:cxnLst/>
              <a:rect l="l" t="t" r="r" b="b"/>
              <a:pathLst>
                <a:path w="1471" h="1593" extrusionOk="0">
                  <a:moveTo>
                    <a:pt x="22" y="0"/>
                  </a:moveTo>
                  <a:lnTo>
                    <a:pt x="0" y="22"/>
                  </a:lnTo>
                  <a:cubicBezTo>
                    <a:pt x="449" y="556"/>
                    <a:pt x="936" y="1091"/>
                    <a:pt x="1428" y="1583"/>
                  </a:cubicBezTo>
                  <a:cubicBezTo>
                    <a:pt x="1434" y="1589"/>
                    <a:pt x="1440" y="1592"/>
                    <a:pt x="1446" y="1592"/>
                  </a:cubicBezTo>
                  <a:cubicBezTo>
                    <a:pt x="1460" y="1592"/>
                    <a:pt x="1471" y="1577"/>
                    <a:pt x="1471" y="1562"/>
                  </a:cubicBezTo>
                  <a:cubicBezTo>
                    <a:pt x="1070" y="979"/>
                    <a:pt x="492" y="535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345975" y="1684925"/>
              <a:ext cx="9750" cy="10550"/>
            </a:xfrm>
            <a:custGeom>
              <a:avLst/>
              <a:gdLst/>
              <a:ahLst/>
              <a:cxnLst/>
              <a:rect l="l" t="t" r="r" b="b"/>
              <a:pathLst>
                <a:path w="390" h="422" extrusionOk="0">
                  <a:moveTo>
                    <a:pt x="29" y="0"/>
                  </a:moveTo>
                  <a:cubicBezTo>
                    <a:pt x="18" y="0"/>
                    <a:pt x="1" y="17"/>
                    <a:pt x="16" y="36"/>
                  </a:cubicBezTo>
                  <a:cubicBezTo>
                    <a:pt x="128" y="169"/>
                    <a:pt x="241" y="303"/>
                    <a:pt x="353" y="410"/>
                  </a:cubicBezTo>
                  <a:cubicBezTo>
                    <a:pt x="353" y="418"/>
                    <a:pt x="357" y="421"/>
                    <a:pt x="362" y="421"/>
                  </a:cubicBezTo>
                  <a:cubicBezTo>
                    <a:pt x="373" y="421"/>
                    <a:pt x="389" y="404"/>
                    <a:pt x="374" y="389"/>
                  </a:cubicBezTo>
                  <a:cubicBezTo>
                    <a:pt x="283" y="255"/>
                    <a:pt x="171" y="121"/>
                    <a:pt x="37" y="9"/>
                  </a:cubicBezTo>
                  <a:cubicBezTo>
                    <a:pt x="37" y="3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352525" y="1683525"/>
              <a:ext cx="8225" cy="11950"/>
            </a:xfrm>
            <a:custGeom>
              <a:avLst/>
              <a:gdLst/>
              <a:ahLst/>
              <a:cxnLst/>
              <a:rect l="l" t="t" r="r" b="b"/>
              <a:pathLst>
                <a:path w="329" h="478" extrusionOk="0">
                  <a:moveTo>
                    <a:pt x="21" y="1"/>
                  </a:moveTo>
                  <a:cubicBezTo>
                    <a:pt x="21" y="1"/>
                    <a:pt x="0" y="1"/>
                    <a:pt x="0" y="22"/>
                  </a:cubicBezTo>
                  <a:cubicBezTo>
                    <a:pt x="70" y="177"/>
                    <a:pt x="177" y="332"/>
                    <a:pt x="289" y="466"/>
                  </a:cubicBezTo>
                  <a:cubicBezTo>
                    <a:pt x="295" y="474"/>
                    <a:pt x="302" y="477"/>
                    <a:pt x="308" y="477"/>
                  </a:cubicBezTo>
                  <a:cubicBezTo>
                    <a:pt x="321" y="477"/>
                    <a:pt x="329" y="460"/>
                    <a:pt x="310" y="445"/>
                  </a:cubicBezTo>
                  <a:cubicBezTo>
                    <a:pt x="225" y="311"/>
                    <a:pt x="91" y="177"/>
                    <a:pt x="2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247950" y="1855600"/>
              <a:ext cx="27725" cy="10250"/>
            </a:xfrm>
            <a:custGeom>
              <a:avLst/>
              <a:gdLst/>
              <a:ahLst/>
              <a:cxnLst/>
              <a:rect l="l" t="t" r="r" b="b"/>
              <a:pathLst>
                <a:path w="1109" h="410" extrusionOk="0">
                  <a:moveTo>
                    <a:pt x="1065" y="0"/>
                  </a:moveTo>
                  <a:cubicBezTo>
                    <a:pt x="707" y="113"/>
                    <a:pt x="375" y="225"/>
                    <a:pt x="17" y="359"/>
                  </a:cubicBezTo>
                  <a:cubicBezTo>
                    <a:pt x="0" y="376"/>
                    <a:pt x="10" y="409"/>
                    <a:pt x="26" y="409"/>
                  </a:cubicBezTo>
                  <a:cubicBezTo>
                    <a:pt x="30" y="409"/>
                    <a:pt x="34" y="407"/>
                    <a:pt x="39" y="401"/>
                  </a:cubicBezTo>
                  <a:cubicBezTo>
                    <a:pt x="397" y="316"/>
                    <a:pt x="750" y="182"/>
                    <a:pt x="1087" y="48"/>
                  </a:cubicBezTo>
                  <a:cubicBezTo>
                    <a:pt x="1108" y="27"/>
                    <a:pt x="1087" y="0"/>
                    <a:pt x="10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4257975" y="1818200"/>
              <a:ext cx="66600" cy="10225"/>
            </a:xfrm>
            <a:custGeom>
              <a:avLst/>
              <a:gdLst/>
              <a:ahLst/>
              <a:cxnLst/>
              <a:rect l="l" t="t" r="r" b="b"/>
              <a:pathLst>
                <a:path w="2664" h="409" extrusionOk="0">
                  <a:moveTo>
                    <a:pt x="2618" y="0"/>
                  </a:moveTo>
                  <a:cubicBezTo>
                    <a:pt x="2612" y="0"/>
                    <a:pt x="2606" y="1"/>
                    <a:pt x="2600" y="4"/>
                  </a:cubicBezTo>
                  <a:cubicBezTo>
                    <a:pt x="1972" y="117"/>
                    <a:pt x="1367" y="302"/>
                    <a:pt x="742" y="302"/>
                  </a:cubicBezTo>
                  <a:cubicBezTo>
                    <a:pt x="504" y="302"/>
                    <a:pt x="263" y="275"/>
                    <a:pt x="17" y="208"/>
                  </a:cubicBezTo>
                  <a:cubicBezTo>
                    <a:pt x="17" y="203"/>
                    <a:pt x="16" y="202"/>
                    <a:pt x="15" y="202"/>
                  </a:cubicBezTo>
                  <a:lnTo>
                    <a:pt x="15" y="202"/>
                  </a:lnTo>
                  <a:cubicBezTo>
                    <a:pt x="10" y="202"/>
                    <a:pt x="0" y="229"/>
                    <a:pt x="17" y="229"/>
                  </a:cubicBezTo>
                  <a:cubicBezTo>
                    <a:pt x="320" y="357"/>
                    <a:pt x="632" y="408"/>
                    <a:pt x="946" y="408"/>
                  </a:cubicBezTo>
                  <a:cubicBezTo>
                    <a:pt x="1509" y="408"/>
                    <a:pt x="2079" y="245"/>
                    <a:pt x="2622" y="74"/>
                  </a:cubicBezTo>
                  <a:cubicBezTo>
                    <a:pt x="2663" y="55"/>
                    <a:pt x="2653" y="0"/>
                    <a:pt x="261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297975" y="1810550"/>
              <a:ext cx="27825" cy="3900"/>
            </a:xfrm>
            <a:custGeom>
              <a:avLst/>
              <a:gdLst/>
              <a:ahLst/>
              <a:cxnLst/>
              <a:rect l="l" t="t" r="r" b="b"/>
              <a:pathLst>
                <a:path w="1113" h="156" extrusionOk="0">
                  <a:moveTo>
                    <a:pt x="1091" y="0"/>
                  </a:moveTo>
                  <a:cubicBezTo>
                    <a:pt x="733" y="0"/>
                    <a:pt x="380" y="91"/>
                    <a:pt x="22" y="112"/>
                  </a:cubicBezTo>
                  <a:cubicBezTo>
                    <a:pt x="0" y="112"/>
                    <a:pt x="0" y="155"/>
                    <a:pt x="22" y="155"/>
                  </a:cubicBezTo>
                  <a:cubicBezTo>
                    <a:pt x="380" y="155"/>
                    <a:pt x="733" y="64"/>
                    <a:pt x="1091" y="43"/>
                  </a:cubicBezTo>
                  <a:cubicBezTo>
                    <a:pt x="1113" y="22"/>
                    <a:pt x="1113" y="0"/>
                    <a:pt x="10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237800" y="1801575"/>
              <a:ext cx="25025" cy="5650"/>
            </a:xfrm>
            <a:custGeom>
              <a:avLst/>
              <a:gdLst/>
              <a:ahLst/>
              <a:cxnLst/>
              <a:rect l="l" t="t" r="r" b="b"/>
              <a:pathLst>
                <a:path w="1001" h="226" extrusionOk="0">
                  <a:moveTo>
                    <a:pt x="22" y="1"/>
                  </a:moveTo>
                  <a:cubicBezTo>
                    <a:pt x="1" y="1"/>
                    <a:pt x="1" y="22"/>
                    <a:pt x="22" y="22"/>
                  </a:cubicBezTo>
                  <a:cubicBezTo>
                    <a:pt x="311" y="156"/>
                    <a:pt x="648" y="183"/>
                    <a:pt x="979" y="225"/>
                  </a:cubicBezTo>
                  <a:cubicBezTo>
                    <a:pt x="1001" y="225"/>
                    <a:pt x="1001" y="183"/>
                    <a:pt x="979" y="183"/>
                  </a:cubicBezTo>
                  <a:cubicBezTo>
                    <a:pt x="648" y="135"/>
                    <a:pt x="354" y="70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249425" y="1811075"/>
              <a:ext cx="13400" cy="1100"/>
            </a:xfrm>
            <a:custGeom>
              <a:avLst/>
              <a:gdLst/>
              <a:ahLst/>
              <a:cxnLst/>
              <a:rect l="l" t="t" r="r" b="b"/>
              <a:pathLst>
                <a:path w="536" h="44" extrusionOk="0">
                  <a:moveTo>
                    <a:pt x="22" y="1"/>
                  </a:moveTo>
                  <a:cubicBezTo>
                    <a:pt x="1" y="1"/>
                    <a:pt x="1" y="43"/>
                    <a:pt x="22" y="43"/>
                  </a:cubicBezTo>
                  <a:lnTo>
                    <a:pt x="514" y="43"/>
                  </a:lnTo>
                  <a:cubicBezTo>
                    <a:pt x="536" y="43"/>
                    <a:pt x="536" y="1"/>
                    <a:pt x="5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231650" y="1450100"/>
              <a:ext cx="45075" cy="21825"/>
            </a:xfrm>
            <a:custGeom>
              <a:avLst/>
              <a:gdLst/>
              <a:ahLst/>
              <a:cxnLst/>
              <a:rect l="l" t="t" r="r" b="b"/>
              <a:pathLst>
                <a:path w="1803" h="873" extrusionOk="0">
                  <a:moveTo>
                    <a:pt x="1782" y="1"/>
                  </a:moveTo>
                  <a:cubicBezTo>
                    <a:pt x="1183" y="225"/>
                    <a:pt x="557" y="493"/>
                    <a:pt x="22" y="846"/>
                  </a:cubicBezTo>
                  <a:cubicBezTo>
                    <a:pt x="1" y="846"/>
                    <a:pt x="22" y="872"/>
                    <a:pt x="43" y="872"/>
                  </a:cubicBezTo>
                  <a:cubicBezTo>
                    <a:pt x="578" y="514"/>
                    <a:pt x="1183" y="289"/>
                    <a:pt x="1782" y="43"/>
                  </a:cubicBezTo>
                  <a:cubicBezTo>
                    <a:pt x="1803" y="22"/>
                    <a:pt x="1803" y="1"/>
                    <a:pt x="178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245175" y="1439925"/>
              <a:ext cx="29400" cy="14900"/>
            </a:xfrm>
            <a:custGeom>
              <a:avLst/>
              <a:gdLst/>
              <a:ahLst/>
              <a:cxnLst/>
              <a:rect l="l" t="t" r="r" b="b"/>
              <a:pathLst>
                <a:path w="1176" h="596" extrusionOk="0">
                  <a:moveTo>
                    <a:pt x="1165" y="1"/>
                  </a:moveTo>
                  <a:cubicBezTo>
                    <a:pt x="1163" y="1"/>
                    <a:pt x="1159" y="2"/>
                    <a:pt x="1155" y="7"/>
                  </a:cubicBezTo>
                  <a:cubicBezTo>
                    <a:pt x="775" y="210"/>
                    <a:pt x="396" y="365"/>
                    <a:pt x="16" y="563"/>
                  </a:cubicBezTo>
                  <a:cubicBezTo>
                    <a:pt x="1" y="578"/>
                    <a:pt x="7" y="595"/>
                    <a:pt x="19" y="595"/>
                  </a:cubicBezTo>
                  <a:cubicBezTo>
                    <a:pt x="24" y="595"/>
                    <a:pt x="31" y="592"/>
                    <a:pt x="37" y="584"/>
                  </a:cubicBezTo>
                  <a:cubicBezTo>
                    <a:pt x="417" y="408"/>
                    <a:pt x="797" y="253"/>
                    <a:pt x="1155" y="28"/>
                  </a:cubicBezTo>
                  <a:cubicBezTo>
                    <a:pt x="1172" y="28"/>
                    <a:pt x="1175" y="1"/>
                    <a:pt x="116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4250650" y="1426550"/>
              <a:ext cx="14975" cy="8225"/>
            </a:xfrm>
            <a:custGeom>
              <a:avLst/>
              <a:gdLst/>
              <a:ahLst/>
              <a:cxnLst/>
              <a:rect l="l" t="t" r="r" b="b"/>
              <a:pathLst>
                <a:path w="599" h="329" extrusionOk="0">
                  <a:moveTo>
                    <a:pt x="588" y="1"/>
                  </a:moveTo>
                  <a:cubicBezTo>
                    <a:pt x="585" y="1"/>
                    <a:pt x="582" y="3"/>
                    <a:pt x="578" y="7"/>
                  </a:cubicBezTo>
                  <a:cubicBezTo>
                    <a:pt x="353" y="50"/>
                    <a:pt x="155" y="141"/>
                    <a:pt x="0" y="296"/>
                  </a:cubicBezTo>
                  <a:cubicBezTo>
                    <a:pt x="0" y="311"/>
                    <a:pt x="11" y="328"/>
                    <a:pt x="17" y="328"/>
                  </a:cubicBezTo>
                  <a:cubicBezTo>
                    <a:pt x="20" y="328"/>
                    <a:pt x="21" y="325"/>
                    <a:pt x="21" y="317"/>
                  </a:cubicBezTo>
                  <a:cubicBezTo>
                    <a:pt x="177" y="183"/>
                    <a:pt x="374" y="98"/>
                    <a:pt x="578" y="28"/>
                  </a:cubicBezTo>
                  <a:cubicBezTo>
                    <a:pt x="595" y="28"/>
                    <a:pt x="598" y="1"/>
                    <a:pt x="58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4304125" y="1545150"/>
              <a:ext cx="12025" cy="9950"/>
            </a:xfrm>
            <a:custGeom>
              <a:avLst/>
              <a:gdLst/>
              <a:ahLst/>
              <a:cxnLst/>
              <a:rect l="l" t="t" r="r" b="b"/>
              <a:pathLst>
                <a:path w="481" h="398" extrusionOk="0">
                  <a:moveTo>
                    <a:pt x="462" y="0"/>
                  </a:moveTo>
                  <a:cubicBezTo>
                    <a:pt x="457" y="0"/>
                    <a:pt x="450" y="4"/>
                    <a:pt x="444" y="12"/>
                  </a:cubicBezTo>
                  <a:cubicBezTo>
                    <a:pt x="310" y="145"/>
                    <a:pt x="155" y="252"/>
                    <a:pt x="0" y="365"/>
                  </a:cubicBezTo>
                  <a:cubicBezTo>
                    <a:pt x="0" y="380"/>
                    <a:pt x="0" y="397"/>
                    <a:pt x="8" y="397"/>
                  </a:cubicBezTo>
                  <a:cubicBezTo>
                    <a:pt x="11" y="397"/>
                    <a:pt x="15" y="394"/>
                    <a:pt x="22" y="386"/>
                  </a:cubicBezTo>
                  <a:cubicBezTo>
                    <a:pt x="177" y="300"/>
                    <a:pt x="353" y="188"/>
                    <a:pt x="465" y="33"/>
                  </a:cubicBezTo>
                  <a:cubicBezTo>
                    <a:pt x="480" y="18"/>
                    <a:pt x="474" y="0"/>
                    <a:pt x="46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309750" y="1537000"/>
              <a:ext cx="11650" cy="6925"/>
            </a:xfrm>
            <a:custGeom>
              <a:avLst/>
              <a:gdLst/>
              <a:ahLst/>
              <a:cxnLst/>
              <a:rect l="l" t="t" r="r" b="b"/>
              <a:pathLst>
                <a:path w="466" h="277" extrusionOk="0">
                  <a:moveTo>
                    <a:pt x="444" y="1"/>
                  </a:moveTo>
                  <a:cubicBezTo>
                    <a:pt x="283" y="43"/>
                    <a:pt x="150" y="156"/>
                    <a:pt x="16" y="247"/>
                  </a:cubicBezTo>
                  <a:cubicBezTo>
                    <a:pt x="1" y="262"/>
                    <a:pt x="7" y="277"/>
                    <a:pt x="21" y="277"/>
                  </a:cubicBezTo>
                  <a:cubicBezTo>
                    <a:pt x="27" y="277"/>
                    <a:pt x="35" y="274"/>
                    <a:pt x="43" y="268"/>
                  </a:cubicBezTo>
                  <a:cubicBezTo>
                    <a:pt x="176" y="204"/>
                    <a:pt x="310" y="113"/>
                    <a:pt x="465" y="43"/>
                  </a:cubicBezTo>
                  <a:cubicBezTo>
                    <a:pt x="465" y="22"/>
                    <a:pt x="465" y="1"/>
                    <a:pt x="4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256225" y="1476850"/>
              <a:ext cx="28400" cy="13550"/>
            </a:xfrm>
            <a:custGeom>
              <a:avLst/>
              <a:gdLst/>
              <a:ahLst/>
              <a:cxnLst/>
              <a:rect l="l" t="t" r="r" b="b"/>
              <a:pathLst>
                <a:path w="1136" h="542" extrusionOk="0">
                  <a:moveTo>
                    <a:pt x="1087" y="0"/>
                  </a:moveTo>
                  <a:cubicBezTo>
                    <a:pt x="713" y="113"/>
                    <a:pt x="376" y="359"/>
                    <a:pt x="18" y="514"/>
                  </a:cubicBezTo>
                  <a:cubicBezTo>
                    <a:pt x="1" y="514"/>
                    <a:pt x="11" y="541"/>
                    <a:pt x="29" y="541"/>
                  </a:cubicBezTo>
                  <a:cubicBezTo>
                    <a:pt x="34" y="541"/>
                    <a:pt x="39" y="539"/>
                    <a:pt x="44" y="535"/>
                  </a:cubicBezTo>
                  <a:cubicBezTo>
                    <a:pt x="397" y="401"/>
                    <a:pt x="777" y="246"/>
                    <a:pt x="1114" y="43"/>
                  </a:cubicBezTo>
                  <a:cubicBezTo>
                    <a:pt x="1135" y="22"/>
                    <a:pt x="1114" y="0"/>
                    <a:pt x="108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257850" y="1458925"/>
              <a:ext cx="23875" cy="14600"/>
            </a:xfrm>
            <a:custGeom>
              <a:avLst/>
              <a:gdLst/>
              <a:ahLst/>
              <a:cxnLst/>
              <a:rect l="l" t="t" r="r" b="b"/>
              <a:pathLst>
                <a:path w="955" h="584" extrusionOk="0">
                  <a:moveTo>
                    <a:pt x="927" y="0"/>
                  </a:moveTo>
                  <a:cubicBezTo>
                    <a:pt x="923" y="0"/>
                    <a:pt x="919" y="2"/>
                    <a:pt x="915" y="6"/>
                  </a:cubicBezTo>
                  <a:cubicBezTo>
                    <a:pt x="600" y="182"/>
                    <a:pt x="268" y="295"/>
                    <a:pt x="22" y="562"/>
                  </a:cubicBezTo>
                  <a:cubicBezTo>
                    <a:pt x="1" y="562"/>
                    <a:pt x="22" y="584"/>
                    <a:pt x="44" y="584"/>
                  </a:cubicBezTo>
                  <a:cubicBezTo>
                    <a:pt x="290" y="338"/>
                    <a:pt x="648" y="252"/>
                    <a:pt x="937" y="49"/>
                  </a:cubicBezTo>
                  <a:cubicBezTo>
                    <a:pt x="954" y="31"/>
                    <a:pt x="943" y="0"/>
                    <a:pt x="9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073025" y="1386375"/>
              <a:ext cx="9325" cy="19625"/>
            </a:xfrm>
            <a:custGeom>
              <a:avLst/>
              <a:gdLst/>
              <a:ahLst/>
              <a:cxnLst/>
              <a:rect l="l" t="t" r="r" b="b"/>
              <a:pathLst>
                <a:path w="373" h="785" extrusionOk="0">
                  <a:moveTo>
                    <a:pt x="22" y="1"/>
                  </a:moveTo>
                  <a:cubicBezTo>
                    <a:pt x="8" y="1"/>
                    <a:pt x="0" y="16"/>
                    <a:pt x="19" y="31"/>
                  </a:cubicBezTo>
                  <a:cubicBezTo>
                    <a:pt x="126" y="277"/>
                    <a:pt x="217" y="523"/>
                    <a:pt x="330" y="769"/>
                  </a:cubicBezTo>
                  <a:cubicBezTo>
                    <a:pt x="330" y="780"/>
                    <a:pt x="340" y="785"/>
                    <a:pt x="351" y="785"/>
                  </a:cubicBezTo>
                  <a:cubicBezTo>
                    <a:pt x="362" y="785"/>
                    <a:pt x="372" y="780"/>
                    <a:pt x="372" y="769"/>
                  </a:cubicBezTo>
                  <a:cubicBezTo>
                    <a:pt x="260" y="502"/>
                    <a:pt x="153" y="256"/>
                    <a:pt x="41" y="10"/>
                  </a:cubicBezTo>
                  <a:cubicBezTo>
                    <a:pt x="34" y="3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084050" y="1395325"/>
              <a:ext cx="6175" cy="13500"/>
            </a:xfrm>
            <a:custGeom>
              <a:avLst/>
              <a:gdLst/>
              <a:ahLst/>
              <a:cxnLst/>
              <a:rect l="l" t="t" r="r" b="b"/>
              <a:pathLst>
                <a:path w="247" h="540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86" y="186"/>
                    <a:pt x="156" y="363"/>
                    <a:pt x="220" y="523"/>
                  </a:cubicBezTo>
                  <a:cubicBezTo>
                    <a:pt x="220" y="534"/>
                    <a:pt x="227" y="539"/>
                    <a:pt x="233" y="539"/>
                  </a:cubicBezTo>
                  <a:cubicBezTo>
                    <a:pt x="240" y="539"/>
                    <a:pt x="247" y="534"/>
                    <a:pt x="247" y="523"/>
                  </a:cubicBezTo>
                  <a:cubicBezTo>
                    <a:pt x="199" y="341"/>
                    <a:pt x="135" y="165"/>
                    <a:pt x="44" y="10"/>
                  </a:cubicBezTo>
                  <a:cubicBezTo>
                    <a:pt x="37" y="4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116950" y="1397475"/>
              <a:ext cx="11500" cy="29350"/>
            </a:xfrm>
            <a:custGeom>
              <a:avLst/>
              <a:gdLst/>
              <a:ahLst/>
              <a:cxnLst/>
              <a:rect l="l" t="t" r="r" b="b"/>
              <a:pathLst>
                <a:path w="460" h="1174" extrusionOk="0">
                  <a:moveTo>
                    <a:pt x="440" y="1"/>
                  </a:moveTo>
                  <a:cubicBezTo>
                    <a:pt x="435" y="1"/>
                    <a:pt x="429" y="3"/>
                    <a:pt x="423" y="9"/>
                  </a:cubicBezTo>
                  <a:cubicBezTo>
                    <a:pt x="65" y="277"/>
                    <a:pt x="0" y="726"/>
                    <a:pt x="43" y="1148"/>
                  </a:cubicBezTo>
                  <a:cubicBezTo>
                    <a:pt x="52" y="1167"/>
                    <a:pt x="65" y="1173"/>
                    <a:pt x="77" y="1173"/>
                  </a:cubicBezTo>
                  <a:cubicBezTo>
                    <a:pt x="93" y="1173"/>
                    <a:pt x="107" y="1161"/>
                    <a:pt x="107" y="1148"/>
                  </a:cubicBezTo>
                  <a:cubicBezTo>
                    <a:pt x="107" y="747"/>
                    <a:pt x="220" y="368"/>
                    <a:pt x="444" y="36"/>
                  </a:cubicBezTo>
                  <a:cubicBezTo>
                    <a:pt x="460" y="17"/>
                    <a:pt x="453" y="1"/>
                    <a:pt x="44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137700" y="1402025"/>
              <a:ext cx="7625" cy="14900"/>
            </a:xfrm>
            <a:custGeom>
              <a:avLst/>
              <a:gdLst/>
              <a:ahLst/>
              <a:cxnLst/>
              <a:rect l="l" t="t" r="r" b="b"/>
              <a:pathLst>
                <a:path w="305" h="596" extrusionOk="0">
                  <a:moveTo>
                    <a:pt x="280" y="0"/>
                  </a:moveTo>
                  <a:cubicBezTo>
                    <a:pt x="274" y="0"/>
                    <a:pt x="268" y="3"/>
                    <a:pt x="261" y="9"/>
                  </a:cubicBezTo>
                  <a:cubicBezTo>
                    <a:pt x="149" y="186"/>
                    <a:pt x="79" y="389"/>
                    <a:pt x="15" y="565"/>
                  </a:cubicBezTo>
                  <a:cubicBezTo>
                    <a:pt x="0" y="581"/>
                    <a:pt x="6" y="596"/>
                    <a:pt x="19" y="596"/>
                  </a:cubicBezTo>
                  <a:cubicBezTo>
                    <a:pt x="24" y="596"/>
                    <a:pt x="30" y="593"/>
                    <a:pt x="37" y="587"/>
                  </a:cubicBezTo>
                  <a:cubicBezTo>
                    <a:pt x="128" y="410"/>
                    <a:pt x="240" y="207"/>
                    <a:pt x="304" y="31"/>
                  </a:cubicBezTo>
                  <a:cubicBezTo>
                    <a:pt x="304" y="15"/>
                    <a:pt x="293" y="0"/>
                    <a:pt x="28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108525" y="1399725"/>
              <a:ext cx="3375" cy="15200"/>
            </a:xfrm>
            <a:custGeom>
              <a:avLst/>
              <a:gdLst/>
              <a:ahLst/>
              <a:cxnLst/>
              <a:rect l="l" t="t" r="r" b="b"/>
              <a:pathLst>
                <a:path w="135" h="608" extrusionOk="0">
                  <a:moveTo>
                    <a:pt x="86" y="1"/>
                  </a:moveTo>
                  <a:cubicBezTo>
                    <a:pt x="79" y="1"/>
                    <a:pt x="70" y="10"/>
                    <a:pt x="70" y="10"/>
                  </a:cubicBezTo>
                  <a:cubicBezTo>
                    <a:pt x="91" y="214"/>
                    <a:pt x="22" y="390"/>
                    <a:pt x="0" y="588"/>
                  </a:cubicBezTo>
                  <a:cubicBezTo>
                    <a:pt x="0" y="601"/>
                    <a:pt x="11" y="608"/>
                    <a:pt x="22" y="608"/>
                  </a:cubicBezTo>
                  <a:cubicBezTo>
                    <a:pt x="33" y="608"/>
                    <a:pt x="43" y="601"/>
                    <a:pt x="43" y="588"/>
                  </a:cubicBezTo>
                  <a:cubicBezTo>
                    <a:pt x="70" y="390"/>
                    <a:pt x="134" y="214"/>
                    <a:pt x="91" y="10"/>
                  </a:cubicBezTo>
                  <a:cubicBezTo>
                    <a:pt x="91" y="3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168675" y="1407050"/>
              <a:ext cx="13300" cy="16750"/>
            </a:xfrm>
            <a:custGeom>
              <a:avLst/>
              <a:gdLst/>
              <a:ahLst/>
              <a:cxnLst/>
              <a:rect l="l" t="t" r="r" b="b"/>
              <a:pathLst>
                <a:path w="532" h="670" extrusionOk="0">
                  <a:moveTo>
                    <a:pt x="505" y="0"/>
                  </a:moveTo>
                  <a:cubicBezTo>
                    <a:pt x="501" y="0"/>
                    <a:pt x="497" y="2"/>
                    <a:pt x="493" y="6"/>
                  </a:cubicBezTo>
                  <a:cubicBezTo>
                    <a:pt x="268" y="161"/>
                    <a:pt x="44" y="364"/>
                    <a:pt x="1" y="653"/>
                  </a:cubicBezTo>
                  <a:cubicBezTo>
                    <a:pt x="1" y="664"/>
                    <a:pt x="12" y="669"/>
                    <a:pt x="22" y="669"/>
                  </a:cubicBezTo>
                  <a:cubicBezTo>
                    <a:pt x="33" y="669"/>
                    <a:pt x="44" y="664"/>
                    <a:pt x="44" y="653"/>
                  </a:cubicBezTo>
                  <a:cubicBezTo>
                    <a:pt x="113" y="386"/>
                    <a:pt x="359" y="252"/>
                    <a:pt x="514" y="54"/>
                  </a:cubicBezTo>
                  <a:cubicBezTo>
                    <a:pt x="532" y="33"/>
                    <a:pt x="521" y="0"/>
                    <a:pt x="50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176000" y="1413125"/>
              <a:ext cx="12600" cy="16025"/>
            </a:xfrm>
            <a:custGeom>
              <a:avLst/>
              <a:gdLst/>
              <a:ahLst/>
              <a:cxnLst/>
              <a:rect l="l" t="t" r="r" b="b"/>
              <a:pathLst>
                <a:path w="504" h="641" extrusionOk="0">
                  <a:moveTo>
                    <a:pt x="485" y="0"/>
                  </a:moveTo>
                  <a:cubicBezTo>
                    <a:pt x="480" y="0"/>
                    <a:pt x="474" y="3"/>
                    <a:pt x="467" y="9"/>
                  </a:cubicBezTo>
                  <a:cubicBezTo>
                    <a:pt x="285" y="186"/>
                    <a:pt x="179" y="410"/>
                    <a:pt x="18" y="587"/>
                  </a:cubicBezTo>
                  <a:cubicBezTo>
                    <a:pt x="1" y="608"/>
                    <a:pt x="12" y="641"/>
                    <a:pt x="31" y="641"/>
                  </a:cubicBezTo>
                  <a:cubicBezTo>
                    <a:pt x="35" y="641"/>
                    <a:pt x="40" y="639"/>
                    <a:pt x="45" y="635"/>
                  </a:cubicBezTo>
                  <a:cubicBezTo>
                    <a:pt x="243" y="453"/>
                    <a:pt x="312" y="212"/>
                    <a:pt x="489" y="30"/>
                  </a:cubicBezTo>
                  <a:cubicBezTo>
                    <a:pt x="504" y="15"/>
                    <a:pt x="498" y="0"/>
                    <a:pt x="48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192625" y="1422825"/>
              <a:ext cx="12850" cy="15000"/>
            </a:xfrm>
            <a:custGeom>
              <a:avLst/>
              <a:gdLst/>
              <a:ahLst/>
              <a:cxnLst/>
              <a:rect l="l" t="t" r="r" b="b"/>
              <a:pathLst>
                <a:path w="514" h="600" extrusionOk="0">
                  <a:moveTo>
                    <a:pt x="492" y="1"/>
                  </a:moveTo>
                  <a:cubicBezTo>
                    <a:pt x="316" y="177"/>
                    <a:pt x="155" y="380"/>
                    <a:pt x="0" y="578"/>
                  </a:cubicBezTo>
                  <a:lnTo>
                    <a:pt x="22" y="600"/>
                  </a:lnTo>
                  <a:cubicBezTo>
                    <a:pt x="182" y="402"/>
                    <a:pt x="337" y="199"/>
                    <a:pt x="514" y="22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197700" y="1451975"/>
              <a:ext cx="6175" cy="15100"/>
            </a:xfrm>
            <a:custGeom>
              <a:avLst/>
              <a:gdLst/>
              <a:ahLst/>
              <a:cxnLst/>
              <a:rect l="l" t="t" r="r" b="b"/>
              <a:pathLst>
                <a:path w="247" h="604" extrusionOk="0">
                  <a:moveTo>
                    <a:pt x="198" y="1"/>
                  </a:moveTo>
                  <a:cubicBezTo>
                    <a:pt x="188" y="1"/>
                    <a:pt x="177" y="6"/>
                    <a:pt x="177" y="17"/>
                  </a:cubicBezTo>
                  <a:cubicBezTo>
                    <a:pt x="155" y="193"/>
                    <a:pt x="65" y="396"/>
                    <a:pt x="0" y="573"/>
                  </a:cubicBezTo>
                  <a:cubicBezTo>
                    <a:pt x="0" y="588"/>
                    <a:pt x="11" y="603"/>
                    <a:pt x="25" y="603"/>
                  </a:cubicBezTo>
                  <a:cubicBezTo>
                    <a:pt x="31" y="603"/>
                    <a:pt x="37" y="600"/>
                    <a:pt x="43" y="594"/>
                  </a:cubicBezTo>
                  <a:cubicBezTo>
                    <a:pt x="155" y="418"/>
                    <a:pt x="246" y="214"/>
                    <a:pt x="220" y="17"/>
                  </a:cubicBezTo>
                  <a:cubicBezTo>
                    <a:pt x="220" y="6"/>
                    <a:pt x="209" y="1"/>
                    <a:pt x="19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410400" y="2442025"/>
              <a:ext cx="2825" cy="3050"/>
            </a:xfrm>
            <a:custGeom>
              <a:avLst/>
              <a:gdLst/>
              <a:ahLst/>
              <a:cxnLst/>
              <a:rect l="l" t="t" r="r" b="b"/>
              <a:pathLst>
                <a:path w="113" h="122" extrusionOk="0">
                  <a:moveTo>
                    <a:pt x="96" y="0"/>
                  </a:moveTo>
                  <a:cubicBezTo>
                    <a:pt x="93" y="0"/>
                    <a:pt x="92" y="3"/>
                    <a:pt x="92" y="9"/>
                  </a:cubicBezTo>
                  <a:cubicBezTo>
                    <a:pt x="49" y="30"/>
                    <a:pt x="49" y="73"/>
                    <a:pt x="27" y="100"/>
                  </a:cubicBezTo>
                  <a:cubicBezTo>
                    <a:pt x="1" y="121"/>
                    <a:pt x="27" y="121"/>
                    <a:pt x="27" y="121"/>
                  </a:cubicBezTo>
                  <a:cubicBezTo>
                    <a:pt x="70" y="100"/>
                    <a:pt x="70" y="52"/>
                    <a:pt x="113" y="30"/>
                  </a:cubicBezTo>
                  <a:cubicBezTo>
                    <a:pt x="113" y="15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441150" y="2337050"/>
              <a:ext cx="23225" cy="29100"/>
            </a:xfrm>
            <a:custGeom>
              <a:avLst/>
              <a:gdLst/>
              <a:ahLst/>
              <a:cxnLst/>
              <a:rect l="l" t="t" r="r" b="b"/>
              <a:pathLst>
                <a:path w="929" h="1164" extrusionOk="0">
                  <a:moveTo>
                    <a:pt x="892" y="0"/>
                  </a:moveTo>
                  <a:cubicBezTo>
                    <a:pt x="883" y="0"/>
                    <a:pt x="874" y="6"/>
                    <a:pt x="867" y="21"/>
                  </a:cubicBezTo>
                  <a:cubicBezTo>
                    <a:pt x="600" y="395"/>
                    <a:pt x="289" y="753"/>
                    <a:pt x="1" y="1133"/>
                  </a:cubicBezTo>
                  <a:cubicBezTo>
                    <a:pt x="1" y="1148"/>
                    <a:pt x="11" y="1163"/>
                    <a:pt x="25" y="1163"/>
                  </a:cubicBezTo>
                  <a:cubicBezTo>
                    <a:pt x="31" y="1163"/>
                    <a:pt x="37" y="1161"/>
                    <a:pt x="43" y="1154"/>
                  </a:cubicBezTo>
                  <a:cubicBezTo>
                    <a:pt x="332" y="796"/>
                    <a:pt x="712" y="465"/>
                    <a:pt x="910" y="42"/>
                  </a:cubicBezTo>
                  <a:cubicBezTo>
                    <a:pt x="928" y="27"/>
                    <a:pt x="911" y="0"/>
                    <a:pt x="89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4468425" y="2311675"/>
              <a:ext cx="7250" cy="12750"/>
            </a:xfrm>
            <a:custGeom>
              <a:avLst/>
              <a:gdLst/>
              <a:ahLst/>
              <a:cxnLst/>
              <a:rect l="l" t="t" r="r" b="b"/>
              <a:pathLst>
                <a:path w="290" h="510" extrusionOk="0">
                  <a:moveTo>
                    <a:pt x="265" y="0"/>
                  </a:moveTo>
                  <a:cubicBezTo>
                    <a:pt x="259" y="0"/>
                    <a:pt x="253" y="3"/>
                    <a:pt x="247" y="9"/>
                  </a:cubicBezTo>
                  <a:cubicBezTo>
                    <a:pt x="177" y="164"/>
                    <a:pt x="113" y="319"/>
                    <a:pt x="1" y="474"/>
                  </a:cubicBezTo>
                  <a:cubicBezTo>
                    <a:pt x="1" y="493"/>
                    <a:pt x="11" y="510"/>
                    <a:pt x="25" y="510"/>
                  </a:cubicBezTo>
                  <a:cubicBezTo>
                    <a:pt x="31" y="510"/>
                    <a:pt x="37" y="507"/>
                    <a:pt x="43" y="501"/>
                  </a:cubicBezTo>
                  <a:cubicBezTo>
                    <a:pt x="134" y="341"/>
                    <a:pt x="198" y="185"/>
                    <a:pt x="289" y="30"/>
                  </a:cubicBezTo>
                  <a:cubicBezTo>
                    <a:pt x="289" y="15"/>
                    <a:pt x="279" y="0"/>
                    <a:pt x="2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468425" y="2304800"/>
              <a:ext cx="3900" cy="9000"/>
            </a:xfrm>
            <a:custGeom>
              <a:avLst/>
              <a:gdLst/>
              <a:ahLst/>
              <a:cxnLst/>
              <a:rect l="l" t="t" r="r" b="b"/>
              <a:pathLst>
                <a:path w="156" h="360" extrusionOk="0">
                  <a:moveTo>
                    <a:pt x="134" y="1"/>
                  </a:moveTo>
                  <a:cubicBezTo>
                    <a:pt x="124" y="1"/>
                    <a:pt x="113" y="6"/>
                    <a:pt x="113" y="17"/>
                  </a:cubicBezTo>
                  <a:cubicBezTo>
                    <a:pt x="113" y="129"/>
                    <a:pt x="65" y="241"/>
                    <a:pt x="1" y="327"/>
                  </a:cubicBezTo>
                  <a:cubicBezTo>
                    <a:pt x="1" y="342"/>
                    <a:pt x="11" y="359"/>
                    <a:pt x="25" y="359"/>
                  </a:cubicBezTo>
                  <a:cubicBezTo>
                    <a:pt x="31" y="359"/>
                    <a:pt x="37" y="356"/>
                    <a:pt x="43" y="348"/>
                  </a:cubicBezTo>
                  <a:cubicBezTo>
                    <a:pt x="113" y="263"/>
                    <a:pt x="156" y="150"/>
                    <a:pt x="156" y="17"/>
                  </a:cubicBezTo>
                  <a:cubicBezTo>
                    <a:pt x="156" y="6"/>
                    <a:pt x="145" y="1"/>
                    <a:pt x="13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526325" y="2011800"/>
              <a:ext cx="20600" cy="59875"/>
            </a:xfrm>
            <a:custGeom>
              <a:avLst/>
              <a:gdLst/>
              <a:ahLst/>
              <a:cxnLst/>
              <a:rect l="l" t="t" r="r" b="b"/>
              <a:pathLst>
                <a:path w="824" h="2395" extrusionOk="0">
                  <a:moveTo>
                    <a:pt x="27" y="0"/>
                  </a:moveTo>
                  <a:cubicBezTo>
                    <a:pt x="15" y="0"/>
                    <a:pt x="0" y="11"/>
                    <a:pt x="0" y="36"/>
                  </a:cubicBezTo>
                  <a:cubicBezTo>
                    <a:pt x="112" y="865"/>
                    <a:pt x="738" y="1506"/>
                    <a:pt x="690" y="2378"/>
                  </a:cubicBezTo>
                  <a:cubicBezTo>
                    <a:pt x="690" y="2389"/>
                    <a:pt x="702" y="2394"/>
                    <a:pt x="714" y="2394"/>
                  </a:cubicBezTo>
                  <a:cubicBezTo>
                    <a:pt x="726" y="2394"/>
                    <a:pt x="738" y="2389"/>
                    <a:pt x="738" y="2378"/>
                  </a:cubicBezTo>
                  <a:cubicBezTo>
                    <a:pt x="824" y="1506"/>
                    <a:pt x="337" y="795"/>
                    <a:pt x="43" y="14"/>
                  </a:cubicBezTo>
                  <a:cubicBezTo>
                    <a:pt x="43" y="6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522975" y="2001375"/>
              <a:ext cx="12325" cy="19450"/>
            </a:xfrm>
            <a:custGeom>
              <a:avLst/>
              <a:gdLst/>
              <a:ahLst/>
              <a:cxnLst/>
              <a:rect l="l" t="t" r="r" b="b"/>
              <a:pathLst>
                <a:path w="493" h="778" extrusionOk="0">
                  <a:moveTo>
                    <a:pt x="25" y="0"/>
                  </a:moveTo>
                  <a:cubicBezTo>
                    <a:pt x="11" y="0"/>
                    <a:pt x="0" y="15"/>
                    <a:pt x="0" y="30"/>
                  </a:cubicBezTo>
                  <a:cubicBezTo>
                    <a:pt x="155" y="276"/>
                    <a:pt x="337" y="501"/>
                    <a:pt x="444" y="768"/>
                  </a:cubicBezTo>
                  <a:cubicBezTo>
                    <a:pt x="452" y="775"/>
                    <a:pt x="459" y="777"/>
                    <a:pt x="466" y="777"/>
                  </a:cubicBezTo>
                  <a:cubicBezTo>
                    <a:pt x="482" y="777"/>
                    <a:pt x="492" y="762"/>
                    <a:pt x="492" y="747"/>
                  </a:cubicBezTo>
                  <a:cubicBezTo>
                    <a:pt x="380" y="480"/>
                    <a:pt x="204" y="255"/>
                    <a:pt x="43" y="9"/>
                  </a:cubicBezTo>
                  <a:cubicBezTo>
                    <a:pt x="37" y="3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528250" y="2003225"/>
              <a:ext cx="9025" cy="15550"/>
            </a:xfrm>
            <a:custGeom>
              <a:avLst/>
              <a:gdLst/>
              <a:ahLst/>
              <a:cxnLst/>
              <a:rect l="l" t="t" r="r" b="b"/>
              <a:pathLst>
                <a:path w="361" h="622" extrusionOk="0">
                  <a:moveTo>
                    <a:pt x="37" y="0"/>
                  </a:moveTo>
                  <a:cubicBezTo>
                    <a:pt x="21" y="0"/>
                    <a:pt x="1" y="21"/>
                    <a:pt x="14" y="47"/>
                  </a:cubicBezTo>
                  <a:cubicBezTo>
                    <a:pt x="78" y="245"/>
                    <a:pt x="212" y="427"/>
                    <a:pt x="303" y="603"/>
                  </a:cubicBezTo>
                  <a:cubicBezTo>
                    <a:pt x="309" y="617"/>
                    <a:pt x="318" y="622"/>
                    <a:pt x="326" y="622"/>
                  </a:cubicBezTo>
                  <a:cubicBezTo>
                    <a:pt x="345" y="622"/>
                    <a:pt x="360" y="597"/>
                    <a:pt x="346" y="582"/>
                  </a:cubicBezTo>
                  <a:cubicBezTo>
                    <a:pt x="281" y="379"/>
                    <a:pt x="169" y="202"/>
                    <a:pt x="57" y="26"/>
                  </a:cubicBezTo>
                  <a:cubicBezTo>
                    <a:pt x="57" y="8"/>
                    <a:pt x="48" y="0"/>
                    <a:pt x="3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525950" y="2124500"/>
              <a:ext cx="15500" cy="65875"/>
            </a:xfrm>
            <a:custGeom>
              <a:avLst/>
              <a:gdLst/>
              <a:ahLst/>
              <a:cxnLst/>
              <a:rect l="l" t="t" r="r" b="b"/>
              <a:pathLst>
                <a:path w="620" h="2635" extrusionOk="0">
                  <a:moveTo>
                    <a:pt x="591" y="0"/>
                  </a:moveTo>
                  <a:cubicBezTo>
                    <a:pt x="584" y="0"/>
                    <a:pt x="578" y="3"/>
                    <a:pt x="571" y="9"/>
                  </a:cubicBezTo>
                  <a:cubicBezTo>
                    <a:pt x="416" y="319"/>
                    <a:pt x="416" y="699"/>
                    <a:pt x="416" y="1036"/>
                  </a:cubicBezTo>
                  <a:cubicBezTo>
                    <a:pt x="416" y="1571"/>
                    <a:pt x="325" y="2170"/>
                    <a:pt x="15" y="2592"/>
                  </a:cubicBezTo>
                  <a:cubicBezTo>
                    <a:pt x="0" y="2607"/>
                    <a:pt x="16" y="2634"/>
                    <a:pt x="34" y="2634"/>
                  </a:cubicBezTo>
                  <a:cubicBezTo>
                    <a:pt x="42" y="2634"/>
                    <a:pt x="51" y="2629"/>
                    <a:pt x="58" y="2614"/>
                  </a:cubicBezTo>
                  <a:cubicBezTo>
                    <a:pt x="325" y="2303"/>
                    <a:pt x="416" y="1945"/>
                    <a:pt x="486" y="1544"/>
                  </a:cubicBezTo>
                  <a:cubicBezTo>
                    <a:pt x="571" y="1036"/>
                    <a:pt x="416" y="501"/>
                    <a:pt x="619" y="31"/>
                  </a:cubicBezTo>
                  <a:cubicBezTo>
                    <a:pt x="619" y="15"/>
                    <a:pt x="606" y="0"/>
                    <a:pt x="59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531925" y="2145850"/>
              <a:ext cx="2175" cy="16050"/>
            </a:xfrm>
            <a:custGeom>
              <a:avLst/>
              <a:gdLst/>
              <a:ahLst/>
              <a:cxnLst/>
              <a:rect l="l" t="t" r="r" b="b"/>
              <a:pathLst>
                <a:path w="87" h="642" extrusionOk="0">
                  <a:moveTo>
                    <a:pt x="1" y="0"/>
                  </a:moveTo>
                  <a:cubicBezTo>
                    <a:pt x="22" y="225"/>
                    <a:pt x="22" y="423"/>
                    <a:pt x="22" y="626"/>
                  </a:cubicBezTo>
                  <a:cubicBezTo>
                    <a:pt x="33" y="637"/>
                    <a:pt x="43" y="642"/>
                    <a:pt x="51" y="642"/>
                  </a:cubicBezTo>
                  <a:cubicBezTo>
                    <a:pt x="60" y="642"/>
                    <a:pt x="65" y="637"/>
                    <a:pt x="65" y="626"/>
                  </a:cubicBezTo>
                  <a:cubicBezTo>
                    <a:pt x="86" y="423"/>
                    <a:pt x="65" y="225"/>
                    <a:pt x="4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527375" y="2157375"/>
              <a:ext cx="2850" cy="11625"/>
            </a:xfrm>
            <a:custGeom>
              <a:avLst/>
              <a:gdLst/>
              <a:ahLst/>
              <a:cxnLst/>
              <a:rect l="l" t="t" r="r" b="b"/>
              <a:pathLst>
                <a:path w="114" h="465" extrusionOk="0">
                  <a:moveTo>
                    <a:pt x="30" y="1"/>
                  </a:moveTo>
                  <a:cubicBezTo>
                    <a:pt x="14" y="1"/>
                    <a:pt x="1" y="16"/>
                    <a:pt x="1" y="31"/>
                  </a:cubicBezTo>
                  <a:cubicBezTo>
                    <a:pt x="49" y="165"/>
                    <a:pt x="28" y="299"/>
                    <a:pt x="49" y="432"/>
                  </a:cubicBezTo>
                  <a:cubicBezTo>
                    <a:pt x="49" y="454"/>
                    <a:pt x="60" y="464"/>
                    <a:pt x="70" y="464"/>
                  </a:cubicBezTo>
                  <a:cubicBezTo>
                    <a:pt x="81" y="464"/>
                    <a:pt x="92" y="454"/>
                    <a:pt x="92" y="432"/>
                  </a:cubicBezTo>
                  <a:cubicBezTo>
                    <a:pt x="113" y="299"/>
                    <a:pt x="113" y="143"/>
                    <a:pt x="49" y="10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701175" y="2287425"/>
              <a:ext cx="14075" cy="25550"/>
            </a:xfrm>
            <a:custGeom>
              <a:avLst/>
              <a:gdLst/>
              <a:ahLst/>
              <a:cxnLst/>
              <a:rect l="l" t="t" r="r" b="b"/>
              <a:pathLst>
                <a:path w="563" h="1022" extrusionOk="0">
                  <a:moveTo>
                    <a:pt x="536" y="0"/>
                  </a:moveTo>
                  <a:cubicBezTo>
                    <a:pt x="429" y="375"/>
                    <a:pt x="247" y="712"/>
                    <a:pt x="28" y="1000"/>
                  </a:cubicBezTo>
                  <a:cubicBezTo>
                    <a:pt x="1" y="1022"/>
                    <a:pt x="28" y="1022"/>
                    <a:pt x="49" y="1022"/>
                  </a:cubicBezTo>
                  <a:cubicBezTo>
                    <a:pt x="295" y="733"/>
                    <a:pt x="471" y="401"/>
                    <a:pt x="562" y="22"/>
                  </a:cubicBezTo>
                  <a:cubicBezTo>
                    <a:pt x="562" y="0"/>
                    <a:pt x="536" y="0"/>
                    <a:pt x="53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697300" y="2296025"/>
              <a:ext cx="9000" cy="16950"/>
            </a:xfrm>
            <a:custGeom>
              <a:avLst/>
              <a:gdLst/>
              <a:ahLst/>
              <a:cxnLst/>
              <a:rect l="l" t="t" r="r" b="b"/>
              <a:pathLst>
                <a:path w="360" h="678" extrusionOk="0">
                  <a:moveTo>
                    <a:pt x="335" y="0"/>
                  </a:moveTo>
                  <a:cubicBezTo>
                    <a:pt x="329" y="0"/>
                    <a:pt x="323" y="3"/>
                    <a:pt x="316" y="9"/>
                  </a:cubicBezTo>
                  <a:cubicBezTo>
                    <a:pt x="225" y="234"/>
                    <a:pt x="135" y="459"/>
                    <a:pt x="22" y="656"/>
                  </a:cubicBezTo>
                  <a:cubicBezTo>
                    <a:pt x="1" y="678"/>
                    <a:pt x="22" y="678"/>
                    <a:pt x="49" y="678"/>
                  </a:cubicBezTo>
                  <a:cubicBezTo>
                    <a:pt x="183" y="480"/>
                    <a:pt x="268" y="255"/>
                    <a:pt x="359" y="31"/>
                  </a:cubicBezTo>
                  <a:cubicBezTo>
                    <a:pt x="359" y="16"/>
                    <a:pt x="348" y="0"/>
                    <a:pt x="33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687275" y="2305925"/>
              <a:ext cx="7650" cy="14550"/>
            </a:xfrm>
            <a:custGeom>
              <a:avLst/>
              <a:gdLst/>
              <a:ahLst/>
              <a:cxnLst/>
              <a:rect l="l" t="t" r="r" b="b"/>
              <a:pathLst>
                <a:path w="306" h="582" extrusionOk="0">
                  <a:moveTo>
                    <a:pt x="271" y="0"/>
                  </a:moveTo>
                  <a:cubicBezTo>
                    <a:pt x="259" y="0"/>
                    <a:pt x="247" y="6"/>
                    <a:pt x="247" y="14"/>
                  </a:cubicBezTo>
                  <a:cubicBezTo>
                    <a:pt x="204" y="218"/>
                    <a:pt x="134" y="394"/>
                    <a:pt x="1" y="549"/>
                  </a:cubicBezTo>
                  <a:cubicBezTo>
                    <a:pt x="1" y="564"/>
                    <a:pt x="11" y="582"/>
                    <a:pt x="27" y="582"/>
                  </a:cubicBezTo>
                  <a:cubicBezTo>
                    <a:pt x="33" y="582"/>
                    <a:pt x="41" y="579"/>
                    <a:pt x="49" y="571"/>
                  </a:cubicBezTo>
                  <a:cubicBezTo>
                    <a:pt x="183" y="415"/>
                    <a:pt x="247" y="239"/>
                    <a:pt x="290" y="36"/>
                  </a:cubicBezTo>
                  <a:cubicBezTo>
                    <a:pt x="305" y="11"/>
                    <a:pt x="288" y="0"/>
                    <a:pt x="27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4661750" y="2215625"/>
              <a:ext cx="8300" cy="53775"/>
            </a:xfrm>
            <a:custGeom>
              <a:avLst/>
              <a:gdLst/>
              <a:ahLst/>
              <a:cxnLst/>
              <a:rect l="l" t="t" r="r" b="b"/>
              <a:pathLst>
                <a:path w="332" h="2151" extrusionOk="0">
                  <a:moveTo>
                    <a:pt x="220" y="1"/>
                  </a:moveTo>
                  <a:cubicBezTo>
                    <a:pt x="209" y="1"/>
                    <a:pt x="198" y="6"/>
                    <a:pt x="198" y="17"/>
                  </a:cubicBezTo>
                  <a:cubicBezTo>
                    <a:pt x="107" y="707"/>
                    <a:pt x="0" y="1445"/>
                    <a:pt x="43" y="2134"/>
                  </a:cubicBezTo>
                  <a:cubicBezTo>
                    <a:pt x="43" y="2145"/>
                    <a:pt x="54" y="2150"/>
                    <a:pt x="64" y="2150"/>
                  </a:cubicBezTo>
                  <a:cubicBezTo>
                    <a:pt x="75" y="2150"/>
                    <a:pt x="86" y="2145"/>
                    <a:pt x="86" y="2134"/>
                  </a:cubicBezTo>
                  <a:cubicBezTo>
                    <a:pt x="64" y="1445"/>
                    <a:pt x="332" y="733"/>
                    <a:pt x="241" y="17"/>
                  </a:cubicBezTo>
                  <a:cubicBezTo>
                    <a:pt x="241" y="6"/>
                    <a:pt x="230" y="1"/>
                    <a:pt x="22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4665625" y="2202450"/>
              <a:ext cx="1625" cy="8525"/>
            </a:xfrm>
            <a:custGeom>
              <a:avLst/>
              <a:gdLst/>
              <a:ahLst/>
              <a:cxnLst/>
              <a:rect l="l" t="t" r="r" b="b"/>
              <a:pathLst>
                <a:path w="65" h="341" extrusionOk="0">
                  <a:moveTo>
                    <a:pt x="34" y="0"/>
                  </a:moveTo>
                  <a:cubicBezTo>
                    <a:pt x="22" y="0"/>
                    <a:pt x="0" y="15"/>
                    <a:pt x="0" y="30"/>
                  </a:cubicBezTo>
                  <a:cubicBezTo>
                    <a:pt x="22" y="121"/>
                    <a:pt x="22" y="234"/>
                    <a:pt x="22" y="324"/>
                  </a:cubicBezTo>
                  <a:cubicBezTo>
                    <a:pt x="22" y="335"/>
                    <a:pt x="32" y="341"/>
                    <a:pt x="43" y="341"/>
                  </a:cubicBezTo>
                  <a:cubicBezTo>
                    <a:pt x="54" y="341"/>
                    <a:pt x="65" y="335"/>
                    <a:pt x="65" y="324"/>
                  </a:cubicBezTo>
                  <a:cubicBezTo>
                    <a:pt x="65" y="234"/>
                    <a:pt x="65" y="121"/>
                    <a:pt x="43" y="9"/>
                  </a:cubicBezTo>
                  <a:cubicBezTo>
                    <a:pt x="43" y="3"/>
                    <a:pt x="40" y="0"/>
                    <a:pt x="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655600" y="2284525"/>
              <a:ext cx="21675" cy="60800"/>
            </a:xfrm>
            <a:custGeom>
              <a:avLst/>
              <a:gdLst/>
              <a:ahLst/>
              <a:cxnLst/>
              <a:rect l="l" t="t" r="r" b="b"/>
              <a:pathLst>
                <a:path w="867" h="2432" extrusionOk="0">
                  <a:moveTo>
                    <a:pt x="716" y="1"/>
                  </a:moveTo>
                  <a:cubicBezTo>
                    <a:pt x="704" y="1"/>
                    <a:pt x="690" y="13"/>
                    <a:pt x="690" y="25"/>
                  </a:cubicBezTo>
                  <a:cubicBezTo>
                    <a:pt x="621" y="448"/>
                    <a:pt x="556" y="828"/>
                    <a:pt x="423" y="1229"/>
                  </a:cubicBezTo>
                  <a:cubicBezTo>
                    <a:pt x="289" y="1630"/>
                    <a:pt x="134" y="2009"/>
                    <a:pt x="0" y="2411"/>
                  </a:cubicBezTo>
                  <a:cubicBezTo>
                    <a:pt x="0" y="2432"/>
                    <a:pt x="22" y="2432"/>
                    <a:pt x="43" y="2432"/>
                  </a:cubicBezTo>
                  <a:cubicBezTo>
                    <a:pt x="289" y="1673"/>
                    <a:pt x="867" y="849"/>
                    <a:pt x="733" y="25"/>
                  </a:cubicBezTo>
                  <a:cubicBezTo>
                    <a:pt x="733" y="7"/>
                    <a:pt x="725" y="1"/>
                    <a:pt x="7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663875" y="2275650"/>
              <a:ext cx="7250" cy="21150"/>
            </a:xfrm>
            <a:custGeom>
              <a:avLst/>
              <a:gdLst/>
              <a:ahLst/>
              <a:cxnLst/>
              <a:rect l="l" t="t" r="r" b="b"/>
              <a:pathLst>
                <a:path w="290" h="846" extrusionOk="0">
                  <a:moveTo>
                    <a:pt x="247" y="1"/>
                  </a:moveTo>
                  <a:cubicBezTo>
                    <a:pt x="247" y="311"/>
                    <a:pt x="113" y="557"/>
                    <a:pt x="1" y="824"/>
                  </a:cubicBezTo>
                  <a:cubicBezTo>
                    <a:pt x="1" y="846"/>
                    <a:pt x="22" y="846"/>
                    <a:pt x="49" y="846"/>
                  </a:cubicBezTo>
                  <a:cubicBezTo>
                    <a:pt x="156" y="578"/>
                    <a:pt x="290" y="311"/>
                    <a:pt x="26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644550" y="2328375"/>
              <a:ext cx="36600" cy="48325"/>
            </a:xfrm>
            <a:custGeom>
              <a:avLst/>
              <a:gdLst/>
              <a:ahLst/>
              <a:cxnLst/>
              <a:rect l="l" t="t" r="r" b="b"/>
              <a:pathLst>
                <a:path w="1464" h="1933" extrusionOk="0">
                  <a:moveTo>
                    <a:pt x="1447" y="1"/>
                  </a:moveTo>
                  <a:cubicBezTo>
                    <a:pt x="1444" y="1"/>
                    <a:pt x="1442" y="3"/>
                    <a:pt x="1442" y="9"/>
                  </a:cubicBezTo>
                  <a:cubicBezTo>
                    <a:pt x="998" y="657"/>
                    <a:pt x="442" y="1234"/>
                    <a:pt x="20" y="1903"/>
                  </a:cubicBezTo>
                  <a:cubicBezTo>
                    <a:pt x="1" y="1918"/>
                    <a:pt x="19" y="1933"/>
                    <a:pt x="40" y="1933"/>
                  </a:cubicBezTo>
                  <a:cubicBezTo>
                    <a:pt x="48" y="1933"/>
                    <a:pt x="56" y="1930"/>
                    <a:pt x="63" y="1924"/>
                  </a:cubicBezTo>
                  <a:cubicBezTo>
                    <a:pt x="576" y="1346"/>
                    <a:pt x="1063" y="699"/>
                    <a:pt x="1464" y="31"/>
                  </a:cubicBezTo>
                  <a:cubicBezTo>
                    <a:pt x="1464" y="16"/>
                    <a:pt x="1453" y="1"/>
                    <a:pt x="144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697850" y="2212150"/>
              <a:ext cx="26750" cy="79175"/>
            </a:xfrm>
            <a:custGeom>
              <a:avLst/>
              <a:gdLst/>
              <a:ahLst/>
              <a:cxnLst/>
              <a:rect l="l" t="t" r="r" b="b"/>
              <a:pathLst>
                <a:path w="1070" h="3167" extrusionOk="0">
                  <a:moveTo>
                    <a:pt x="1048" y="1"/>
                  </a:moveTo>
                  <a:cubicBezTo>
                    <a:pt x="850" y="444"/>
                    <a:pt x="850" y="958"/>
                    <a:pt x="717" y="1407"/>
                  </a:cubicBezTo>
                  <a:cubicBezTo>
                    <a:pt x="562" y="2006"/>
                    <a:pt x="268" y="2584"/>
                    <a:pt x="27" y="3145"/>
                  </a:cubicBezTo>
                  <a:cubicBezTo>
                    <a:pt x="0" y="3166"/>
                    <a:pt x="27" y="3166"/>
                    <a:pt x="48" y="3166"/>
                  </a:cubicBezTo>
                  <a:cubicBezTo>
                    <a:pt x="294" y="2653"/>
                    <a:pt x="583" y="2140"/>
                    <a:pt x="760" y="1584"/>
                  </a:cubicBezTo>
                  <a:cubicBezTo>
                    <a:pt x="936" y="1070"/>
                    <a:pt x="915" y="535"/>
                    <a:pt x="1070" y="22"/>
                  </a:cubicBezTo>
                  <a:cubicBezTo>
                    <a:pt x="1070" y="1"/>
                    <a:pt x="1048" y="1"/>
                    <a:pt x="104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686750" y="2259250"/>
              <a:ext cx="10575" cy="26450"/>
            </a:xfrm>
            <a:custGeom>
              <a:avLst/>
              <a:gdLst/>
              <a:ahLst/>
              <a:cxnLst/>
              <a:rect l="l" t="t" r="r" b="b"/>
              <a:pathLst>
                <a:path w="423" h="1058" extrusionOk="0">
                  <a:moveTo>
                    <a:pt x="406" y="1"/>
                  </a:moveTo>
                  <a:cubicBezTo>
                    <a:pt x="403" y="1"/>
                    <a:pt x="401" y="3"/>
                    <a:pt x="401" y="10"/>
                  </a:cubicBezTo>
                  <a:cubicBezTo>
                    <a:pt x="225" y="347"/>
                    <a:pt x="225" y="726"/>
                    <a:pt x="22" y="1036"/>
                  </a:cubicBezTo>
                  <a:cubicBezTo>
                    <a:pt x="0" y="1058"/>
                    <a:pt x="22" y="1058"/>
                    <a:pt x="43" y="1058"/>
                  </a:cubicBezTo>
                  <a:cubicBezTo>
                    <a:pt x="246" y="748"/>
                    <a:pt x="289" y="368"/>
                    <a:pt x="423" y="31"/>
                  </a:cubicBezTo>
                  <a:cubicBezTo>
                    <a:pt x="423" y="16"/>
                    <a:pt x="412" y="1"/>
                    <a:pt x="40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560275" y="2601925"/>
              <a:ext cx="15125" cy="11325"/>
            </a:xfrm>
            <a:custGeom>
              <a:avLst/>
              <a:gdLst/>
              <a:ahLst/>
              <a:cxnLst/>
              <a:rect l="l" t="t" r="r" b="b"/>
              <a:pathLst>
                <a:path w="605" h="453" extrusionOk="0">
                  <a:moveTo>
                    <a:pt x="588" y="0"/>
                  </a:moveTo>
                  <a:cubicBezTo>
                    <a:pt x="585" y="0"/>
                    <a:pt x="583" y="3"/>
                    <a:pt x="583" y="9"/>
                  </a:cubicBezTo>
                  <a:cubicBezTo>
                    <a:pt x="380" y="143"/>
                    <a:pt x="225" y="319"/>
                    <a:pt x="22" y="431"/>
                  </a:cubicBezTo>
                  <a:cubicBezTo>
                    <a:pt x="0" y="431"/>
                    <a:pt x="22" y="453"/>
                    <a:pt x="22" y="453"/>
                  </a:cubicBezTo>
                  <a:cubicBezTo>
                    <a:pt x="246" y="362"/>
                    <a:pt x="423" y="185"/>
                    <a:pt x="605" y="30"/>
                  </a:cubicBezTo>
                  <a:cubicBezTo>
                    <a:pt x="605" y="15"/>
                    <a:pt x="594" y="0"/>
                    <a:pt x="58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575925" y="2585950"/>
              <a:ext cx="8300" cy="12550"/>
            </a:xfrm>
            <a:custGeom>
              <a:avLst/>
              <a:gdLst/>
              <a:ahLst/>
              <a:cxnLst/>
              <a:rect l="l" t="t" r="r" b="b"/>
              <a:pathLst>
                <a:path w="332" h="502" extrusionOk="0">
                  <a:moveTo>
                    <a:pt x="310" y="1"/>
                  </a:moveTo>
                  <a:cubicBezTo>
                    <a:pt x="267" y="199"/>
                    <a:pt x="134" y="311"/>
                    <a:pt x="0" y="466"/>
                  </a:cubicBezTo>
                  <a:cubicBezTo>
                    <a:pt x="0" y="485"/>
                    <a:pt x="11" y="502"/>
                    <a:pt x="25" y="502"/>
                  </a:cubicBezTo>
                  <a:cubicBezTo>
                    <a:pt x="31" y="502"/>
                    <a:pt x="37" y="499"/>
                    <a:pt x="43" y="493"/>
                  </a:cubicBezTo>
                  <a:cubicBezTo>
                    <a:pt x="177" y="359"/>
                    <a:pt x="310" y="199"/>
                    <a:pt x="33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559750" y="25620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562000" y="2458325"/>
              <a:ext cx="70225" cy="124475"/>
            </a:xfrm>
            <a:custGeom>
              <a:avLst/>
              <a:gdLst/>
              <a:ahLst/>
              <a:cxnLst/>
              <a:rect l="l" t="t" r="r" b="b"/>
              <a:pathLst>
                <a:path w="2809" h="4979" extrusionOk="0">
                  <a:moveTo>
                    <a:pt x="2766" y="1"/>
                  </a:moveTo>
                  <a:cubicBezTo>
                    <a:pt x="2751" y="1"/>
                    <a:pt x="2739" y="7"/>
                    <a:pt x="2739" y="25"/>
                  </a:cubicBezTo>
                  <a:cubicBezTo>
                    <a:pt x="2584" y="491"/>
                    <a:pt x="2407" y="919"/>
                    <a:pt x="2252" y="1384"/>
                  </a:cubicBezTo>
                  <a:cubicBezTo>
                    <a:pt x="2070" y="1854"/>
                    <a:pt x="1894" y="2277"/>
                    <a:pt x="1648" y="2721"/>
                  </a:cubicBezTo>
                  <a:cubicBezTo>
                    <a:pt x="1204" y="3523"/>
                    <a:pt x="734" y="4368"/>
                    <a:pt x="1" y="4951"/>
                  </a:cubicBezTo>
                  <a:cubicBezTo>
                    <a:pt x="1" y="4951"/>
                    <a:pt x="15" y="4978"/>
                    <a:pt x="31" y="4978"/>
                  </a:cubicBezTo>
                  <a:cubicBezTo>
                    <a:pt x="35" y="4978"/>
                    <a:pt x="39" y="4976"/>
                    <a:pt x="44" y="4972"/>
                  </a:cubicBezTo>
                  <a:cubicBezTo>
                    <a:pt x="782" y="4416"/>
                    <a:pt x="1290" y="3657"/>
                    <a:pt x="1739" y="2854"/>
                  </a:cubicBezTo>
                  <a:cubicBezTo>
                    <a:pt x="1985" y="2432"/>
                    <a:pt x="2204" y="2031"/>
                    <a:pt x="2338" y="1560"/>
                  </a:cubicBezTo>
                  <a:cubicBezTo>
                    <a:pt x="2493" y="1052"/>
                    <a:pt x="2739" y="560"/>
                    <a:pt x="2808" y="25"/>
                  </a:cubicBezTo>
                  <a:cubicBezTo>
                    <a:pt x="2808" y="13"/>
                    <a:pt x="2785" y="1"/>
                    <a:pt x="276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584200" y="2443275"/>
              <a:ext cx="41875" cy="87775"/>
            </a:xfrm>
            <a:custGeom>
              <a:avLst/>
              <a:gdLst/>
              <a:ahLst/>
              <a:cxnLst/>
              <a:rect l="l" t="t" r="r" b="b"/>
              <a:pathLst>
                <a:path w="1675" h="3511" extrusionOk="0">
                  <a:moveTo>
                    <a:pt x="1655" y="0"/>
                  </a:moveTo>
                  <a:cubicBezTo>
                    <a:pt x="1648" y="0"/>
                    <a:pt x="1640" y="7"/>
                    <a:pt x="1632" y="23"/>
                  </a:cubicBezTo>
                  <a:cubicBezTo>
                    <a:pt x="1364" y="606"/>
                    <a:pt x="1204" y="1226"/>
                    <a:pt x="963" y="1809"/>
                  </a:cubicBezTo>
                  <a:cubicBezTo>
                    <a:pt x="696" y="2408"/>
                    <a:pt x="402" y="2964"/>
                    <a:pt x="1" y="3478"/>
                  </a:cubicBezTo>
                  <a:cubicBezTo>
                    <a:pt x="1" y="3493"/>
                    <a:pt x="14" y="3510"/>
                    <a:pt x="29" y="3510"/>
                  </a:cubicBezTo>
                  <a:cubicBezTo>
                    <a:pt x="35" y="3510"/>
                    <a:pt x="42" y="3507"/>
                    <a:pt x="49" y="3499"/>
                  </a:cubicBezTo>
                  <a:cubicBezTo>
                    <a:pt x="450" y="3013"/>
                    <a:pt x="781" y="2456"/>
                    <a:pt x="1049" y="1874"/>
                  </a:cubicBezTo>
                  <a:cubicBezTo>
                    <a:pt x="1316" y="1296"/>
                    <a:pt x="1562" y="670"/>
                    <a:pt x="1674" y="50"/>
                  </a:cubicBezTo>
                  <a:cubicBezTo>
                    <a:pt x="1674" y="20"/>
                    <a:pt x="1666" y="0"/>
                    <a:pt x="165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632200" y="2427300"/>
              <a:ext cx="2175" cy="5475"/>
            </a:xfrm>
            <a:custGeom>
              <a:avLst/>
              <a:gdLst/>
              <a:ahLst/>
              <a:cxnLst/>
              <a:rect l="l" t="t" r="r" b="b"/>
              <a:pathLst>
                <a:path w="87" h="219" extrusionOk="0">
                  <a:moveTo>
                    <a:pt x="65" y="0"/>
                  </a:moveTo>
                  <a:cubicBezTo>
                    <a:pt x="54" y="0"/>
                    <a:pt x="43" y="7"/>
                    <a:pt x="43" y="20"/>
                  </a:cubicBezTo>
                  <a:cubicBezTo>
                    <a:pt x="43" y="85"/>
                    <a:pt x="43" y="154"/>
                    <a:pt x="22" y="197"/>
                  </a:cubicBezTo>
                  <a:cubicBezTo>
                    <a:pt x="0" y="218"/>
                    <a:pt x="22" y="218"/>
                    <a:pt x="43" y="218"/>
                  </a:cubicBezTo>
                  <a:cubicBezTo>
                    <a:pt x="65" y="154"/>
                    <a:pt x="86" y="85"/>
                    <a:pt x="86" y="20"/>
                  </a:cubicBezTo>
                  <a:cubicBezTo>
                    <a:pt x="86" y="7"/>
                    <a:pt x="75" y="0"/>
                    <a:pt x="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430450" y="2562950"/>
              <a:ext cx="122975" cy="30250"/>
            </a:xfrm>
            <a:custGeom>
              <a:avLst/>
              <a:gdLst/>
              <a:ahLst/>
              <a:cxnLst/>
              <a:rect l="l" t="t" r="r" b="b"/>
              <a:pathLst>
                <a:path w="4919" h="1210" extrusionOk="0">
                  <a:moveTo>
                    <a:pt x="4863" y="1"/>
                  </a:moveTo>
                  <a:cubicBezTo>
                    <a:pt x="4856" y="1"/>
                    <a:pt x="4848" y="2"/>
                    <a:pt x="4840" y="6"/>
                  </a:cubicBezTo>
                  <a:cubicBezTo>
                    <a:pt x="3947" y="563"/>
                    <a:pt x="3012" y="985"/>
                    <a:pt x="1942" y="1055"/>
                  </a:cubicBezTo>
                  <a:cubicBezTo>
                    <a:pt x="1852" y="1060"/>
                    <a:pt x="1762" y="1063"/>
                    <a:pt x="1673" y="1063"/>
                  </a:cubicBezTo>
                  <a:cubicBezTo>
                    <a:pt x="1429" y="1063"/>
                    <a:pt x="1190" y="1043"/>
                    <a:pt x="963" y="1012"/>
                  </a:cubicBezTo>
                  <a:cubicBezTo>
                    <a:pt x="648" y="964"/>
                    <a:pt x="225" y="878"/>
                    <a:pt x="49" y="563"/>
                  </a:cubicBezTo>
                  <a:cubicBezTo>
                    <a:pt x="43" y="556"/>
                    <a:pt x="36" y="554"/>
                    <a:pt x="30" y="554"/>
                  </a:cubicBezTo>
                  <a:cubicBezTo>
                    <a:pt x="14" y="554"/>
                    <a:pt x="1" y="569"/>
                    <a:pt x="1" y="584"/>
                  </a:cubicBezTo>
                  <a:cubicBezTo>
                    <a:pt x="161" y="851"/>
                    <a:pt x="493" y="985"/>
                    <a:pt x="782" y="1055"/>
                  </a:cubicBezTo>
                  <a:cubicBezTo>
                    <a:pt x="1140" y="1167"/>
                    <a:pt x="1498" y="1210"/>
                    <a:pt x="1872" y="1210"/>
                  </a:cubicBezTo>
                  <a:cubicBezTo>
                    <a:pt x="2942" y="1210"/>
                    <a:pt x="4102" y="787"/>
                    <a:pt x="4883" y="76"/>
                  </a:cubicBezTo>
                  <a:cubicBezTo>
                    <a:pt x="4918" y="36"/>
                    <a:pt x="4896" y="1"/>
                    <a:pt x="486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4564825" y="2545600"/>
              <a:ext cx="15000" cy="20475"/>
            </a:xfrm>
            <a:custGeom>
              <a:avLst/>
              <a:gdLst/>
              <a:ahLst/>
              <a:cxnLst/>
              <a:rect l="l" t="t" r="r" b="b"/>
              <a:pathLst>
                <a:path w="600" h="819" extrusionOk="0">
                  <a:moveTo>
                    <a:pt x="567" y="1"/>
                  </a:moveTo>
                  <a:cubicBezTo>
                    <a:pt x="561" y="1"/>
                    <a:pt x="556" y="3"/>
                    <a:pt x="556" y="11"/>
                  </a:cubicBezTo>
                  <a:cubicBezTo>
                    <a:pt x="508" y="321"/>
                    <a:pt x="219" y="588"/>
                    <a:pt x="0" y="791"/>
                  </a:cubicBezTo>
                  <a:cubicBezTo>
                    <a:pt x="0" y="791"/>
                    <a:pt x="14" y="819"/>
                    <a:pt x="30" y="819"/>
                  </a:cubicBezTo>
                  <a:cubicBezTo>
                    <a:pt x="34" y="819"/>
                    <a:pt x="39" y="817"/>
                    <a:pt x="43" y="813"/>
                  </a:cubicBezTo>
                  <a:cubicBezTo>
                    <a:pt x="310" y="658"/>
                    <a:pt x="556" y="342"/>
                    <a:pt x="599" y="11"/>
                  </a:cubicBezTo>
                  <a:cubicBezTo>
                    <a:pt x="599" y="11"/>
                    <a:pt x="580" y="1"/>
                    <a:pt x="56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4512400" y="2584075"/>
              <a:ext cx="36275" cy="16375"/>
            </a:xfrm>
            <a:custGeom>
              <a:avLst/>
              <a:gdLst/>
              <a:ahLst/>
              <a:cxnLst/>
              <a:rect l="l" t="t" r="r" b="b"/>
              <a:pathLst>
                <a:path w="1451" h="655" extrusionOk="0">
                  <a:moveTo>
                    <a:pt x="1438" y="1"/>
                  </a:moveTo>
                  <a:cubicBezTo>
                    <a:pt x="1436" y="1"/>
                    <a:pt x="1433" y="2"/>
                    <a:pt x="1429" y="6"/>
                  </a:cubicBezTo>
                  <a:cubicBezTo>
                    <a:pt x="980" y="231"/>
                    <a:pt x="536" y="611"/>
                    <a:pt x="22" y="632"/>
                  </a:cubicBezTo>
                  <a:cubicBezTo>
                    <a:pt x="1" y="632"/>
                    <a:pt x="1" y="653"/>
                    <a:pt x="22" y="653"/>
                  </a:cubicBezTo>
                  <a:cubicBezTo>
                    <a:pt x="37" y="654"/>
                    <a:pt x="52" y="654"/>
                    <a:pt x="67" y="654"/>
                  </a:cubicBezTo>
                  <a:cubicBezTo>
                    <a:pt x="565" y="654"/>
                    <a:pt x="1061" y="313"/>
                    <a:pt x="1450" y="33"/>
                  </a:cubicBezTo>
                  <a:cubicBezTo>
                    <a:pt x="1450" y="33"/>
                    <a:pt x="1450" y="1"/>
                    <a:pt x="14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4377750" y="2576325"/>
              <a:ext cx="124475" cy="38800"/>
            </a:xfrm>
            <a:custGeom>
              <a:avLst/>
              <a:gdLst/>
              <a:ahLst/>
              <a:cxnLst/>
              <a:rect l="l" t="t" r="r" b="b"/>
              <a:pathLst>
                <a:path w="4979" h="1552" extrusionOk="0">
                  <a:moveTo>
                    <a:pt x="47" y="0"/>
                  </a:moveTo>
                  <a:cubicBezTo>
                    <a:pt x="25" y="0"/>
                    <a:pt x="1" y="32"/>
                    <a:pt x="18" y="49"/>
                  </a:cubicBezTo>
                  <a:cubicBezTo>
                    <a:pt x="398" y="766"/>
                    <a:pt x="1221" y="830"/>
                    <a:pt x="1932" y="921"/>
                  </a:cubicBezTo>
                  <a:cubicBezTo>
                    <a:pt x="2446" y="985"/>
                    <a:pt x="2890" y="1167"/>
                    <a:pt x="3360" y="1343"/>
                  </a:cubicBezTo>
                  <a:cubicBezTo>
                    <a:pt x="3606" y="1434"/>
                    <a:pt x="3825" y="1477"/>
                    <a:pt x="4071" y="1498"/>
                  </a:cubicBezTo>
                  <a:cubicBezTo>
                    <a:pt x="4181" y="1498"/>
                    <a:pt x="4291" y="1495"/>
                    <a:pt x="4402" y="1495"/>
                  </a:cubicBezTo>
                  <a:cubicBezTo>
                    <a:pt x="4581" y="1495"/>
                    <a:pt x="4761" y="1503"/>
                    <a:pt x="4943" y="1546"/>
                  </a:cubicBezTo>
                  <a:cubicBezTo>
                    <a:pt x="4947" y="1550"/>
                    <a:pt x="4951" y="1552"/>
                    <a:pt x="4954" y="1552"/>
                  </a:cubicBezTo>
                  <a:cubicBezTo>
                    <a:pt x="4970" y="1552"/>
                    <a:pt x="4978" y="1516"/>
                    <a:pt x="4943" y="1498"/>
                  </a:cubicBezTo>
                  <a:cubicBezTo>
                    <a:pt x="4494" y="1386"/>
                    <a:pt x="4007" y="1434"/>
                    <a:pt x="3558" y="1279"/>
                  </a:cubicBezTo>
                  <a:cubicBezTo>
                    <a:pt x="3093" y="1118"/>
                    <a:pt x="2670" y="878"/>
                    <a:pt x="2178" y="787"/>
                  </a:cubicBezTo>
                  <a:cubicBezTo>
                    <a:pt x="1419" y="675"/>
                    <a:pt x="595" y="653"/>
                    <a:pt x="61" y="6"/>
                  </a:cubicBezTo>
                  <a:cubicBezTo>
                    <a:pt x="57" y="2"/>
                    <a:pt x="52" y="0"/>
                    <a:pt x="4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382300" y="2571075"/>
              <a:ext cx="22650" cy="9825"/>
            </a:xfrm>
            <a:custGeom>
              <a:avLst/>
              <a:gdLst/>
              <a:ahLst/>
              <a:cxnLst/>
              <a:rect l="l" t="t" r="r" b="b"/>
              <a:pathLst>
                <a:path w="906" h="393" extrusionOk="0">
                  <a:moveTo>
                    <a:pt x="23" y="0"/>
                  </a:moveTo>
                  <a:cubicBezTo>
                    <a:pt x="9" y="0"/>
                    <a:pt x="0" y="12"/>
                    <a:pt x="12" y="40"/>
                  </a:cubicBezTo>
                  <a:cubicBezTo>
                    <a:pt x="125" y="350"/>
                    <a:pt x="590" y="393"/>
                    <a:pt x="884" y="393"/>
                  </a:cubicBezTo>
                  <a:cubicBezTo>
                    <a:pt x="905" y="393"/>
                    <a:pt x="905" y="371"/>
                    <a:pt x="884" y="371"/>
                  </a:cubicBezTo>
                  <a:cubicBezTo>
                    <a:pt x="568" y="307"/>
                    <a:pt x="301" y="216"/>
                    <a:pt x="55" y="18"/>
                  </a:cubicBezTo>
                  <a:cubicBezTo>
                    <a:pt x="46" y="7"/>
                    <a:pt x="33" y="0"/>
                    <a:pt x="23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420425" y="2588475"/>
              <a:ext cx="12875" cy="3650"/>
            </a:xfrm>
            <a:custGeom>
              <a:avLst/>
              <a:gdLst/>
              <a:ahLst/>
              <a:cxnLst/>
              <a:rect l="l" t="t" r="r" b="b"/>
              <a:pathLst>
                <a:path w="515" h="146" extrusionOk="0">
                  <a:moveTo>
                    <a:pt x="114" y="0"/>
                  </a:moveTo>
                  <a:cubicBezTo>
                    <a:pt x="86" y="0"/>
                    <a:pt x="57" y="4"/>
                    <a:pt x="27" y="12"/>
                  </a:cubicBezTo>
                  <a:cubicBezTo>
                    <a:pt x="1" y="12"/>
                    <a:pt x="1" y="34"/>
                    <a:pt x="27" y="34"/>
                  </a:cubicBezTo>
                  <a:cubicBezTo>
                    <a:pt x="43" y="32"/>
                    <a:pt x="58" y="31"/>
                    <a:pt x="72" y="31"/>
                  </a:cubicBezTo>
                  <a:cubicBezTo>
                    <a:pt x="227" y="31"/>
                    <a:pt x="351" y="126"/>
                    <a:pt x="493" y="146"/>
                  </a:cubicBezTo>
                  <a:cubicBezTo>
                    <a:pt x="514" y="146"/>
                    <a:pt x="514" y="124"/>
                    <a:pt x="493" y="124"/>
                  </a:cubicBezTo>
                  <a:cubicBezTo>
                    <a:pt x="364" y="84"/>
                    <a:pt x="250" y="0"/>
                    <a:pt x="11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462275" y="2558575"/>
              <a:ext cx="77900" cy="22450"/>
            </a:xfrm>
            <a:custGeom>
              <a:avLst/>
              <a:gdLst/>
              <a:ahLst/>
              <a:cxnLst/>
              <a:rect l="l" t="t" r="r" b="b"/>
              <a:pathLst>
                <a:path w="3116" h="898" extrusionOk="0">
                  <a:moveTo>
                    <a:pt x="3084" y="1"/>
                  </a:moveTo>
                  <a:cubicBezTo>
                    <a:pt x="3081" y="1"/>
                    <a:pt x="3078" y="2"/>
                    <a:pt x="3075" y="5"/>
                  </a:cubicBezTo>
                  <a:cubicBezTo>
                    <a:pt x="2070" y="406"/>
                    <a:pt x="1113" y="850"/>
                    <a:pt x="22" y="871"/>
                  </a:cubicBezTo>
                  <a:cubicBezTo>
                    <a:pt x="1" y="871"/>
                    <a:pt x="1" y="893"/>
                    <a:pt x="22" y="893"/>
                  </a:cubicBezTo>
                  <a:cubicBezTo>
                    <a:pt x="91" y="896"/>
                    <a:pt x="160" y="897"/>
                    <a:pt x="229" y="897"/>
                  </a:cubicBezTo>
                  <a:cubicBezTo>
                    <a:pt x="1245" y="897"/>
                    <a:pt x="2220" y="570"/>
                    <a:pt x="3097" y="69"/>
                  </a:cubicBezTo>
                  <a:cubicBezTo>
                    <a:pt x="3115" y="51"/>
                    <a:pt x="3102" y="1"/>
                    <a:pt x="308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539175" y="2536200"/>
              <a:ext cx="23900" cy="13175"/>
            </a:xfrm>
            <a:custGeom>
              <a:avLst/>
              <a:gdLst/>
              <a:ahLst/>
              <a:cxnLst/>
              <a:rect l="l" t="t" r="r" b="b"/>
              <a:pathLst>
                <a:path w="956" h="527" extrusionOk="0">
                  <a:moveTo>
                    <a:pt x="946" y="1"/>
                  </a:moveTo>
                  <a:cubicBezTo>
                    <a:pt x="943" y="1"/>
                    <a:pt x="940" y="3"/>
                    <a:pt x="935" y="7"/>
                  </a:cubicBezTo>
                  <a:cubicBezTo>
                    <a:pt x="625" y="162"/>
                    <a:pt x="331" y="344"/>
                    <a:pt x="21" y="499"/>
                  </a:cubicBezTo>
                  <a:cubicBezTo>
                    <a:pt x="4" y="499"/>
                    <a:pt x="0" y="526"/>
                    <a:pt x="11" y="526"/>
                  </a:cubicBezTo>
                  <a:cubicBezTo>
                    <a:pt x="13" y="526"/>
                    <a:pt x="17" y="524"/>
                    <a:pt x="21" y="520"/>
                  </a:cubicBezTo>
                  <a:cubicBezTo>
                    <a:pt x="358" y="408"/>
                    <a:pt x="647" y="210"/>
                    <a:pt x="935" y="28"/>
                  </a:cubicBezTo>
                  <a:cubicBezTo>
                    <a:pt x="952" y="28"/>
                    <a:pt x="956" y="1"/>
                    <a:pt x="9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222175" y="2374450"/>
              <a:ext cx="67275" cy="135875"/>
            </a:xfrm>
            <a:custGeom>
              <a:avLst/>
              <a:gdLst/>
              <a:ahLst/>
              <a:cxnLst/>
              <a:rect l="l" t="t" r="r" b="b"/>
              <a:pathLst>
                <a:path w="2691" h="5435" extrusionOk="0">
                  <a:moveTo>
                    <a:pt x="21" y="1"/>
                  </a:moveTo>
                  <a:cubicBezTo>
                    <a:pt x="11" y="1"/>
                    <a:pt x="0" y="6"/>
                    <a:pt x="0" y="17"/>
                  </a:cubicBezTo>
                  <a:cubicBezTo>
                    <a:pt x="21" y="530"/>
                    <a:pt x="267" y="953"/>
                    <a:pt x="556" y="1354"/>
                  </a:cubicBezTo>
                  <a:cubicBezTo>
                    <a:pt x="711" y="1573"/>
                    <a:pt x="872" y="1776"/>
                    <a:pt x="1005" y="2001"/>
                  </a:cubicBezTo>
                  <a:cubicBezTo>
                    <a:pt x="1182" y="2268"/>
                    <a:pt x="1273" y="2536"/>
                    <a:pt x="1380" y="2846"/>
                  </a:cubicBezTo>
                  <a:cubicBezTo>
                    <a:pt x="1562" y="3380"/>
                    <a:pt x="1829" y="3894"/>
                    <a:pt x="2005" y="4407"/>
                  </a:cubicBezTo>
                  <a:cubicBezTo>
                    <a:pt x="2139" y="4782"/>
                    <a:pt x="2294" y="5231"/>
                    <a:pt x="2652" y="5429"/>
                  </a:cubicBezTo>
                  <a:cubicBezTo>
                    <a:pt x="2657" y="5433"/>
                    <a:pt x="2661" y="5435"/>
                    <a:pt x="2665" y="5435"/>
                  </a:cubicBezTo>
                  <a:cubicBezTo>
                    <a:pt x="2681" y="5435"/>
                    <a:pt x="2691" y="5407"/>
                    <a:pt x="2674" y="5407"/>
                  </a:cubicBezTo>
                  <a:cubicBezTo>
                    <a:pt x="2273" y="5161"/>
                    <a:pt x="2161" y="4584"/>
                    <a:pt x="2027" y="4183"/>
                  </a:cubicBezTo>
                  <a:cubicBezTo>
                    <a:pt x="1850" y="3669"/>
                    <a:pt x="1604" y="3177"/>
                    <a:pt x="1449" y="2669"/>
                  </a:cubicBezTo>
                  <a:cubicBezTo>
                    <a:pt x="1139" y="1685"/>
                    <a:pt x="246" y="1017"/>
                    <a:pt x="43" y="17"/>
                  </a:cubicBezTo>
                  <a:cubicBezTo>
                    <a:pt x="43" y="6"/>
                    <a:pt x="32" y="1"/>
                    <a:pt x="2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223225" y="2359750"/>
              <a:ext cx="14450" cy="26975"/>
            </a:xfrm>
            <a:custGeom>
              <a:avLst/>
              <a:gdLst/>
              <a:ahLst/>
              <a:cxnLst/>
              <a:rect l="l" t="t" r="r" b="b"/>
              <a:pathLst>
                <a:path w="578" h="1079" extrusionOk="0">
                  <a:moveTo>
                    <a:pt x="1" y="0"/>
                  </a:moveTo>
                  <a:cubicBezTo>
                    <a:pt x="28" y="423"/>
                    <a:pt x="268" y="760"/>
                    <a:pt x="514" y="1070"/>
                  </a:cubicBezTo>
                  <a:cubicBezTo>
                    <a:pt x="520" y="1076"/>
                    <a:pt x="529" y="1079"/>
                    <a:pt x="537" y="1079"/>
                  </a:cubicBezTo>
                  <a:cubicBezTo>
                    <a:pt x="558" y="1079"/>
                    <a:pt x="577" y="1064"/>
                    <a:pt x="562" y="1049"/>
                  </a:cubicBezTo>
                  <a:cubicBezTo>
                    <a:pt x="359" y="717"/>
                    <a:pt x="70" y="423"/>
                    <a:pt x="2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248000" y="2398025"/>
              <a:ext cx="43650" cy="60000"/>
            </a:xfrm>
            <a:custGeom>
              <a:avLst/>
              <a:gdLst/>
              <a:ahLst/>
              <a:cxnLst/>
              <a:rect l="l" t="t" r="r" b="b"/>
              <a:pathLst>
                <a:path w="1746" h="2400" extrusionOk="0">
                  <a:moveTo>
                    <a:pt x="11" y="1"/>
                  </a:moveTo>
                  <a:cubicBezTo>
                    <a:pt x="6" y="1"/>
                    <a:pt x="0" y="16"/>
                    <a:pt x="15" y="31"/>
                  </a:cubicBezTo>
                  <a:cubicBezTo>
                    <a:pt x="416" y="363"/>
                    <a:pt x="614" y="833"/>
                    <a:pt x="839" y="1298"/>
                  </a:cubicBezTo>
                  <a:cubicBezTo>
                    <a:pt x="1042" y="1700"/>
                    <a:pt x="1261" y="2149"/>
                    <a:pt x="1662" y="2395"/>
                  </a:cubicBezTo>
                  <a:cubicBezTo>
                    <a:pt x="1670" y="2398"/>
                    <a:pt x="1678" y="2400"/>
                    <a:pt x="1686" y="2400"/>
                  </a:cubicBezTo>
                  <a:cubicBezTo>
                    <a:pt x="1722" y="2400"/>
                    <a:pt x="1746" y="2361"/>
                    <a:pt x="1710" y="2325"/>
                  </a:cubicBezTo>
                  <a:cubicBezTo>
                    <a:pt x="1352" y="1946"/>
                    <a:pt x="1106" y="1523"/>
                    <a:pt x="860" y="1079"/>
                  </a:cubicBezTo>
                  <a:cubicBezTo>
                    <a:pt x="641" y="678"/>
                    <a:pt x="395" y="298"/>
                    <a:pt x="15" y="10"/>
                  </a:cubicBezTo>
                  <a:cubicBezTo>
                    <a:pt x="15" y="3"/>
                    <a:pt x="13" y="1"/>
                    <a:pt x="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267350" y="2413000"/>
              <a:ext cx="34525" cy="48250"/>
            </a:xfrm>
            <a:custGeom>
              <a:avLst/>
              <a:gdLst/>
              <a:ahLst/>
              <a:cxnLst/>
              <a:rect l="l" t="t" r="r" b="b"/>
              <a:pathLst>
                <a:path w="1381" h="1930" extrusionOk="0">
                  <a:moveTo>
                    <a:pt x="25" y="1"/>
                  </a:moveTo>
                  <a:cubicBezTo>
                    <a:pt x="11" y="1"/>
                    <a:pt x="1" y="16"/>
                    <a:pt x="1" y="31"/>
                  </a:cubicBezTo>
                  <a:cubicBezTo>
                    <a:pt x="134" y="389"/>
                    <a:pt x="354" y="748"/>
                    <a:pt x="578" y="1058"/>
                  </a:cubicBezTo>
                  <a:cubicBezTo>
                    <a:pt x="776" y="1347"/>
                    <a:pt x="1022" y="1726"/>
                    <a:pt x="1311" y="1929"/>
                  </a:cubicBezTo>
                  <a:cubicBezTo>
                    <a:pt x="1359" y="1929"/>
                    <a:pt x="1380" y="1903"/>
                    <a:pt x="1359" y="1881"/>
                  </a:cubicBezTo>
                  <a:cubicBezTo>
                    <a:pt x="1177" y="1571"/>
                    <a:pt x="888" y="1304"/>
                    <a:pt x="669" y="1015"/>
                  </a:cubicBezTo>
                  <a:cubicBezTo>
                    <a:pt x="444" y="678"/>
                    <a:pt x="220" y="368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285675" y="2426925"/>
              <a:ext cx="19925" cy="28925"/>
            </a:xfrm>
            <a:custGeom>
              <a:avLst/>
              <a:gdLst/>
              <a:ahLst/>
              <a:cxnLst/>
              <a:rect l="l" t="t" r="r" b="b"/>
              <a:pathLst>
                <a:path w="797" h="1157" extrusionOk="0">
                  <a:moveTo>
                    <a:pt x="34" y="0"/>
                  </a:moveTo>
                  <a:cubicBezTo>
                    <a:pt x="22" y="0"/>
                    <a:pt x="0" y="16"/>
                    <a:pt x="0" y="35"/>
                  </a:cubicBezTo>
                  <a:cubicBezTo>
                    <a:pt x="70" y="479"/>
                    <a:pt x="514" y="768"/>
                    <a:pt x="738" y="1148"/>
                  </a:cubicBezTo>
                  <a:cubicBezTo>
                    <a:pt x="744" y="1154"/>
                    <a:pt x="753" y="1157"/>
                    <a:pt x="760" y="1157"/>
                  </a:cubicBezTo>
                  <a:cubicBezTo>
                    <a:pt x="779" y="1157"/>
                    <a:pt x="796" y="1142"/>
                    <a:pt x="781" y="1126"/>
                  </a:cubicBezTo>
                  <a:cubicBezTo>
                    <a:pt x="604" y="704"/>
                    <a:pt x="134" y="479"/>
                    <a:pt x="43" y="9"/>
                  </a:cubicBezTo>
                  <a:cubicBezTo>
                    <a:pt x="43" y="3"/>
                    <a:pt x="39" y="0"/>
                    <a:pt x="3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272450" y="2451500"/>
              <a:ext cx="14300" cy="18025"/>
            </a:xfrm>
            <a:custGeom>
              <a:avLst/>
              <a:gdLst/>
              <a:ahLst/>
              <a:cxnLst/>
              <a:rect l="l" t="t" r="r" b="b"/>
              <a:pathLst>
                <a:path w="572" h="721" extrusionOk="0">
                  <a:moveTo>
                    <a:pt x="19" y="1"/>
                  </a:moveTo>
                  <a:cubicBezTo>
                    <a:pt x="7" y="1"/>
                    <a:pt x="1" y="16"/>
                    <a:pt x="16" y="31"/>
                  </a:cubicBezTo>
                  <a:cubicBezTo>
                    <a:pt x="219" y="229"/>
                    <a:pt x="374" y="475"/>
                    <a:pt x="551" y="721"/>
                  </a:cubicBezTo>
                  <a:cubicBezTo>
                    <a:pt x="551" y="721"/>
                    <a:pt x="572" y="721"/>
                    <a:pt x="572" y="700"/>
                  </a:cubicBezTo>
                  <a:cubicBezTo>
                    <a:pt x="417" y="454"/>
                    <a:pt x="240" y="208"/>
                    <a:pt x="37" y="10"/>
                  </a:cubicBezTo>
                  <a:cubicBezTo>
                    <a:pt x="31" y="3"/>
                    <a:pt x="25" y="1"/>
                    <a:pt x="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300775" y="2472325"/>
              <a:ext cx="1100" cy="3225"/>
            </a:xfrm>
            <a:custGeom>
              <a:avLst/>
              <a:gdLst/>
              <a:ahLst/>
              <a:cxnLst/>
              <a:rect l="l" t="t" r="r" b="b"/>
              <a:pathLst>
                <a:path w="44" h="129" extrusionOk="0">
                  <a:moveTo>
                    <a:pt x="0" y="0"/>
                  </a:moveTo>
                  <a:cubicBezTo>
                    <a:pt x="0" y="43"/>
                    <a:pt x="0" y="91"/>
                    <a:pt x="22" y="113"/>
                  </a:cubicBezTo>
                  <a:cubicBezTo>
                    <a:pt x="22" y="123"/>
                    <a:pt x="27" y="129"/>
                    <a:pt x="33" y="129"/>
                  </a:cubicBezTo>
                  <a:cubicBezTo>
                    <a:pt x="38" y="129"/>
                    <a:pt x="43" y="123"/>
                    <a:pt x="43" y="11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322425" y="2545625"/>
              <a:ext cx="22875" cy="14850"/>
            </a:xfrm>
            <a:custGeom>
              <a:avLst/>
              <a:gdLst/>
              <a:ahLst/>
              <a:cxnLst/>
              <a:rect l="l" t="t" r="r" b="b"/>
              <a:pathLst>
                <a:path w="915" h="594" extrusionOk="0">
                  <a:moveTo>
                    <a:pt x="25" y="1"/>
                  </a:moveTo>
                  <a:cubicBezTo>
                    <a:pt x="12" y="1"/>
                    <a:pt x="1" y="16"/>
                    <a:pt x="1" y="31"/>
                  </a:cubicBezTo>
                  <a:cubicBezTo>
                    <a:pt x="204" y="298"/>
                    <a:pt x="605" y="432"/>
                    <a:pt x="894" y="587"/>
                  </a:cubicBezTo>
                  <a:cubicBezTo>
                    <a:pt x="898" y="591"/>
                    <a:pt x="902" y="593"/>
                    <a:pt x="904" y="593"/>
                  </a:cubicBezTo>
                  <a:cubicBezTo>
                    <a:pt x="914" y="593"/>
                    <a:pt x="911" y="566"/>
                    <a:pt x="894" y="566"/>
                  </a:cubicBezTo>
                  <a:cubicBezTo>
                    <a:pt x="626" y="368"/>
                    <a:pt x="247" y="277"/>
                    <a:pt x="44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377875" y="2547925"/>
              <a:ext cx="17575" cy="6900"/>
            </a:xfrm>
            <a:custGeom>
              <a:avLst/>
              <a:gdLst/>
              <a:ahLst/>
              <a:cxnLst/>
              <a:rect l="l" t="t" r="r" b="b"/>
              <a:pathLst>
                <a:path w="703" h="276" extrusionOk="0">
                  <a:moveTo>
                    <a:pt x="31" y="0"/>
                  </a:moveTo>
                  <a:cubicBezTo>
                    <a:pt x="7" y="0"/>
                    <a:pt x="1" y="30"/>
                    <a:pt x="34" y="30"/>
                  </a:cubicBezTo>
                  <a:cubicBezTo>
                    <a:pt x="211" y="163"/>
                    <a:pt x="435" y="249"/>
                    <a:pt x="681" y="276"/>
                  </a:cubicBezTo>
                  <a:cubicBezTo>
                    <a:pt x="703" y="276"/>
                    <a:pt x="703" y="249"/>
                    <a:pt x="681" y="249"/>
                  </a:cubicBezTo>
                  <a:cubicBezTo>
                    <a:pt x="457" y="185"/>
                    <a:pt x="259" y="115"/>
                    <a:pt x="56" y="8"/>
                  </a:cubicBezTo>
                  <a:cubicBezTo>
                    <a:pt x="46" y="3"/>
                    <a:pt x="38" y="0"/>
                    <a:pt x="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4422800" y="2554000"/>
              <a:ext cx="8875" cy="4175"/>
            </a:xfrm>
            <a:custGeom>
              <a:avLst/>
              <a:gdLst/>
              <a:ahLst/>
              <a:cxnLst/>
              <a:rect l="l" t="t" r="r" b="b"/>
              <a:pathLst>
                <a:path w="355" h="167" extrusionOk="0">
                  <a:moveTo>
                    <a:pt x="16" y="1"/>
                  </a:moveTo>
                  <a:lnTo>
                    <a:pt x="16" y="1"/>
                  </a:lnTo>
                  <a:cubicBezTo>
                    <a:pt x="12" y="1"/>
                    <a:pt x="0" y="33"/>
                    <a:pt x="18" y="33"/>
                  </a:cubicBezTo>
                  <a:cubicBezTo>
                    <a:pt x="109" y="76"/>
                    <a:pt x="221" y="118"/>
                    <a:pt x="334" y="166"/>
                  </a:cubicBezTo>
                  <a:cubicBezTo>
                    <a:pt x="355" y="166"/>
                    <a:pt x="355" y="140"/>
                    <a:pt x="334" y="140"/>
                  </a:cubicBezTo>
                  <a:cubicBezTo>
                    <a:pt x="243" y="97"/>
                    <a:pt x="130" y="54"/>
                    <a:pt x="18" y="6"/>
                  </a:cubicBezTo>
                  <a:cubicBezTo>
                    <a:pt x="18" y="2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4094625" y="2059475"/>
              <a:ext cx="106450" cy="292775"/>
            </a:xfrm>
            <a:custGeom>
              <a:avLst/>
              <a:gdLst/>
              <a:ahLst/>
              <a:cxnLst/>
              <a:rect l="l" t="t" r="r" b="b"/>
              <a:pathLst>
                <a:path w="4258" h="11711" extrusionOk="0">
                  <a:moveTo>
                    <a:pt x="1665" y="0"/>
                  </a:moveTo>
                  <a:cubicBezTo>
                    <a:pt x="1650" y="0"/>
                    <a:pt x="1634" y="8"/>
                    <a:pt x="1626" y="27"/>
                  </a:cubicBezTo>
                  <a:cubicBezTo>
                    <a:pt x="979" y="851"/>
                    <a:pt x="380" y="1765"/>
                    <a:pt x="177" y="2808"/>
                  </a:cubicBezTo>
                  <a:cubicBezTo>
                    <a:pt x="0" y="3856"/>
                    <a:pt x="359" y="4926"/>
                    <a:pt x="760" y="5862"/>
                  </a:cubicBezTo>
                  <a:cubicBezTo>
                    <a:pt x="1225" y="6953"/>
                    <a:pt x="1829" y="7937"/>
                    <a:pt x="2471" y="8894"/>
                  </a:cubicBezTo>
                  <a:cubicBezTo>
                    <a:pt x="2786" y="9359"/>
                    <a:pt x="3118" y="9808"/>
                    <a:pt x="3434" y="10252"/>
                  </a:cubicBezTo>
                  <a:cubicBezTo>
                    <a:pt x="3765" y="10696"/>
                    <a:pt x="4054" y="11167"/>
                    <a:pt x="4209" y="11701"/>
                  </a:cubicBezTo>
                  <a:cubicBezTo>
                    <a:pt x="4217" y="11708"/>
                    <a:pt x="4224" y="11710"/>
                    <a:pt x="4231" y="11710"/>
                  </a:cubicBezTo>
                  <a:cubicBezTo>
                    <a:pt x="4246" y="11710"/>
                    <a:pt x="4257" y="11695"/>
                    <a:pt x="4257" y="11680"/>
                  </a:cubicBezTo>
                  <a:cubicBezTo>
                    <a:pt x="3990" y="10744"/>
                    <a:pt x="3385" y="9985"/>
                    <a:pt x="2851" y="9161"/>
                  </a:cubicBezTo>
                  <a:cubicBezTo>
                    <a:pt x="2204" y="8204"/>
                    <a:pt x="1583" y="7268"/>
                    <a:pt x="1091" y="6220"/>
                  </a:cubicBezTo>
                  <a:cubicBezTo>
                    <a:pt x="626" y="5215"/>
                    <a:pt x="198" y="4102"/>
                    <a:pt x="310" y="2990"/>
                  </a:cubicBezTo>
                  <a:cubicBezTo>
                    <a:pt x="423" y="1899"/>
                    <a:pt x="1091" y="936"/>
                    <a:pt x="1696" y="49"/>
                  </a:cubicBezTo>
                  <a:cubicBezTo>
                    <a:pt x="1708" y="20"/>
                    <a:pt x="1688" y="0"/>
                    <a:pt x="166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4076850" y="2080000"/>
              <a:ext cx="29950" cy="118275"/>
            </a:xfrm>
            <a:custGeom>
              <a:avLst/>
              <a:gdLst/>
              <a:ahLst/>
              <a:cxnLst/>
              <a:rect l="l" t="t" r="r" b="b"/>
              <a:pathLst>
                <a:path w="1198" h="4731" extrusionOk="0">
                  <a:moveTo>
                    <a:pt x="1150" y="1"/>
                  </a:moveTo>
                  <a:cubicBezTo>
                    <a:pt x="1144" y="1"/>
                    <a:pt x="1138" y="3"/>
                    <a:pt x="1134" y="8"/>
                  </a:cubicBezTo>
                  <a:cubicBezTo>
                    <a:pt x="620" y="586"/>
                    <a:pt x="310" y="1388"/>
                    <a:pt x="177" y="2148"/>
                  </a:cubicBezTo>
                  <a:cubicBezTo>
                    <a:pt x="0" y="3035"/>
                    <a:pt x="310" y="3859"/>
                    <a:pt x="508" y="4730"/>
                  </a:cubicBezTo>
                  <a:cubicBezTo>
                    <a:pt x="535" y="4730"/>
                    <a:pt x="556" y="4730"/>
                    <a:pt x="556" y="4709"/>
                  </a:cubicBezTo>
                  <a:cubicBezTo>
                    <a:pt x="401" y="3859"/>
                    <a:pt x="134" y="3035"/>
                    <a:pt x="289" y="2169"/>
                  </a:cubicBezTo>
                  <a:cubicBezTo>
                    <a:pt x="423" y="1410"/>
                    <a:pt x="802" y="720"/>
                    <a:pt x="1177" y="51"/>
                  </a:cubicBezTo>
                  <a:cubicBezTo>
                    <a:pt x="1198" y="34"/>
                    <a:pt x="1172" y="1"/>
                    <a:pt x="11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105725" y="2056525"/>
              <a:ext cx="26750" cy="40625"/>
            </a:xfrm>
            <a:custGeom>
              <a:avLst/>
              <a:gdLst/>
              <a:ahLst/>
              <a:cxnLst/>
              <a:rect l="l" t="t" r="r" b="b"/>
              <a:pathLst>
                <a:path w="1070" h="1625" extrusionOk="0">
                  <a:moveTo>
                    <a:pt x="1046" y="0"/>
                  </a:moveTo>
                  <a:cubicBezTo>
                    <a:pt x="1040" y="0"/>
                    <a:pt x="1033" y="4"/>
                    <a:pt x="1027" y="12"/>
                  </a:cubicBezTo>
                  <a:cubicBezTo>
                    <a:pt x="690" y="546"/>
                    <a:pt x="246" y="1012"/>
                    <a:pt x="0" y="1589"/>
                  </a:cubicBezTo>
                  <a:cubicBezTo>
                    <a:pt x="0" y="1608"/>
                    <a:pt x="11" y="1625"/>
                    <a:pt x="27" y="1625"/>
                  </a:cubicBezTo>
                  <a:cubicBezTo>
                    <a:pt x="33" y="1625"/>
                    <a:pt x="41" y="1622"/>
                    <a:pt x="48" y="1616"/>
                  </a:cubicBezTo>
                  <a:cubicBezTo>
                    <a:pt x="337" y="1054"/>
                    <a:pt x="760" y="568"/>
                    <a:pt x="1070" y="33"/>
                  </a:cubicBezTo>
                  <a:cubicBezTo>
                    <a:pt x="1070" y="18"/>
                    <a:pt x="1059" y="0"/>
                    <a:pt x="104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4073500" y="2059475"/>
              <a:ext cx="47350" cy="59350"/>
            </a:xfrm>
            <a:custGeom>
              <a:avLst/>
              <a:gdLst/>
              <a:ahLst/>
              <a:cxnLst/>
              <a:rect l="l" t="t" r="r" b="b"/>
              <a:pathLst>
                <a:path w="1894" h="2374" extrusionOk="0">
                  <a:moveTo>
                    <a:pt x="1824" y="1"/>
                  </a:moveTo>
                  <a:cubicBezTo>
                    <a:pt x="936" y="514"/>
                    <a:pt x="599" y="1562"/>
                    <a:pt x="0" y="2343"/>
                  </a:cubicBezTo>
                  <a:cubicBezTo>
                    <a:pt x="0" y="2358"/>
                    <a:pt x="11" y="2373"/>
                    <a:pt x="25" y="2373"/>
                  </a:cubicBezTo>
                  <a:cubicBezTo>
                    <a:pt x="31" y="2373"/>
                    <a:pt x="37" y="2371"/>
                    <a:pt x="43" y="2364"/>
                  </a:cubicBezTo>
                  <a:cubicBezTo>
                    <a:pt x="669" y="1605"/>
                    <a:pt x="1043" y="648"/>
                    <a:pt x="1872" y="49"/>
                  </a:cubicBezTo>
                  <a:cubicBezTo>
                    <a:pt x="1893" y="49"/>
                    <a:pt x="1872" y="1"/>
                    <a:pt x="182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4127075" y="2035850"/>
              <a:ext cx="17700" cy="15500"/>
            </a:xfrm>
            <a:custGeom>
              <a:avLst/>
              <a:gdLst/>
              <a:ahLst/>
              <a:cxnLst/>
              <a:rect l="l" t="t" r="r" b="b"/>
              <a:pathLst>
                <a:path w="708" h="620" extrusionOk="0">
                  <a:moveTo>
                    <a:pt x="691" y="1"/>
                  </a:moveTo>
                  <a:cubicBezTo>
                    <a:pt x="688" y="1"/>
                    <a:pt x="686" y="4"/>
                    <a:pt x="686" y="10"/>
                  </a:cubicBezTo>
                  <a:cubicBezTo>
                    <a:pt x="462" y="213"/>
                    <a:pt x="237" y="411"/>
                    <a:pt x="18" y="593"/>
                  </a:cubicBezTo>
                  <a:cubicBezTo>
                    <a:pt x="1" y="593"/>
                    <a:pt x="11" y="620"/>
                    <a:pt x="16" y="620"/>
                  </a:cubicBezTo>
                  <a:cubicBezTo>
                    <a:pt x="17" y="620"/>
                    <a:pt x="18" y="618"/>
                    <a:pt x="18" y="614"/>
                  </a:cubicBezTo>
                  <a:cubicBezTo>
                    <a:pt x="264" y="438"/>
                    <a:pt x="504" y="256"/>
                    <a:pt x="708" y="36"/>
                  </a:cubicBezTo>
                  <a:cubicBezTo>
                    <a:pt x="708" y="17"/>
                    <a:pt x="697" y="1"/>
                    <a:pt x="69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4078975" y="2049450"/>
              <a:ext cx="42400" cy="44150"/>
            </a:xfrm>
            <a:custGeom>
              <a:avLst/>
              <a:gdLst/>
              <a:ahLst/>
              <a:cxnLst/>
              <a:rect l="l" t="t" r="r" b="b"/>
              <a:pathLst>
                <a:path w="1696" h="1766" extrusionOk="0">
                  <a:moveTo>
                    <a:pt x="1626" y="0"/>
                  </a:moveTo>
                  <a:cubicBezTo>
                    <a:pt x="1006" y="428"/>
                    <a:pt x="423" y="1097"/>
                    <a:pt x="1" y="1738"/>
                  </a:cubicBezTo>
                  <a:cubicBezTo>
                    <a:pt x="1" y="1765"/>
                    <a:pt x="22" y="1765"/>
                    <a:pt x="49" y="1765"/>
                  </a:cubicBezTo>
                  <a:cubicBezTo>
                    <a:pt x="289" y="1471"/>
                    <a:pt x="535" y="1161"/>
                    <a:pt x="803" y="872"/>
                  </a:cubicBezTo>
                  <a:cubicBezTo>
                    <a:pt x="1070" y="583"/>
                    <a:pt x="1386" y="316"/>
                    <a:pt x="1674" y="49"/>
                  </a:cubicBezTo>
                  <a:cubicBezTo>
                    <a:pt x="1696" y="27"/>
                    <a:pt x="1674" y="0"/>
                    <a:pt x="162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088475" y="2131725"/>
              <a:ext cx="55625" cy="149800"/>
            </a:xfrm>
            <a:custGeom>
              <a:avLst/>
              <a:gdLst/>
              <a:ahLst/>
              <a:cxnLst/>
              <a:rect l="l" t="t" r="r" b="b"/>
              <a:pathLst>
                <a:path w="2225" h="5992" extrusionOk="0">
                  <a:moveTo>
                    <a:pt x="194" y="0"/>
                  </a:moveTo>
                  <a:cubicBezTo>
                    <a:pt x="179" y="0"/>
                    <a:pt x="155" y="15"/>
                    <a:pt x="155" y="30"/>
                  </a:cubicBezTo>
                  <a:cubicBezTo>
                    <a:pt x="246" y="501"/>
                    <a:pt x="0" y="945"/>
                    <a:pt x="22" y="1415"/>
                  </a:cubicBezTo>
                  <a:cubicBezTo>
                    <a:pt x="43" y="2014"/>
                    <a:pt x="289" y="2571"/>
                    <a:pt x="492" y="3105"/>
                  </a:cubicBezTo>
                  <a:cubicBezTo>
                    <a:pt x="690" y="3619"/>
                    <a:pt x="893" y="4111"/>
                    <a:pt x="1161" y="4576"/>
                  </a:cubicBezTo>
                  <a:cubicBezTo>
                    <a:pt x="1450" y="5068"/>
                    <a:pt x="1829" y="5512"/>
                    <a:pt x="2161" y="5982"/>
                  </a:cubicBezTo>
                  <a:cubicBezTo>
                    <a:pt x="2167" y="5989"/>
                    <a:pt x="2176" y="5991"/>
                    <a:pt x="2184" y="5991"/>
                  </a:cubicBezTo>
                  <a:cubicBezTo>
                    <a:pt x="2204" y="5991"/>
                    <a:pt x="2224" y="5976"/>
                    <a:pt x="2209" y="5961"/>
                  </a:cubicBezTo>
                  <a:cubicBezTo>
                    <a:pt x="1915" y="5490"/>
                    <a:pt x="1605" y="5047"/>
                    <a:pt x="1316" y="4597"/>
                  </a:cubicBezTo>
                  <a:cubicBezTo>
                    <a:pt x="1006" y="4089"/>
                    <a:pt x="781" y="3555"/>
                    <a:pt x="578" y="2993"/>
                  </a:cubicBezTo>
                  <a:cubicBezTo>
                    <a:pt x="359" y="2458"/>
                    <a:pt x="134" y="1881"/>
                    <a:pt x="113" y="1303"/>
                  </a:cubicBezTo>
                  <a:cubicBezTo>
                    <a:pt x="91" y="881"/>
                    <a:pt x="289" y="431"/>
                    <a:pt x="204" y="9"/>
                  </a:cubicBezTo>
                  <a:cubicBezTo>
                    <a:pt x="204" y="3"/>
                    <a:pt x="199" y="0"/>
                    <a:pt x="19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4131925" y="2255375"/>
              <a:ext cx="25525" cy="38975"/>
            </a:xfrm>
            <a:custGeom>
              <a:avLst/>
              <a:gdLst/>
              <a:ahLst/>
              <a:cxnLst/>
              <a:rect l="l" t="t" r="r" b="b"/>
              <a:pathLst>
                <a:path w="1021" h="1559" extrusionOk="0">
                  <a:moveTo>
                    <a:pt x="25" y="1"/>
                  </a:moveTo>
                  <a:cubicBezTo>
                    <a:pt x="11" y="1"/>
                    <a:pt x="0" y="16"/>
                    <a:pt x="0" y="31"/>
                  </a:cubicBezTo>
                  <a:cubicBezTo>
                    <a:pt x="225" y="587"/>
                    <a:pt x="605" y="1058"/>
                    <a:pt x="958" y="1550"/>
                  </a:cubicBezTo>
                  <a:cubicBezTo>
                    <a:pt x="964" y="1556"/>
                    <a:pt x="972" y="1559"/>
                    <a:pt x="980" y="1559"/>
                  </a:cubicBezTo>
                  <a:cubicBezTo>
                    <a:pt x="1001" y="1559"/>
                    <a:pt x="1021" y="1542"/>
                    <a:pt x="1006" y="1523"/>
                  </a:cubicBezTo>
                  <a:cubicBezTo>
                    <a:pt x="690" y="1036"/>
                    <a:pt x="268" y="566"/>
                    <a:pt x="43" y="10"/>
                  </a:cubicBezTo>
                  <a:cubicBezTo>
                    <a:pt x="37" y="3"/>
                    <a:pt x="31" y="1"/>
                    <a:pt x="25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139300" y="2288275"/>
              <a:ext cx="31150" cy="35550"/>
            </a:xfrm>
            <a:custGeom>
              <a:avLst/>
              <a:gdLst/>
              <a:ahLst/>
              <a:cxnLst/>
              <a:rect l="l" t="t" r="r" b="b"/>
              <a:pathLst>
                <a:path w="1246" h="1422" extrusionOk="0">
                  <a:moveTo>
                    <a:pt x="21" y="0"/>
                  </a:moveTo>
                  <a:cubicBezTo>
                    <a:pt x="7" y="0"/>
                    <a:pt x="0" y="15"/>
                    <a:pt x="15" y="31"/>
                  </a:cubicBezTo>
                  <a:cubicBezTo>
                    <a:pt x="310" y="565"/>
                    <a:pt x="796" y="966"/>
                    <a:pt x="1219" y="1410"/>
                  </a:cubicBezTo>
                  <a:cubicBezTo>
                    <a:pt x="1219" y="1418"/>
                    <a:pt x="1221" y="1421"/>
                    <a:pt x="1224" y="1421"/>
                  </a:cubicBezTo>
                  <a:cubicBezTo>
                    <a:pt x="1232" y="1421"/>
                    <a:pt x="1245" y="1404"/>
                    <a:pt x="1245" y="1389"/>
                  </a:cubicBezTo>
                  <a:cubicBezTo>
                    <a:pt x="866" y="902"/>
                    <a:pt x="331" y="565"/>
                    <a:pt x="42" y="9"/>
                  </a:cubicBezTo>
                  <a:cubicBezTo>
                    <a:pt x="34" y="3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4131925" y="2170975"/>
              <a:ext cx="79550" cy="154525"/>
            </a:xfrm>
            <a:custGeom>
              <a:avLst/>
              <a:gdLst/>
              <a:ahLst/>
              <a:cxnLst/>
              <a:rect l="l" t="t" r="r" b="b"/>
              <a:pathLst>
                <a:path w="3182" h="6181" extrusionOk="0">
                  <a:moveTo>
                    <a:pt x="43" y="1"/>
                  </a:moveTo>
                  <a:cubicBezTo>
                    <a:pt x="0" y="1156"/>
                    <a:pt x="556" y="2225"/>
                    <a:pt x="1070" y="3209"/>
                  </a:cubicBezTo>
                  <a:cubicBezTo>
                    <a:pt x="1626" y="4257"/>
                    <a:pt x="2209" y="5412"/>
                    <a:pt x="3118" y="6172"/>
                  </a:cubicBezTo>
                  <a:cubicBezTo>
                    <a:pt x="3126" y="6178"/>
                    <a:pt x="3135" y="6181"/>
                    <a:pt x="3144" y="6181"/>
                  </a:cubicBezTo>
                  <a:cubicBezTo>
                    <a:pt x="3164" y="6181"/>
                    <a:pt x="3181" y="6166"/>
                    <a:pt x="3166" y="6150"/>
                  </a:cubicBezTo>
                  <a:cubicBezTo>
                    <a:pt x="2786" y="5701"/>
                    <a:pt x="2428" y="5257"/>
                    <a:pt x="2118" y="4792"/>
                  </a:cubicBezTo>
                  <a:cubicBezTo>
                    <a:pt x="1808" y="4300"/>
                    <a:pt x="1540" y="3787"/>
                    <a:pt x="1246" y="3273"/>
                  </a:cubicBezTo>
                  <a:cubicBezTo>
                    <a:pt x="690" y="2295"/>
                    <a:pt x="70" y="1182"/>
                    <a:pt x="9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177650" y="2254525"/>
              <a:ext cx="91875" cy="128325"/>
            </a:xfrm>
            <a:custGeom>
              <a:avLst/>
              <a:gdLst/>
              <a:ahLst/>
              <a:cxnLst/>
              <a:rect l="l" t="t" r="r" b="b"/>
              <a:pathLst>
                <a:path w="3675" h="5133" extrusionOk="0">
                  <a:moveTo>
                    <a:pt x="22" y="1"/>
                  </a:moveTo>
                  <a:cubicBezTo>
                    <a:pt x="22" y="1"/>
                    <a:pt x="0" y="1"/>
                    <a:pt x="22" y="22"/>
                  </a:cubicBezTo>
                  <a:cubicBezTo>
                    <a:pt x="380" y="354"/>
                    <a:pt x="578" y="803"/>
                    <a:pt x="824" y="1204"/>
                  </a:cubicBezTo>
                  <a:cubicBezTo>
                    <a:pt x="1091" y="1691"/>
                    <a:pt x="1401" y="2161"/>
                    <a:pt x="1690" y="2653"/>
                  </a:cubicBezTo>
                  <a:cubicBezTo>
                    <a:pt x="1957" y="3097"/>
                    <a:pt x="2225" y="3520"/>
                    <a:pt x="2562" y="3921"/>
                  </a:cubicBezTo>
                  <a:cubicBezTo>
                    <a:pt x="2893" y="4343"/>
                    <a:pt x="3273" y="4723"/>
                    <a:pt x="3653" y="5124"/>
                  </a:cubicBezTo>
                  <a:cubicBezTo>
                    <a:pt x="3653" y="5130"/>
                    <a:pt x="3655" y="5133"/>
                    <a:pt x="3657" y="5133"/>
                  </a:cubicBezTo>
                  <a:cubicBezTo>
                    <a:pt x="3663" y="5133"/>
                    <a:pt x="3674" y="5118"/>
                    <a:pt x="3674" y="5103"/>
                  </a:cubicBezTo>
                  <a:cubicBezTo>
                    <a:pt x="3385" y="4701"/>
                    <a:pt x="3054" y="4322"/>
                    <a:pt x="2738" y="3964"/>
                  </a:cubicBezTo>
                  <a:cubicBezTo>
                    <a:pt x="2359" y="3498"/>
                    <a:pt x="2048" y="3028"/>
                    <a:pt x="1738" y="2520"/>
                  </a:cubicBezTo>
                  <a:cubicBezTo>
                    <a:pt x="1449" y="2049"/>
                    <a:pt x="1134" y="1605"/>
                    <a:pt x="824" y="1113"/>
                  </a:cubicBezTo>
                  <a:cubicBezTo>
                    <a:pt x="599" y="733"/>
                    <a:pt x="380" y="311"/>
                    <a:pt x="2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263475" y="2362950"/>
              <a:ext cx="15525" cy="20450"/>
            </a:xfrm>
            <a:custGeom>
              <a:avLst/>
              <a:gdLst/>
              <a:ahLst/>
              <a:cxnLst/>
              <a:rect l="l" t="t" r="r" b="b"/>
              <a:pathLst>
                <a:path w="621" h="818" extrusionOk="0">
                  <a:moveTo>
                    <a:pt x="19" y="0"/>
                  </a:moveTo>
                  <a:cubicBezTo>
                    <a:pt x="13" y="0"/>
                    <a:pt x="0" y="28"/>
                    <a:pt x="22" y="28"/>
                  </a:cubicBezTo>
                  <a:cubicBezTo>
                    <a:pt x="311" y="188"/>
                    <a:pt x="423" y="541"/>
                    <a:pt x="578" y="808"/>
                  </a:cubicBezTo>
                  <a:cubicBezTo>
                    <a:pt x="584" y="815"/>
                    <a:pt x="591" y="817"/>
                    <a:pt x="596" y="817"/>
                  </a:cubicBezTo>
                  <a:cubicBezTo>
                    <a:pt x="610" y="817"/>
                    <a:pt x="621" y="802"/>
                    <a:pt x="621" y="787"/>
                  </a:cubicBezTo>
                  <a:cubicBezTo>
                    <a:pt x="466" y="498"/>
                    <a:pt x="332" y="161"/>
                    <a:pt x="22" y="6"/>
                  </a:cubicBezTo>
                  <a:cubicBezTo>
                    <a:pt x="22" y="2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4241675" y="2370300"/>
              <a:ext cx="38400" cy="42650"/>
            </a:xfrm>
            <a:custGeom>
              <a:avLst/>
              <a:gdLst/>
              <a:ahLst/>
              <a:cxnLst/>
              <a:rect l="l" t="t" r="r" b="b"/>
              <a:pathLst>
                <a:path w="1536" h="1706" extrusionOk="0">
                  <a:moveTo>
                    <a:pt x="44" y="1"/>
                  </a:moveTo>
                  <a:cubicBezTo>
                    <a:pt x="22" y="1"/>
                    <a:pt x="1" y="1"/>
                    <a:pt x="22" y="28"/>
                  </a:cubicBezTo>
                  <a:cubicBezTo>
                    <a:pt x="199" y="760"/>
                    <a:pt x="1028" y="1161"/>
                    <a:pt x="1493" y="1696"/>
                  </a:cubicBezTo>
                  <a:cubicBezTo>
                    <a:pt x="1499" y="1702"/>
                    <a:pt x="1505" y="1705"/>
                    <a:pt x="1511" y="1705"/>
                  </a:cubicBezTo>
                  <a:cubicBezTo>
                    <a:pt x="1525" y="1705"/>
                    <a:pt x="1536" y="1690"/>
                    <a:pt x="1536" y="1675"/>
                  </a:cubicBezTo>
                  <a:cubicBezTo>
                    <a:pt x="1092" y="1071"/>
                    <a:pt x="311" y="718"/>
                    <a:pt x="4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4316825" y="2458725"/>
              <a:ext cx="13375" cy="11875"/>
            </a:xfrm>
            <a:custGeom>
              <a:avLst/>
              <a:gdLst/>
              <a:ahLst/>
              <a:cxnLst/>
              <a:rect l="l" t="t" r="r" b="b"/>
              <a:pathLst>
                <a:path w="535" h="475" extrusionOk="0">
                  <a:moveTo>
                    <a:pt x="29" y="1"/>
                  </a:moveTo>
                  <a:cubicBezTo>
                    <a:pt x="14" y="1"/>
                    <a:pt x="0" y="16"/>
                    <a:pt x="0" y="31"/>
                  </a:cubicBezTo>
                  <a:cubicBezTo>
                    <a:pt x="134" y="234"/>
                    <a:pt x="337" y="320"/>
                    <a:pt x="514" y="475"/>
                  </a:cubicBezTo>
                  <a:cubicBezTo>
                    <a:pt x="514" y="475"/>
                    <a:pt x="535" y="475"/>
                    <a:pt x="514" y="453"/>
                  </a:cubicBezTo>
                  <a:cubicBezTo>
                    <a:pt x="380" y="298"/>
                    <a:pt x="161" y="207"/>
                    <a:pt x="48" y="9"/>
                  </a:cubicBezTo>
                  <a:cubicBezTo>
                    <a:pt x="42" y="3"/>
                    <a:pt x="35" y="1"/>
                    <a:pt x="2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211600" y="2330375"/>
              <a:ext cx="13775" cy="24125"/>
            </a:xfrm>
            <a:custGeom>
              <a:avLst/>
              <a:gdLst/>
              <a:ahLst/>
              <a:cxnLst/>
              <a:rect l="l" t="t" r="r" b="b"/>
              <a:pathLst>
                <a:path w="551" h="965" extrusionOk="0">
                  <a:moveTo>
                    <a:pt x="22" y="0"/>
                  </a:moveTo>
                  <a:cubicBezTo>
                    <a:pt x="11" y="0"/>
                    <a:pt x="1" y="7"/>
                    <a:pt x="1" y="20"/>
                  </a:cubicBezTo>
                  <a:cubicBezTo>
                    <a:pt x="22" y="395"/>
                    <a:pt x="311" y="662"/>
                    <a:pt x="493" y="956"/>
                  </a:cubicBezTo>
                  <a:cubicBezTo>
                    <a:pt x="499" y="962"/>
                    <a:pt x="507" y="965"/>
                    <a:pt x="514" y="965"/>
                  </a:cubicBezTo>
                  <a:cubicBezTo>
                    <a:pt x="533" y="965"/>
                    <a:pt x="551" y="949"/>
                    <a:pt x="535" y="930"/>
                  </a:cubicBezTo>
                  <a:cubicBezTo>
                    <a:pt x="380" y="619"/>
                    <a:pt x="113" y="373"/>
                    <a:pt x="43" y="20"/>
                  </a:cubicBezTo>
                  <a:cubicBezTo>
                    <a:pt x="43" y="7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144225" y="2159925"/>
              <a:ext cx="18325" cy="59700"/>
            </a:xfrm>
            <a:custGeom>
              <a:avLst/>
              <a:gdLst/>
              <a:ahLst/>
              <a:cxnLst/>
              <a:rect l="l" t="t" r="r" b="b"/>
              <a:pathLst>
                <a:path w="733" h="2388" extrusionOk="0">
                  <a:moveTo>
                    <a:pt x="22" y="0"/>
                  </a:moveTo>
                  <a:cubicBezTo>
                    <a:pt x="11" y="0"/>
                    <a:pt x="0" y="7"/>
                    <a:pt x="0" y="20"/>
                  </a:cubicBezTo>
                  <a:cubicBezTo>
                    <a:pt x="43" y="844"/>
                    <a:pt x="353" y="1646"/>
                    <a:pt x="690" y="2378"/>
                  </a:cubicBezTo>
                  <a:cubicBezTo>
                    <a:pt x="696" y="2385"/>
                    <a:pt x="703" y="2387"/>
                    <a:pt x="708" y="2387"/>
                  </a:cubicBezTo>
                  <a:cubicBezTo>
                    <a:pt x="722" y="2387"/>
                    <a:pt x="733" y="2372"/>
                    <a:pt x="733" y="2357"/>
                  </a:cubicBezTo>
                  <a:cubicBezTo>
                    <a:pt x="578" y="1977"/>
                    <a:pt x="444" y="1598"/>
                    <a:pt x="332" y="1223"/>
                  </a:cubicBezTo>
                  <a:cubicBezTo>
                    <a:pt x="220" y="822"/>
                    <a:pt x="155" y="421"/>
                    <a:pt x="43" y="20"/>
                  </a:cubicBezTo>
                  <a:cubicBezTo>
                    <a:pt x="43" y="7"/>
                    <a:pt x="32" y="0"/>
                    <a:pt x="22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159200" y="2179800"/>
              <a:ext cx="14600" cy="33725"/>
            </a:xfrm>
            <a:custGeom>
              <a:avLst/>
              <a:gdLst/>
              <a:ahLst/>
              <a:cxnLst/>
              <a:rect l="l" t="t" r="r" b="b"/>
              <a:pathLst>
                <a:path w="584" h="1349" extrusionOk="0">
                  <a:moveTo>
                    <a:pt x="0" y="0"/>
                  </a:moveTo>
                  <a:cubicBezTo>
                    <a:pt x="0" y="492"/>
                    <a:pt x="359" y="915"/>
                    <a:pt x="535" y="1337"/>
                  </a:cubicBezTo>
                  <a:cubicBezTo>
                    <a:pt x="541" y="1345"/>
                    <a:pt x="548" y="1349"/>
                    <a:pt x="555" y="1349"/>
                  </a:cubicBezTo>
                  <a:cubicBezTo>
                    <a:pt x="570" y="1349"/>
                    <a:pt x="583" y="1331"/>
                    <a:pt x="583" y="1316"/>
                  </a:cubicBezTo>
                  <a:cubicBezTo>
                    <a:pt x="423" y="894"/>
                    <a:pt x="48" y="492"/>
                    <a:pt x="48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4173100" y="2192625"/>
              <a:ext cx="2825" cy="12550"/>
            </a:xfrm>
            <a:custGeom>
              <a:avLst/>
              <a:gdLst/>
              <a:ahLst/>
              <a:cxnLst/>
              <a:rect l="l" t="t" r="r" b="b"/>
              <a:pathLst>
                <a:path w="113" h="502" extrusionOk="0">
                  <a:moveTo>
                    <a:pt x="0" y="1"/>
                  </a:moveTo>
                  <a:cubicBezTo>
                    <a:pt x="0" y="183"/>
                    <a:pt x="27" y="338"/>
                    <a:pt x="70" y="493"/>
                  </a:cubicBezTo>
                  <a:cubicBezTo>
                    <a:pt x="76" y="499"/>
                    <a:pt x="82" y="502"/>
                    <a:pt x="88" y="502"/>
                  </a:cubicBezTo>
                  <a:cubicBezTo>
                    <a:pt x="102" y="502"/>
                    <a:pt x="113" y="487"/>
                    <a:pt x="113" y="471"/>
                  </a:cubicBezTo>
                  <a:cubicBezTo>
                    <a:pt x="49" y="316"/>
                    <a:pt x="49" y="156"/>
                    <a:pt x="2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4150375" y="2091425"/>
              <a:ext cx="3900" cy="37050"/>
            </a:xfrm>
            <a:custGeom>
              <a:avLst/>
              <a:gdLst/>
              <a:ahLst/>
              <a:cxnLst/>
              <a:rect l="l" t="t" r="r" b="b"/>
              <a:pathLst>
                <a:path w="156" h="1482" extrusionOk="0">
                  <a:moveTo>
                    <a:pt x="131" y="1"/>
                  </a:moveTo>
                  <a:cubicBezTo>
                    <a:pt x="119" y="1"/>
                    <a:pt x="107" y="6"/>
                    <a:pt x="107" y="17"/>
                  </a:cubicBezTo>
                  <a:cubicBezTo>
                    <a:pt x="22" y="509"/>
                    <a:pt x="0" y="995"/>
                    <a:pt x="0" y="1466"/>
                  </a:cubicBezTo>
                  <a:cubicBezTo>
                    <a:pt x="11" y="1477"/>
                    <a:pt x="22" y="1482"/>
                    <a:pt x="30" y="1482"/>
                  </a:cubicBezTo>
                  <a:cubicBezTo>
                    <a:pt x="38" y="1482"/>
                    <a:pt x="43" y="1477"/>
                    <a:pt x="43" y="1466"/>
                  </a:cubicBezTo>
                  <a:cubicBezTo>
                    <a:pt x="43" y="995"/>
                    <a:pt x="107" y="509"/>
                    <a:pt x="155" y="17"/>
                  </a:cubicBezTo>
                  <a:cubicBezTo>
                    <a:pt x="155" y="6"/>
                    <a:pt x="143" y="1"/>
                    <a:pt x="1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4184425" y="1959200"/>
              <a:ext cx="77325" cy="40950"/>
            </a:xfrm>
            <a:custGeom>
              <a:avLst/>
              <a:gdLst/>
              <a:ahLst/>
              <a:cxnLst/>
              <a:rect l="l" t="t" r="r" b="b"/>
              <a:pathLst>
                <a:path w="3093" h="1638" extrusionOk="0">
                  <a:moveTo>
                    <a:pt x="3050" y="1"/>
                  </a:moveTo>
                  <a:cubicBezTo>
                    <a:pt x="1932" y="247"/>
                    <a:pt x="911" y="937"/>
                    <a:pt x="18" y="1605"/>
                  </a:cubicBezTo>
                  <a:cubicBezTo>
                    <a:pt x="1" y="1605"/>
                    <a:pt x="12" y="1637"/>
                    <a:pt x="28" y="1637"/>
                  </a:cubicBezTo>
                  <a:cubicBezTo>
                    <a:pt x="32" y="1637"/>
                    <a:pt x="36" y="1636"/>
                    <a:pt x="39" y="1632"/>
                  </a:cubicBezTo>
                  <a:cubicBezTo>
                    <a:pt x="483" y="1316"/>
                    <a:pt x="954" y="1006"/>
                    <a:pt x="1446" y="739"/>
                  </a:cubicBezTo>
                  <a:cubicBezTo>
                    <a:pt x="1981" y="450"/>
                    <a:pt x="2515" y="268"/>
                    <a:pt x="3050" y="49"/>
                  </a:cubicBezTo>
                  <a:cubicBezTo>
                    <a:pt x="3093" y="49"/>
                    <a:pt x="3072" y="1"/>
                    <a:pt x="305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202650" y="1953725"/>
              <a:ext cx="64050" cy="29575"/>
            </a:xfrm>
            <a:custGeom>
              <a:avLst/>
              <a:gdLst/>
              <a:ahLst/>
              <a:cxnLst/>
              <a:rect l="l" t="t" r="r" b="b"/>
              <a:pathLst>
                <a:path w="2562" h="1183" extrusionOk="0">
                  <a:moveTo>
                    <a:pt x="2519" y="1"/>
                  </a:moveTo>
                  <a:cubicBezTo>
                    <a:pt x="2097" y="22"/>
                    <a:pt x="1674" y="198"/>
                    <a:pt x="1294" y="380"/>
                  </a:cubicBezTo>
                  <a:cubicBezTo>
                    <a:pt x="851" y="599"/>
                    <a:pt x="423" y="867"/>
                    <a:pt x="22" y="1156"/>
                  </a:cubicBezTo>
                  <a:cubicBezTo>
                    <a:pt x="0" y="1156"/>
                    <a:pt x="22" y="1182"/>
                    <a:pt x="22" y="1182"/>
                  </a:cubicBezTo>
                  <a:cubicBezTo>
                    <a:pt x="824" y="690"/>
                    <a:pt x="1626" y="311"/>
                    <a:pt x="2519" y="65"/>
                  </a:cubicBezTo>
                  <a:cubicBezTo>
                    <a:pt x="2562" y="43"/>
                    <a:pt x="2562" y="1"/>
                    <a:pt x="251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4205450" y="1949850"/>
              <a:ext cx="56850" cy="26100"/>
            </a:xfrm>
            <a:custGeom>
              <a:avLst/>
              <a:gdLst/>
              <a:ahLst/>
              <a:cxnLst/>
              <a:rect l="l" t="t" r="r" b="b"/>
              <a:pathLst>
                <a:path w="2274" h="1044" extrusionOk="0">
                  <a:moveTo>
                    <a:pt x="2231" y="0"/>
                  </a:moveTo>
                  <a:cubicBezTo>
                    <a:pt x="1829" y="65"/>
                    <a:pt x="1450" y="198"/>
                    <a:pt x="1113" y="375"/>
                  </a:cubicBezTo>
                  <a:cubicBezTo>
                    <a:pt x="739" y="557"/>
                    <a:pt x="402" y="867"/>
                    <a:pt x="22" y="1022"/>
                  </a:cubicBezTo>
                  <a:cubicBezTo>
                    <a:pt x="1" y="1022"/>
                    <a:pt x="1" y="1043"/>
                    <a:pt x="22" y="1043"/>
                  </a:cubicBezTo>
                  <a:cubicBezTo>
                    <a:pt x="380" y="936"/>
                    <a:pt x="669" y="669"/>
                    <a:pt x="1006" y="508"/>
                  </a:cubicBezTo>
                  <a:cubicBezTo>
                    <a:pt x="1407" y="311"/>
                    <a:pt x="1829" y="177"/>
                    <a:pt x="2231" y="65"/>
                  </a:cubicBezTo>
                  <a:cubicBezTo>
                    <a:pt x="2273" y="43"/>
                    <a:pt x="2252" y="0"/>
                    <a:pt x="223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4186475" y="1972575"/>
              <a:ext cx="76350" cy="45425"/>
            </a:xfrm>
            <a:custGeom>
              <a:avLst/>
              <a:gdLst/>
              <a:ahLst/>
              <a:cxnLst/>
              <a:rect l="l" t="t" r="r" b="b"/>
              <a:pathLst>
                <a:path w="3054" h="1817" extrusionOk="0">
                  <a:moveTo>
                    <a:pt x="3011" y="1"/>
                  </a:moveTo>
                  <a:cubicBezTo>
                    <a:pt x="2364" y="204"/>
                    <a:pt x="1765" y="535"/>
                    <a:pt x="1182" y="872"/>
                  </a:cubicBezTo>
                  <a:cubicBezTo>
                    <a:pt x="760" y="1118"/>
                    <a:pt x="268" y="1337"/>
                    <a:pt x="0" y="1787"/>
                  </a:cubicBezTo>
                  <a:cubicBezTo>
                    <a:pt x="0" y="1802"/>
                    <a:pt x="14" y="1817"/>
                    <a:pt x="29" y="1817"/>
                  </a:cubicBezTo>
                  <a:cubicBezTo>
                    <a:pt x="35" y="1817"/>
                    <a:pt x="42" y="1814"/>
                    <a:pt x="48" y="1808"/>
                  </a:cubicBezTo>
                  <a:cubicBezTo>
                    <a:pt x="337" y="1386"/>
                    <a:pt x="850" y="1140"/>
                    <a:pt x="1294" y="894"/>
                  </a:cubicBezTo>
                  <a:cubicBezTo>
                    <a:pt x="1850" y="583"/>
                    <a:pt x="2433" y="316"/>
                    <a:pt x="3032" y="49"/>
                  </a:cubicBezTo>
                  <a:cubicBezTo>
                    <a:pt x="3054" y="49"/>
                    <a:pt x="3032" y="1"/>
                    <a:pt x="301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4225075" y="1973625"/>
              <a:ext cx="53900" cy="29250"/>
            </a:xfrm>
            <a:custGeom>
              <a:avLst/>
              <a:gdLst/>
              <a:ahLst/>
              <a:cxnLst/>
              <a:rect l="l" t="t" r="r" b="b"/>
              <a:pathLst>
                <a:path w="2156" h="1170" extrusionOk="0">
                  <a:moveTo>
                    <a:pt x="2146" y="1"/>
                  </a:moveTo>
                  <a:cubicBezTo>
                    <a:pt x="2143" y="1"/>
                    <a:pt x="2140" y="2"/>
                    <a:pt x="2135" y="7"/>
                  </a:cubicBezTo>
                  <a:cubicBezTo>
                    <a:pt x="1424" y="386"/>
                    <a:pt x="665" y="675"/>
                    <a:pt x="18" y="1140"/>
                  </a:cubicBezTo>
                  <a:cubicBezTo>
                    <a:pt x="1" y="1140"/>
                    <a:pt x="10" y="1170"/>
                    <a:pt x="26" y="1170"/>
                  </a:cubicBezTo>
                  <a:cubicBezTo>
                    <a:pt x="30" y="1170"/>
                    <a:pt x="34" y="1168"/>
                    <a:pt x="39" y="1162"/>
                  </a:cubicBezTo>
                  <a:cubicBezTo>
                    <a:pt x="708" y="718"/>
                    <a:pt x="1446" y="429"/>
                    <a:pt x="2135" y="28"/>
                  </a:cubicBezTo>
                  <a:cubicBezTo>
                    <a:pt x="2153" y="28"/>
                    <a:pt x="2156" y="1"/>
                    <a:pt x="21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4220550" y="1964125"/>
              <a:ext cx="55625" cy="21850"/>
            </a:xfrm>
            <a:custGeom>
              <a:avLst/>
              <a:gdLst/>
              <a:ahLst/>
              <a:cxnLst/>
              <a:rect l="l" t="t" r="r" b="b"/>
              <a:pathLst>
                <a:path w="2225" h="874" extrusionOk="0">
                  <a:moveTo>
                    <a:pt x="2214" y="1"/>
                  </a:moveTo>
                  <a:cubicBezTo>
                    <a:pt x="2212" y="1"/>
                    <a:pt x="2208" y="3"/>
                    <a:pt x="2204" y="7"/>
                  </a:cubicBezTo>
                  <a:cubicBezTo>
                    <a:pt x="1445" y="232"/>
                    <a:pt x="755" y="563"/>
                    <a:pt x="22" y="852"/>
                  </a:cubicBezTo>
                  <a:cubicBezTo>
                    <a:pt x="1" y="852"/>
                    <a:pt x="22" y="873"/>
                    <a:pt x="22" y="873"/>
                  </a:cubicBezTo>
                  <a:cubicBezTo>
                    <a:pt x="755" y="606"/>
                    <a:pt x="1471" y="296"/>
                    <a:pt x="2204" y="28"/>
                  </a:cubicBezTo>
                  <a:cubicBezTo>
                    <a:pt x="2221" y="28"/>
                    <a:pt x="2225" y="1"/>
                    <a:pt x="221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4204375" y="1993300"/>
              <a:ext cx="72350" cy="41950"/>
            </a:xfrm>
            <a:custGeom>
              <a:avLst/>
              <a:gdLst/>
              <a:ahLst/>
              <a:cxnLst/>
              <a:rect l="l" t="t" r="r" b="b"/>
              <a:pathLst>
                <a:path w="2894" h="1678" extrusionOk="0">
                  <a:moveTo>
                    <a:pt x="2851" y="0"/>
                  </a:moveTo>
                  <a:cubicBezTo>
                    <a:pt x="1824" y="289"/>
                    <a:pt x="782" y="888"/>
                    <a:pt x="1" y="1648"/>
                  </a:cubicBezTo>
                  <a:cubicBezTo>
                    <a:pt x="1" y="1663"/>
                    <a:pt x="11" y="1678"/>
                    <a:pt x="25" y="1678"/>
                  </a:cubicBezTo>
                  <a:cubicBezTo>
                    <a:pt x="31" y="1678"/>
                    <a:pt x="37" y="1675"/>
                    <a:pt x="44" y="1669"/>
                  </a:cubicBezTo>
                  <a:cubicBezTo>
                    <a:pt x="867" y="958"/>
                    <a:pt x="1872" y="487"/>
                    <a:pt x="2873" y="65"/>
                  </a:cubicBezTo>
                  <a:cubicBezTo>
                    <a:pt x="2894" y="43"/>
                    <a:pt x="2873" y="0"/>
                    <a:pt x="285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272300" y="1991550"/>
              <a:ext cx="30650" cy="15150"/>
            </a:xfrm>
            <a:custGeom>
              <a:avLst/>
              <a:gdLst/>
              <a:ahLst/>
              <a:cxnLst/>
              <a:rect l="l" t="t" r="r" b="b"/>
              <a:pathLst>
                <a:path w="1226" h="606" extrusionOk="0">
                  <a:moveTo>
                    <a:pt x="1204" y="1"/>
                  </a:moveTo>
                  <a:cubicBezTo>
                    <a:pt x="781" y="92"/>
                    <a:pt x="380" y="338"/>
                    <a:pt x="22" y="578"/>
                  </a:cubicBezTo>
                  <a:cubicBezTo>
                    <a:pt x="0" y="578"/>
                    <a:pt x="22" y="605"/>
                    <a:pt x="22" y="605"/>
                  </a:cubicBezTo>
                  <a:cubicBezTo>
                    <a:pt x="401" y="381"/>
                    <a:pt x="781" y="135"/>
                    <a:pt x="1204" y="22"/>
                  </a:cubicBezTo>
                  <a:cubicBezTo>
                    <a:pt x="1225" y="22"/>
                    <a:pt x="1225" y="1"/>
                    <a:pt x="1204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4244500" y="2018150"/>
              <a:ext cx="28250" cy="14075"/>
            </a:xfrm>
            <a:custGeom>
              <a:avLst/>
              <a:gdLst/>
              <a:ahLst/>
              <a:cxnLst/>
              <a:rect l="l" t="t" r="r" b="b"/>
              <a:pathLst>
                <a:path w="1130" h="563" extrusionOk="0">
                  <a:moveTo>
                    <a:pt x="1104" y="0"/>
                  </a:moveTo>
                  <a:cubicBezTo>
                    <a:pt x="1100" y="0"/>
                    <a:pt x="1095" y="2"/>
                    <a:pt x="1091" y="6"/>
                  </a:cubicBezTo>
                  <a:cubicBezTo>
                    <a:pt x="711" y="162"/>
                    <a:pt x="380" y="386"/>
                    <a:pt x="21" y="541"/>
                  </a:cubicBezTo>
                  <a:cubicBezTo>
                    <a:pt x="0" y="541"/>
                    <a:pt x="21" y="563"/>
                    <a:pt x="21" y="563"/>
                  </a:cubicBezTo>
                  <a:cubicBezTo>
                    <a:pt x="401" y="429"/>
                    <a:pt x="733" y="210"/>
                    <a:pt x="1112" y="28"/>
                  </a:cubicBezTo>
                  <a:cubicBezTo>
                    <a:pt x="1130" y="28"/>
                    <a:pt x="1119" y="0"/>
                    <a:pt x="11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4010150" y="2069900"/>
              <a:ext cx="10425" cy="19950"/>
            </a:xfrm>
            <a:custGeom>
              <a:avLst/>
              <a:gdLst/>
              <a:ahLst/>
              <a:cxnLst/>
              <a:rect l="l" t="t" r="r" b="b"/>
              <a:pathLst>
                <a:path w="417" h="798" extrusionOk="0">
                  <a:moveTo>
                    <a:pt x="400" y="0"/>
                  </a:moveTo>
                  <a:cubicBezTo>
                    <a:pt x="397" y="0"/>
                    <a:pt x="395" y="3"/>
                    <a:pt x="395" y="11"/>
                  </a:cubicBezTo>
                  <a:cubicBezTo>
                    <a:pt x="326" y="279"/>
                    <a:pt x="192" y="546"/>
                    <a:pt x="16" y="765"/>
                  </a:cubicBezTo>
                  <a:cubicBezTo>
                    <a:pt x="1" y="780"/>
                    <a:pt x="17" y="798"/>
                    <a:pt x="28" y="798"/>
                  </a:cubicBezTo>
                  <a:cubicBezTo>
                    <a:pt x="33" y="798"/>
                    <a:pt x="37" y="795"/>
                    <a:pt x="37" y="787"/>
                  </a:cubicBezTo>
                  <a:cubicBezTo>
                    <a:pt x="283" y="589"/>
                    <a:pt x="369" y="322"/>
                    <a:pt x="417" y="33"/>
                  </a:cubicBezTo>
                  <a:cubicBezTo>
                    <a:pt x="417" y="18"/>
                    <a:pt x="406" y="0"/>
                    <a:pt x="400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4015475" y="1991425"/>
              <a:ext cx="44975" cy="70025"/>
            </a:xfrm>
            <a:custGeom>
              <a:avLst/>
              <a:gdLst/>
              <a:ahLst/>
              <a:cxnLst/>
              <a:rect l="l" t="t" r="r" b="b"/>
              <a:pathLst>
                <a:path w="1799" h="2801" extrusionOk="0">
                  <a:moveTo>
                    <a:pt x="1741" y="0"/>
                  </a:moveTo>
                  <a:cubicBezTo>
                    <a:pt x="1734" y="0"/>
                    <a:pt x="1725" y="2"/>
                    <a:pt x="1717" y="6"/>
                  </a:cubicBezTo>
                  <a:cubicBezTo>
                    <a:pt x="1337" y="343"/>
                    <a:pt x="958" y="696"/>
                    <a:pt x="669" y="1145"/>
                  </a:cubicBezTo>
                  <a:cubicBezTo>
                    <a:pt x="359" y="1632"/>
                    <a:pt x="246" y="2236"/>
                    <a:pt x="0" y="2771"/>
                  </a:cubicBezTo>
                  <a:cubicBezTo>
                    <a:pt x="0" y="2786"/>
                    <a:pt x="11" y="2801"/>
                    <a:pt x="17" y="2801"/>
                  </a:cubicBezTo>
                  <a:cubicBezTo>
                    <a:pt x="20" y="2801"/>
                    <a:pt x="22" y="2798"/>
                    <a:pt x="22" y="2792"/>
                  </a:cubicBezTo>
                  <a:cubicBezTo>
                    <a:pt x="289" y="2300"/>
                    <a:pt x="450" y="1744"/>
                    <a:pt x="738" y="1252"/>
                  </a:cubicBezTo>
                  <a:cubicBezTo>
                    <a:pt x="1027" y="808"/>
                    <a:pt x="1428" y="450"/>
                    <a:pt x="1760" y="49"/>
                  </a:cubicBezTo>
                  <a:cubicBezTo>
                    <a:pt x="1799" y="31"/>
                    <a:pt x="1775" y="0"/>
                    <a:pt x="1741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4005550" y="2011750"/>
              <a:ext cx="11675" cy="19025"/>
            </a:xfrm>
            <a:custGeom>
              <a:avLst/>
              <a:gdLst/>
              <a:ahLst/>
              <a:cxnLst/>
              <a:rect l="l" t="t" r="r" b="b"/>
              <a:pathLst>
                <a:path w="467" h="761" extrusionOk="0">
                  <a:moveTo>
                    <a:pt x="325" y="0"/>
                  </a:moveTo>
                  <a:cubicBezTo>
                    <a:pt x="317" y="0"/>
                    <a:pt x="312" y="6"/>
                    <a:pt x="312" y="16"/>
                  </a:cubicBezTo>
                  <a:cubicBezTo>
                    <a:pt x="355" y="284"/>
                    <a:pt x="151" y="508"/>
                    <a:pt x="18" y="706"/>
                  </a:cubicBezTo>
                  <a:cubicBezTo>
                    <a:pt x="0" y="728"/>
                    <a:pt x="29" y="760"/>
                    <a:pt x="52" y="760"/>
                  </a:cubicBezTo>
                  <a:cubicBezTo>
                    <a:pt x="57" y="760"/>
                    <a:pt x="62" y="758"/>
                    <a:pt x="66" y="754"/>
                  </a:cubicBezTo>
                  <a:cubicBezTo>
                    <a:pt x="242" y="573"/>
                    <a:pt x="467" y="262"/>
                    <a:pt x="355" y="16"/>
                  </a:cubicBezTo>
                  <a:cubicBezTo>
                    <a:pt x="344" y="6"/>
                    <a:pt x="333" y="0"/>
                    <a:pt x="32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4006650" y="2003050"/>
              <a:ext cx="5500" cy="12325"/>
            </a:xfrm>
            <a:custGeom>
              <a:avLst/>
              <a:gdLst/>
              <a:ahLst/>
              <a:cxnLst/>
              <a:rect l="l" t="t" r="r" b="b"/>
              <a:pathLst>
                <a:path w="220" h="493" extrusionOk="0">
                  <a:moveTo>
                    <a:pt x="196" y="0"/>
                  </a:moveTo>
                  <a:cubicBezTo>
                    <a:pt x="190" y="0"/>
                    <a:pt x="183" y="4"/>
                    <a:pt x="177" y="12"/>
                  </a:cubicBezTo>
                  <a:cubicBezTo>
                    <a:pt x="65" y="145"/>
                    <a:pt x="22" y="300"/>
                    <a:pt x="1" y="477"/>
                  </a:cubicBezTo>
                  <a:cubicBezTo>
                    <a:pt x="1" y="487"/>
                    <a:pt x="11" y="493"/>
                    <a:pt x="22" y="493"/>
                  </a:cubicBezTo>
                  <a:cubicBezTo>
                    <a:pt x="33" y="493"/>
                    <a:pt x="43" y="487"/>
                    <a:pt x="43" y="477"/>
                  </a:cubicBezTo>
                  <a:cubicBezTo>
                    <a:pt x="65" y="322"/>
                    <a:pt x="107" y="167"/>
                    <a:pt x="220" y="33"/>
                  </a:cubicBezTo>
                  <a:cubicBezTo>
                    <a:pt x="220" y="18"/>
                    <a:pt x="209" y="0"/>
                    <a:pt x="196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4115375" y="1703575"/>
              <a:ext cx="30475" cy="32825"/>
            </a:xfrm>
            <a:custGeom>
              <a:avLst/>
              <a:gdLst/>
              <a:ahLst/>
              <a:cxnLst/>
              <a:rect l="l" t="t" r="r" b="b"/>
              <a:pathLst>
                <a:path w="1219" h="1313" extrusionOk="0">
                  <a:moveTo>
                    <a:pt x="1197" y="1"/>
                  </a:moveTo>
                  <a:cubicBezTo>
                    <a:pt x="887" y="466"/>
                    <a:pt x="416" y="846"/>
                    <a:pt x="15" y="1247"/>
                  </a:cubicBezTo>
                  <a:cubicBezTo>
                    <a:pt x="0" y="1281"/>
                    <a:pt x="17" y="1313"/>
                    <a:pt x="46" y="1313"/>
                  </a:cubicBezTo>
                  <a:cubicBezTo>
                    <a:pt x="57" y="1313"/>
                    <a:pt x="71" y="1307"/>
                    <a:pt x="85" y="1295"/>
                  </a:cubicBezTo>
                  <a:cubicBezTo>
                    <a:pt x="507" y="915"/>
                    <a:pt x="930" y="536"/>
                    <a:pt x="121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4117050" y="1718550"/>
              <a:ext cx="38825" cy="38150"/>
            </a:xfrm>
            <a:custGeom>
              <a:avLst/>
              <a:gdLst/>
              <a:ahLst/>
              <a:cxnLst/>
              <a:rect l="l" t="t" r="r" b="b"/>
              <a:pathLst>
                <a:path w="1553" h="1526" extrusionOk="0">
                  <a:moveTo>
                    <a:pt x="1510" y="1"/>
                  </a:moveTo>
                  <a:cubicBezTo>
                    <a:pt x="884" y="359"/>
                    <a:pt x="553" y="1028"/>
                    <a:pt x="18" y="1498"/>
                  </a:cubicBezTo>
                  <a:cubicBezTo>
                    <a:pt x="1" y="1498"/>
                    <a:pt x="25" y="1526"/>
                    <a:pt x="46" y="1526"/>
                  </a:cubicBezTo>
                  <a:cubicBezTo>
                    <a:pt x="51" y="1526"/>
                    <a:pt x="56" y="1524"/>
                    <a:pt x="61" y="1520"/>
                  </a:cubicBezTo>
                  <a:cubicBezTo>
                    <a:pt x="595" y="1097"/>
                    <a:pt x="975" y="471"/>
                    <a:pt x="1531" y="49"/>
                  </a:cubicBezTo>
                  <a:cubicBezTo>
                    <a:pt x="1553" y="28"/>
                    <a:pt x="1531" y="1"/>
                    <a:pt x="1510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057850" y="1815350"/>
              <a:ext cx="80150" cy="88800"/>
            </a:xfrm>
            <a:custGeom>
              <a:avLst/>
              <a:gdLst/>
              <a:ahLst/>
              <a:cxnLst/>
              <a:rect l="l" t="t" r="r" b="b"/>
              <a:pathLst>
                <a:path w="3206" h="3552" extrusionOk="0">
                  <a:moveTo>
                    <a:pt x="3133" y="1"/>
                  </a:moveTo>
                  <a:cubicBezTo>
                    <a:pt x="3127" y="1"/>
                    <a:pt x="3122" y="2"/>
                    <a:pt x="3118" y="6"/>
                  </a:cubicBezTo>
                  <a:lnTo>
                    <a:pt x="1717" y="1209"/>
                  </a:lnTo>
                  <a:cubicBezTo>
                    <a:pt x="1429" y="1477"/>
                    <a:pt x="1161" y="1771"/>
                    <a:pt x="915" y="2081"/>
                  </a:cubicBezTo>
                  <a:cubicBezTo>
                    <a:pt x="669" y="2391"/>
                    <a:pt x="445" y="2707"/>
                    <a:pt x="247" y="3038"/>
                  </a:cubicBezTo>
                  <a:cubicBezTo>
                    <a:pt x="199" y="3129"/>
                    <a:pt x="1" y="3439"/>
                    <a:pt x="113" y="3552"/>
                  </a:cubicBezTo>
                  <a:cubicBezTo>
                    <a:pt x="113" y="3552"/>
                    <a:pt x="134" y="3530"/>
                    <a:pt x="113" y="3530"/>
                  </a:cubicBezTo>
                  <a:cubicBezTo>
                    <a:pt x="22" y="3396"/>
                    <a:pt x="423" y="2904"/>
                    <a:pt x="493" y="2814"/>
                  </a:cubicBezTo>
                  <a:cubicBezTo>
                    <a:pt x="691" y="2525"/>
                    <a:pt x="894" y="2257"/>
                    <a:pt x="1134" y="1990"/>
                  </a:cubicBezTo>
                  <a:cubicBezTo>
                    <a:pt x="1402" y="1701"/>
                    <a:pt x="1696" y="1434"/>
                    <a:pt x="2006" y="1166"/>
                  </a:cubicBezTo>
                  <a:cubicBezTo>
                    <a:pt x="2407" y="835"/>
                    <a:pt x="2872" y="498"/>
                    <a:pt x="3188" y="54"/>
                  </a:cubicBezTo>
                  <a:cubicBezTo>
                    <a:pt x="3206" y="36"/>
                    <a:pt x="3161" y="1"/>
                    <a:pt x="3133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110250" y="1803850"/>
              <a:ext cx="34000" cy="21700"/>
            </a:xfrm>
            <a:custGeom>
              <a:avLst/>
              <a:gdLst/>
              <a:ahLst/>
              <a:cxnLst/>
              <a:rect l="l" t="t" r="r" b="b"/>
              <a:pathLst>
                <a:path w="1360" h="868" extrusionOk="0">
                  <a:moveTo>
                    <a:pt x="1338" y="1"/>
                  </a:moveTo>
                  <a:cubicBezTo>
                    <a:pt x="1092" y="22"/>
                    <a:pt x="867" y="177"/>
                    <a:pt x="669" y="311"/>
                  </a:cubicBezTo>
                  <a:cubicBezTo>
                    <a:pt x="423" y="445"/>
                    <a:pt x="199" y="626"/>
                    <a:pt x="22" y="824"/>
                  </a:cubicBezTo>
                  <a:cubicBezTo>
                    <a:pt x="1" y="846"/>
                    <a:pt x="22" y="867"/>
                    <a:pt x="44" y="867"/>
                  </a:cubicBezTo>
                  <a:cubicBezTo>
                    <a:pt x="423" y="557"/>
                    <a:pt x="846" y="113"/>
                    <a:pt x="1338" y="22"/>
                  </a:cubicBezTo>
                  <a:cubicBezTo>
                    <a:pt x="1359" y="22"/>
                    <a:pt x="1338" y="1"/>
                    <a:pt x="1338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4099025" y="1800900"/>
              <a:ext cx="27850" cy="25150"/>
            </a:xfrm>
            <a:custGeom>
              <a:avLst/>
              <a:gdLst/>
              <a:ahLst/>
              <a:cxnLst/>
              <a:rect l="l" t="t" r="r" b="b"/>
              <a:pathLst>
                <a:path w="1114" h="1006" extrusionOk="0">
                  <a:moveTo>
                    <a:pt x="1071" y="1"/>
                  </a:moveTo>
                  <a:cubicBezTo>
                    <a:pt x="1065" y="1"/>
                    <a:pt x="1057" y="2"/>
                    <a:pt x="1049" y="6"/>
                  </a:cubicBezTo>
                  <a:cubicBezTo>
                    <a:pt x="669" y="274"/>
                    <a:pt x="268" y="563"/>
                    <a:pt x="1" y="985"/>
                  </a:cubicBezTo>
                  <a:cubicBezTo>
                    <a:pt x="1" y="998"/>
                    <a:pt x="6" y="1005"/>
                    <a:pt x="15" y="1005"/>
                  </a:cubicBezTo>
                  <a:cubicBezTo>
                    <a:pt x="24" y="1005"/>
                    <a:pt x="36" y="998"/>
                    <a:pt x="49" y="985"/>
                  </a:cubicBezTo>
                  <a:cubicBezTo>
                    <a:pt x="316" y="611"/>
                    <a:pt x="739" y="343"/>
                    <a:pt x="1092" y="49"/>
                  </a:cubicBezTo>
                  <a:cubicBezTo>
                    <a:pt x="1113" y="32"/>
                    <a:pt x="1100" y="1"/>
                    <a:pt x="107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4111325" y="1792475"/>
              <a:ext cx="12875" cy="10325"/>
            </a:xfrm>
            <a:custGeom>
              <a:avLst/>
              <a:gdLst/>
              <a:ahLst/>
              <a:cxnLst/>
              <a:rect l="l" t="t" r="r" b="b"/>
              <a:pathLst>
                <a:path w="515" h="413" extrusionOk="0">
                  <a:moveTo>
                    <a:pt x="497" y="1"/>
                  </a:moveTo>
                  <a:cubicBezTo>
                    <a:pt x="495" y="1"/>
                    <a:pt x="493" y="4"/>
                    <a:pt x="493" y="12"/>
                  </a:cubicBezTo>
                  <a:cubicBezTo>
                    <a:pt x="359" y="188"/>
                    <a:pt x="199" y="301"/>
                    <a:pt x="1" y="365"/>
                  </a:cubicBezTo>
                  <a:cubicBezTo>
                    <a:pt x="1" y="386"/>
                    <a:pt x="1" y="413"/>
                    <a:pt x="22" y="413"/>
                  </a:cubicBezTo>
                  <a:cubicBezTo>
                    <a:pt x="225" y="322"/>
                    <a:pt x="380" y="210"/>
                    <a:pt x="514" y="33"/>
                  </a:cubicBezTo>
                  <a:cubicBezTo>
                    <a:pt x="514" y="18"/>
                    <a:pt x="504" y="1"/>
                    <a:pt x="49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3997700" y="1855750"/>
              <a:ext cx="34350" cy="95725"/>
            </a:xfrm>
            <a:custGeom>
              <a:avLst/>
              <a:gdLst/>
              <a:ahLst/>
              <a:cxnLst/>
              <a:rect l="l" t="t" r="r" b="b"/>
              <a:pathLst>
                <a:path w="1374" h="3829" extrusionOk="0">
                  <a:moveTo>
                    <a:pt x="1331" y="1"/>
                  </a:moveTo>
                  <a:cubicBezTo>
                    <a:pt x="1320" y="1"/>
                    <a:pt x="1307" y="7"/>
                    <a:pt x="1294" y="21"/>
                  </a:cubicBezTo>
                  <a:cubicBezTo>
                    <a:pt x="845" y="465"/>
                    <a:pt x="824" y="1176"/>
                    <a:pt x="647" y="1759"/>
                  </a:cubicBezTo>
                  <a:cubicBezTo>
                    <a:pt x="535" y="2133"/>
                    <a:pt x="465" y="2534"/>
                    <a:pt x="332" y="2893"/>
                  </a:cubicBezTo>
                  <a:cubicBezTo>
                    <a:pt x="198" y="3203"/>
                    <a:pt x="43" y="3497"/>
                    <a:pt x="0" y="3807"/>
                  </a:cubicBezTo>
                  <a:cubicBezTo>
                    <a:pt x="0" y="3829"/>
                    <a:pt x="22" y="3829"/>
                    <a:pt x="43" y="3829"/>
                  </a:cubicBezTo>
                  <a:cubicBezTo>
                    <a:pt x="91" y="3497"/>
                    <a:pt x="268" y="3230"/>
                    <a:pt x="401" y="2936"/>
                  </a:cubicBezTo>
                  <a:cubicBezTo>
                    <a:pt x="556" y="2625"/>
                    <a:pt x="647" y="2267"/>
                    <a:pt x="760" y="1957"/>
                  </a:cubicBezTo>
                  <a:cubicBezTo>
                    <a:pt x="957" y="1310"/>
                    <a:pt x="1048" y="663"/>
                    <a:pt x="1359" y="64"/>
                  </a:cubicBezTo>
                  <a:cubicBezTo>
                    <a:pt x="1374" y="34"/>
                    <a:pt x="1357" y="1"/>
                    <a:pt x="1331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4019350" y="1851175"/>
              <a:ext cx="8975" cy="18500"/>
            </a:xfrm>
            <a:custGeom>
              <a:avLst/>
              <a:gdLst/>
              <a:ahLst/>
              <a:cxnLst/>
              <a:rect l="l" t="t" r="r" b="b"/>
              <a:pathLst>
                <a:path w="359" h="740" extrusionOk="0">
                  <a:moveTo>
                    <a:pt x="337" y="1"/>
                  </a:moveTo>
                  <a:cubicBezTo>
                    <a:pt x="161" y="156"/>
                    <a:pt x="49" y="471"/>
                    <a:pt x="1" y="691"/>
                  </a:cubicBezTo>
                  <a:cubicBezTo>
                    <a:pt x="1" y="720"/>
                    <a:pt x="18" y="739"/>
                    <a:pt x="37" y="739"/>
                  </a:cubicBezTo>
                  <a:cubicBezTo>
                    <a:pt x="49" y="739"/>
                    <a:pt x="62" y="731"/>
                    <a:pt x="70" y="712"/>
                  </a:cubicBezTo>
                  <a:cubicBezTo>
                    <a:pt x="113" y="578"/>
                    <a:pt x="134" y="445"/>
                    <a:pt x="204" y="311"/>
                  </a:cubicBezTo>
                  <a:cubicBezTo>
                    <a:pt x="247" y="204"/>
                    <a:pt x="316" y="113"/>
                    <a:pt x="359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4009325" y="1858325"/>
              <a:ext cx="10050" cy="21750"/>
            </a:xfrm>
            <a:custGeom>
              <a:avLst/>
              <a:gdLst/>
              <a:ahLst/>
              <a:cxnLst/>
              <a:rect l="l" t="t" r="r" b="b"/>
              <a:pathLst>
                <a:path w="402" h="870" extrusionOk="0">
                  <a:moveTo>
                    <a:pt x="375" y="0"/>
                  </a:moveTo>
                  <a:cubicBezTo>
                    <a:pt x="366" y="0"/>
                    <a:pt x="359" y="7"/>
                    <a:pt x="359" y="25"/>
                  </a:cubicBezTo>
                  <a:cubicBezTo>
                    <a:pt x="268" y="319"/>
                    <a:pt x="27" y="538"/>
                    <a:pt x="0" y="854"/>
                  </a:cubicBezTo>
                  <a:cubicBezTo>
                    <a:pt x="0" y="865"/>
                    <a:pt x="12" y="870"/>
                    <a:pt x="27" y="870"/>
                  </a:cubicBezTo>
                  <a:cubicBezTo>
                    <a:pt x="42" y="870"/>
                    <a:pt x="59" y="865"/>
                    <a:pt x="70" y="854"/>
                  </a:cubicBezTo>
                  <a:cubicBezTo>
                    <a:pt x="91" y="538"/>
                    <a:pt x="402" y="341"/>
                    <a:pt x="402" y="25"/>
                  </a:cubicBezTo>
                  <a:cubicBezTo>
                    <a:pt x="402" y="13"/>
                    <a:pt x="387" y="0"/>
                    <a:pt x="375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4061200" y="1885500"/>
              <a:ext cx="73025" cy="64900"/>
            </a:xfrm>
            <a:custGeom>
              <a:avLst/>
              <a:gdLst/>
              <a:ahLst/>
              <a:cxnLst/>
              <a:rect l="l" t="t" r="r" b="b"/>
              <a:pathLst>
                <a:path w="2921" h="2596" extrusionOk="0">
                  <a:moveTo>
                    <a:pt x="2877" y="0"/>
                  </a:moveTo>
                  <a:cubicBezTo>
                    <a:pt x="2859" y="0"/>
                    <a:pt x="2839" y="12"/>
                    <a:pt x="2829" y="34"/>
                  </a:cubicBezTo>
                  <a:cubicBezTo>
                    <a:pt x="2674" y="323"/>
                    <a:pt x="2498" y="500"/>
                    <a:pt x="2230" y="676"/>
                  </a:cubicBezTo>
                  <a:cubicBezTo>
                    <a:pt x="1984" y="810"/>
                    <a:pt x="1717" y="922"/>
                    <a:pt x="1471" y="1056"/>
                  </a:cubicBezTo>
                  <a:cubicBezTo>
                    <a:pt x="867" y="1435"/>
                    <a:pt x="492" y="2040"/>
                    <a:pt x="22" y="2548"/>
                  </a:cubicBezTo>
                  <a:cubicBezTo>
                    <a:pt x="0" y="2574"/>
                    <a:pt x="22" y="2596"/>
                    <a:pt x="43" y="2596"/>
                  </a:cubicBezTo>
                  <a:cubicBezTo>
                    <a:pt x="578" y="2061"/>
                    <a:pt x="1000" y="1457"/>
                    <a:pt x="1696" y="1104"/>
                  </a:cubicBezTo>
                  <a:cubicBezTo>
                    <a:pt x="2161" y="879"/>
                    <a:pt x="2829" y="655"/>
                    <a:pt x="2920" y="56"/>
                  </a:cubicBezTo>
                  <a:cubicBezTo>
                    <a:pt x="2920" y="18"/>
                    <a:pt x="2900" y="0"/>
                    <a:pt x="287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4129775" y="1880325"/>
              <a:ext cx="13925" cy="18350"/>
            </a:xfrm>
            <a:custGeom>
              <a:avLst/>
              <a:gdLst/>
              <a:ahLst/>
              <a:cxnLst/>
              <a:rect l="l" t="t" r="r" b="b"/>
              <a:pathLst>
                <a:path w="557" h="734" extrusionOk="0">
                  <a:moveTo>
                    <a:pt x="487" y="1"/>
                  </a:moveTo>
                  <a:cubicBezTo>
                    <a:pt x="477" y="1"/>
                    <a:pt x="466" y="6"/>
                    <a:pt x="466" y="17"/>
                  </a:cubicBezTo>
                  <a:cubicBezTo>
                    <a:pt x="466" y="305"/>
                    <a:pt x="220" y="509"/>
                    <a:pt x="22" y="685"/>
                  </a:cubicBezTo>
                  <a:cubicBezTo>
                    <a:pt x="1" y="702"/>
                    <a:pt x="14" y="734"/>
                    <a:pt x="42" y="734"/>
                  </a:cubicBezTo>
                  <a:cubicBezTo>
                    <a:pt x="49" y="734"/>
                    <a:pt x="57" y="732"/>
                    <a:pt x="65" y="728"/>
                  </a:cubicBezTo>
                  <a:cubicBezTo>
                    <a:pt x="311" y="573"/>
                    <a:pt x="557" y="348"/>
                    <a:pt x="509" y="17"/>
                  </a:cubicBezTo>
                  <a:cubicBezTo>
                    <a:pt x="509" y="6"/>
                    <a:pt x="498" y="1"/>
                    <a:pt x="487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4122000" y="1910600"/>
              <a:ext cx="56050" cy="35475"/>
            </a:xfrm>
            <a:custGeom>
              <a:avLst/>
              <a:gdLst/>
              <a:ahLst/>
              <a:cxnLst/>
              <a:rect l="l" t="t" r="r" b="b"/>
              <a:pathLst>
                <a:path w="2242" h="1419" extrusionOk="0">
                  <a:moveTo>
                    <a:pt x="2202" y="1"/>
                  </a:moveTo>
                  <a:cubicBezTo>
                    <a:pt x="2194" y="1"/>
                    <a:pt x="2185" y="3"/>
                    <a:pt x="2178" y="9"/>
                  </a:cubicBezTo>
                  <a:cubicBezTo>
                    <a:pt x="1510" y="565"/>
                    <a:pt x="665" y="790"/>
                    <a:pt x="18" y="1389"/>
                  </a:cubicBezTo>
                  <a:cubicBezTo>
                    <a:pt x="1" y="1389"/>
                    <a:pt x="23" y="1418"/>
                    <a:pt x="47" y="1418"/>
                  </a:cubicBezTo>
                  <a:cubicBezTo>
                    <a:pt x="53" y="1418"/>
                    <a:pt x="60" y="1416"/>
                    <a:pt x="66" y="1410"/>
                  </a:cubicBezTo>
                  <a:cubicBezTo>
                    <a:pt x="707" y="854"/>
                    <a:pt x="1691" y="768"/>
                    <a:pt x="2226" y="52"/>
                  </a:cubicBezTo>
                  <a:cubicBezTo>
                    <a:pt x="2242" y="20"/>
                    <a:pt x="2223" y="1"/>
                    <a:pt x="2202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4185925" y="1894775"/>
              <a:ext cx="5650" cy="8850"/>
            </a:xfrm>
            <a:custGeom>
              <a:avLst/>
              <a:gdLst/>
              <a:ahLst/>
              <a:cxnLst/>
              <a:rect l="l" t="t" r="r" b="b"/>
              <a:pathLst>
                <a:path w="226" h="354" extrusionOk="0">
                  <a:moveTo>
                    <a:pt x="204" y="0"/>
                  </a:moveTo>
                  <a:cubicBezTo>
                    <a:pt x="193" y="0"/>
                    <a:pt x="183" y="6"/>
                    <a:pt x="183" y="16"/>
                  </a:cubicBezTo>
                  <a:cubicBezTo>
                    <a:pt x="183" y="129"/>
                    <a:pt x="113" y="241"/>
                    <a:pt x="22" y="305"/>
                  </a:cubicBezTo>
                  <a:cubicBezTo>
                    <a:pt x="1" y="332"/>
                    <a:pt x="22" y="353"/>
                    <a:pt x="49" y="353"/>
                  </a:cubicBezTo>
                  <a:cubicBezTo>
                    <a:pt x="156" y="262"/>
                    <a:pt x="225" y="150"/>
                    <a:pt x="225" y="16"/>
                  </a:cubicBezTo>
                  <a:cubicBezTo>
                    <a:pt x="225" y="6"/>
                    <a:pt x="215" y="0"/>
                    <a:pt x="204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4175375" y="1907375"/>
              <a:ext cx="14225" cy="16825"/>
            </a:xfrm>
            <a:custGeom>
              <a:avLst/>
              <a:gdLst/>
              <a:ahLst/>
              <a:cxnLst/>
              <a:rect l="l" t="t" r="r" b="b"/>
              <a:pathLst>
                <a:path w="569" h="673" extrusionOk="0">
                  <a:moveTo>
                    <a:pt x="546" y="1"/>
                  </a:moveTo>
                  <a:cubicBezTo>
                    <a:pt x="536" y="1"/>
                    <a:pt x="523" y="8"/>
                    <a:pt x="514" y="26"/>
                  </a:cubicBezTo>
                  <a:cubicBezTo>
                    <a:pt x="444" y="272"/>
                    <a:pt x="204" y="448"/>
                    <a:pt x="22" y="630"/>
                  </a:cubicBezTo>
                  <a:cubicBezTo>
                    <a:pt x="0" y="651"/>
                    <a:pt x="22" y="673"/>
                    <a:pt x="43" y="673"/>
                  </a:cubicBezTo>
                  <a:cubicBezTo>
                    <a:pt x="268" y="496"/>
                    <a:pt x="514" y="314"/>
                    <a:pt x="556" y="26"/>
                  </a:cubicBezTo>
                  <a:cubicBezTo>
                    <a:pt x="569" y="13"/>
                    <a:pt x="560" y="1"/>
                    <a:pt x="546" y="1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4117500" y="1956925"/>
              <a:ext cx="22750" cy="12600"/>
            </a:xfrm>
            <a:custGeom>
              <a:avLst/>
              <a:gdLst/>
              <a:ahLst/>
              <a:cxnLst/>
              <a:rect l="l" t="t" r="r" b="b"/>
              <a:pathLst>
                <a:path w="910" h="504" extrusionOk="0">
                  <a:moveTo>
                    <a:pt x="867" y="0"/>
                  </a:moveTo>
                  <a:cubicBezTo>
                    <a:pt x="860" y="0"/>
                    <a:pt x="853" y="2"/>
                    <a:pt x="845" y="6"/>
                  </a:cubicBezTo>
                  <a:cubicBezTo>
                    <a:pt x="698" y="135"/>
                    <a:pt x="425" y="450"/>
                    <a:pt x="183" y="450"/>
                  </a:cubicBezTo>
                  <a:cubicBezTo>
                    <a:pt x="135" y="450"/>
                    <a:pt x="87" y="437"/>
                    <a:pt x="43" y="407"/>
                  </a:cubicBezTo>
                  <a:cubicBezTo>
                    <a:pt x="34" y="403"/>
                    <a:pt x="28" y="401"/>
                    <a:pt x="23" y="401"/>
                  </a:cubicBezTo>
                  <a:cubicBezTo>
                    <a:pt x="1" y="401"/>
                    <a:pt x="4" y="433"/>
                    <a:pt x="21" y="450"/>
                  </a:cubicBezTo>
                  <a:cubicBezTo>
                    <a:pt x="75" y="488"/>
                    <a:pt x="131" y="504"/>
                    <a:pt x="189" y="504"/>
                  </a:cubicBezTo>
                  <a:cubicBezTo>
                    <a:pt x="444" y="504"/>
                    <a:pt x="726" y="193"/>
                    <a:pt x="887" y="49"/>
                  </a:cubicBezTo>
                  <a:cubicBezTo>
                    <a:pt x="909" y="32"/>
                    <a:pt x="896" y="0"/>
                    <a:pt x="867" y="0"/>
                  </a:cubicBezTo>
                  <a:close/>
                </a:path>
              </a:pathLst>
            </a:custGeom>
            <a:solidFill>
              <a:srgbClr val="F17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B5103301-D02B-2A36-05F2-AD59F9E3AC69}"/>
              </a:ext>
            </a:extLst>
          </p:cNvPr>
          <p:cNvSpPr txBox="1">
            <a:spLocks/>
          </p:cNvSpPr>
          <p:nvPr/>
        </p:nvSpPr>
        <p:spPr>
          <a:xfrm>
            <a:off x="4623412" y="1104489"/>
            <a:ext cx="1122383" cy="34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Proyecto 2:</a:t>
            </a:r>
          </a:p>
          <a:p>
            <a:pPr marL="0" indent="0" algn="l"/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9"/>
          <p:cNvSpPr/>
          <p:nvPr/>
        </p:nvSpPr>
        <p:spPr>
          <a:xfrm rot="3484260" flipH="1">
            <a:off x="363105" y="885869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2">
              <a:lumMod val="75000"/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65C35391-D2E1-0146-F301-7CBE60FD2BD0}"/>
              </a:ext>
            </a:extLst>
          </p:cNvPr>
          <p:cNvSpPr txBox="1">
            <a:spLocks/>
          </p:cNvSpPr>
          <p:nvPr/>
        </p:nvSpPr>
        <p:spPr>
          <a:xfrm>
            <a:off x="4182164" y="834780"/>
            <a:ext cx="4363663" cy="26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Evaluación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 b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 modelos</a:t>
            </a:r>
            <a:endParaRPr lang="es-ES_tradnl" sz="4800" b="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1D213D-FF06-A009-AF4A-8D0FD4B1F0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9744" y="1643389"/>
            <a:ext cx="2033551" cy="20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65C35391-D2E1-0146-F301-7CBE60FD2BD0}"/>
              </a:ext>
            </a:extLst>
          </p:cNvPr>
          <p:cNvSpPr txBox="1">
            <a:spLocks/>
          </p:cNvSpPr>
          <p:nvPr/>
        </p:nvSpPr>
        <p:spPr>
          <a:xfrm>
            <a:off x="582511" y="1362940"/>
            <a:ext cx="3773103" cy="148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Modelos </a:t>
            </a:r>
            <a:r>
              <a:rPr lang="es-ES_tradnl" sz="48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estudiados</a:t>
            </a:r>
            <a:endParaRPr lang="es-ES_tradnl" sz="4800" b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2587B9-212B-718A-A155-567E0E3DEB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4266" y="395595"/>
            <a:ext cx="1846800" cy="1846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7FFF1B4-1FA2-D74B-EB4A-5E6AD9AAE2B1}"/>
              </a:ext>
            </a:extLst>
          </p:cNvPr>
          <p:cNvSpPr txBox="1"/>
          <p:nvPr/>
        </p:nvSpPr>
        <p:spPr>
          <a:xfrm>
            <a:off x="4355616" y="2852362"/>
            <a:ext cx="318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Modelo Original</a:t>
            </a:r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4CAB3D-421D-4ED8-17D7-F71AC7CAE273}"/>
              </a:ext>
            </a:extLst>
          </p:cNvPr>
          <p:cNvSpPr txBox="1"/>
          <p:nvPr/>
        </p:nvSpPr>
        <p:spPr>
          <a:xfrm>
            <a:off x="4355615" y="3171451"/>
            <a:ext cx="370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Modelo con Aprendizaje - Restricciones</a:t>
            </a:r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22E9D3-A487-79FB-A079-156EA5366264}"/>
              </a:ext>
            </a:extLst>
          </p:cNvPr>
          <p:cNvSpPr txBox="1"/>
          <p:nvPr/>
        </p:nvSpPr>
        <p:spPr>
          <a:xfrm>
            <a:off x="4355615" y="3479228"/>
            <a:ext cx="370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Modelo con Aprendizaje – K2 Score</a:t>
            </a:r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D97E27-3875-6E80-A7C4-2B748EDC1669}"/>
              </a:ext>
            </a:extLst>
          </p:cNvPr>
          <p:cNvSpPr txBox="1"/>
          <p:nvPr/>
        </p:nvSpPr>
        <p:spPr>
          <a:xfrm>
            <a:off x="4355615" y="3787005"/>
            <a:ext cx="370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Modelo con Aprendizaje – BIC Score</a:t>
            </a:r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CFF90B-D11F-389C-D378-E056DEA872AE}"/>
              </a:ext>
            </a:extLst>
          </p:cNvPr>
          <p:cNvSpPr txBox="1"/>
          <p:nvPr/>
        </p:nvSpPr>
        <p:spPr>
          <a:xfrm>
            <a:off x="4355614" y="4094782"/>
            <a:ext cx="3706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Modelo con Aprendizaje – Otros Autores</a:t>
            </a:r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CBD8-C742-7847-A331-87AF4FF9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54B45E8-33CC-479F-630D-B710CEAB2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23590"/>
              </p:ext>
            </p:extLst>
          </p:nvPr>
        </p:nvGraphicFramePr>
        <p:xfrm>
          <a:off x="1530396" y="1394441"/>
          <a:ext cx="6083208" cy="1247111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013868">
                  <a:extLst>
                    <a:ext uri="{9D8B030D-6E8A-4147-A177-3AD203B41FA5}">
                      <a16:colId xmlns:a16="http://schemas.microsoft.com/office/drawing/2014/main" val="4037797112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764013320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3532483055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1527457177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2821554259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2197992729"/>
                    </a:ext>
                  </a:extLst>
                </a:gridCol>
              </a:tblGrid>
              <a:tr h="209600"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Accuracy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Precision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Recall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F1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Specificity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65654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Original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678252"/>
                  </a:ext>
                </a:extLst>
              </a:tr>
              <a:tr h="19911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Restricciones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0.75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0.67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273339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K2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0.79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371957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BIC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630271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Others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0.79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8711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8641419-DD23-F1A2-26D2-01E0B078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62" y="2833942"/>
            <a:ext cx="1795876" cy="17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7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CBD8-C742-7847-A331-87AF4FF9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54B45E8-33CC-479F-630D-B710CEAB2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96252"/>
              </p:ext>
            </p:extLst>
          </p:nvPr>
        </p:nvGraphicFramePr>
        <p:xfrm>
          <a:off x="1530396" y="1394441"/>
          <a:ext cx="6083208" cy="1247111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013868">
                  <a:extLst>
                    <a:ext uri="{9D8B030D-6E8A-4147-A177-3AD203B41FA5}">
                      <a16:colId xmlns:a16="http://schemas.microsoft.com/office/drawing/2014/main" val="4037797112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764013320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3532483055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1527457177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2821554259"/>
                    </a:ext>
                  </a:extLst>
                </a:gridCol>
                <a:gridCol w="1013868">
                  <a:extLst>
                    <a:ext uri="{9D8B030D-6E8A-4147-A177-3AD203B41FA5}">
                      <a16:colId xmlns:a16="http://schemas.microsoft.com/office/drawing/2014/main" val="2197992729"/>
                    </a:ext>
                  </a:extLst>
                </a:gridCol>
              </a:tblGrid>
              <a:tr h="209600"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Accuracy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Precision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Recall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F1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Specificity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65654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Original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solidFill>
                            <a:srgbClr val="C00000"/>
                          </a:solidFill>
                          <a:effectLst/>
                        </a:rPr>
                        <a:t>0.76</a:t>
                      </a:r>
                      <a:endParaRPr lang="es-CO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solidFill>
                            <a:srgbClr val="C00000"/>
                          </a:solidFill>
                          <a:effectLst/>
                        </a:rPr>
                        <a:t>0.74</a:t>
                      </a:r>
                      <a:endParaRPr lang="es-CO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solidFill>
                            <a:srgbClr val="C00000"/>
                          </a:solidFill>
                          <a:effectLst/>
                        </a:rPr>
                        <a:t>0.75</a:t>
                      </a:r>
                      <a:endParaRPr lang="es-CO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solidFill>
                            <a:srgbClr val="C00000"/>
                          </a:solidFill>
                          <a:effectLst/>
                        </a:rPr>
                        <a:t>0.74</a:t>
                      </a:r>
                      <a:endParaRPr lang="es-CO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solidFill>
                            <a:srgbClr val="C00000"/>
                          </a:solidFill>
                          <a:effectLst/>
                        </a:rPr>
                        <a:t>0.77</a:t>
                      </a:r>
                      <a:endParaRPr lang="es-CO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78252"/>
                  </a:ext>
                </a:extLst>
              </a:tr>
              <a:tr h="19911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Restricciones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0.75</a:t>
                      </a:r>
                      <a:endParaRPr lang="es-CO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solidFill>
                            <a:srgbClr val="C00000"/>
                          </a:solidFill>
                          <a:effectLst/>
                        </a:rPr>
                        <a:t>0.76</a:t>
                      </a:r>
                      <a:endParaRPr lang="es-CO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0.67</a:t>
                      </a:r>
                      <a:endParaRPr lang="es-CO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0.7</a:t>
                      </a:r>
                      <a:endParaRPr lang="es-CO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0.8</a:t>
                      </a:r>
                      <a:endParaRPr lang="es-CO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73339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K2 Score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0.79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371957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BIC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630271"/>
                  </a:ext>
                </a:extLst>
              </a:tr>
              <a:tr h="2096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Others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0.79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018711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8641419-DD23-F1A2-26D2-01E0B078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62" y="2833942"/>
            <a:ext cx="1795876" cy="17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4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CBD8-C742-7847-A331-87AF4FF9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748A6F3-F1B9-6642-B1D0-D102D7BEF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43459"/>
              </p:ext>
            </p:extLst>
          </p:nvPr>
        </p:nvGraphicFramePr>
        <p:xfrm>
          <a:off x="4325688" y="1114787"/>
          <a:ext cx="4638312" cy="811736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773052">
                  <a:extLst>
                    <a:ext uri="{9D8B030D-6E8A-4147-A177-3AD203B41FA5}">
                      <a16:colId xmlns:a16="http://schemas.microsoft.com/office/drawing/2014/main" val="1056729689"/>
                    </a:ext>
                  </a:extLst>
                </a:gridCol>
                <a:gridCol w="773052">
                  <a:extLst>
                    <a:ext uri="{9D8B030D-6E8A-4147-A177-3AD203B41FA5}">
                      <a16:colId xmlns:a16="http://schemas.microsoft.com/office/drawing/2014/main" val="2811853225"/>
                    </a:ext>
                  </a:extLst>
                </a:gridCol>
                <a:gridCol w="773052">
                  <a:extLst>
                    <a:ext uri="{9D8B030D-6E8A-4147-A177-3AD203B41FA5}">
                      <a16:colId xmlns:a16="http://schemas.microsoft.com/office/drawing/2014/main" val="1065696521"/>
                    </a:ext>
                  </a:extLst>
                </a:gridCol>
                <a:gridCol w="773052">
                  <a:extLst>
                    <a:ext uri="{9D8B030D-6E8A-4147-A177-3AD203B41FA5}">
                      <a16:colId xmlns:a16="http://schemas.microsoft.com/office/drawing/2014/main" val="3586962673"/>
                    </a:ext>
                  </a:extLst>
                </a:gridCol>
                <a:gridCol w="773052">
                  <a:extLst>
                    <a:ext uri="{9D8B030D-6E8A-4147-A177-3AD203B41FA5}">
                      <a16:colId xmlns:a16="http://schemas.microsoft.com/office/drawing/2014/main" val="3175097312"/>
                    </a:ext>
                  </a:extLst>
                </a:gridCol>
                <a:gridCol w="773052">
                  <a:extLst>
                    <a:ext uri="{9D8B030D-6E8A-4147-A177-3AD203B41FA5}">
                      <a16:colId xmlns:a16="http://schemas.microsoft.com/office/drawing/2014/main" val="1903335164"/>
                    </a:ext>
                  </a:extLst>
                </a:gridCol>
              </a:tblGrid>
              <a:tr h="202934"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Accuracy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Precision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Recall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F1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Specificity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2174976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K2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008581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BIC Score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672575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Others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0.79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0.85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09837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10BE078D-42C8-E9D3-C819-9370C445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114787"/>
            <a:ext cx="4145688" cy="27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2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9"/>
          <p:cNvSpPr/>
          <p:nvPr/>
        </p:nvSpPr>
        <p:spPr>
          <a:xfrm rot="3484260" flipH="1">
            <a:off x="656131" y="885869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6">
              <a:lumMod val="75000"/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65C35391-D2E1-0146-F301-7CBE60FD2BD0}"/>
              </a:ext>
            </a:extLst>
          </p:cNvPr>
          <p:cNvSpPr txBox="1">
            <a:spLocks/>
          </p:cNvSpPr>
          <p:nvPr/>
        </p:nvSpPr>
        <p:spPr>
          <a:xfrm>
            <a:off x="4633754" y="1351042"/>
            <a:ext cx="3773103" cy="26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Tablero</a:t>
            </a:r>
            <a:endParaRPr lang="es-ES_tradnl" sz="4800" b="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410239-774C-586E-134C-AA7B6528C2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38009" y="1701557"/>
            <a:ext cx="1740385" cy="17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3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A8E9A-48D0-4AD3-8A28-C7F52609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Predicción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600F03-1B13-552E-1D39-584CC20D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51" y="837151"/>
            <a:ext cx="7091017" cy="40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E27F-1072-E060-895A-00696412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Gráficos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FB9375-8B00-2E3B-2B8A-7EC5CF05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26" y="1221836"/>
            <a:ext cx="5385948" cy="26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9D734-8667-E7D2-9B1C-3D808FC6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Gráficos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E79EF9-047A-73FC-42C1-8E315CEB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17" y="1089266"/>
            <a:ext cx="5709765" cy="296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9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B24C-B329-2DF5-AA95-30B5B213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Gráficos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1400C-A595-0771-DD8A-EF6DAC23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66" y="854548"/>
            <a:ext cx="6471867" cy="34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7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635;p25">
            <a:extLst>
              <a:ext uri="{FF2B5EF4-FFF2-40B4-BE49-F238E27FC236}">
                <a16:creationId xmlns:a16="http://schemas.microsoft.com/office/drawing/2014/main" id="{FF07CD55-363B-83D1-A97C-AF9FDFA0CF32}"/>
              </a:ext>
            </a:extLst>
          </p:cNvPr>
          <p:cNvSpPr/>
          <p:nvPr/>
        </p:nvSpPr>
        <p:spPr>
          <a:xfrm>
            <a:off x="1085590" y="1500254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91D1A-43EA-E161-D3D1-4E9F5605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08572"/>
            <a:ext cx="8784000" cy="572700"/>
          </a:xfrm>
        </p:spPr>
        <p:txBody>
          <a:bodyPr/>
          <a:lstStyle/>
          <a:p>
            <a:r>
              <a:rPr lang="es-ES_tradnl"/>
              <a:t>Contenido</a:t>
            </a:r>
            <a:r>
              <a:rPr lang="en"/>
              <a:t>:</a:t>
            </a:r>
            <a:endParaRPr lang="es-ES_tradnl"/>
          </a:p>
        </p:txBody>
      </p:sp>
      <p:sp>
        <p:nvSpPr>
          <p:cNvPr id="4" name="Google Shape;3661;p39">
            <a:extLst>
              <a:ext uri="{FF2B5EF4-FFF2-40B4-BE49-F238E27FC236}">
                <a16:creationId xmlns:a16="http://schemas.microsoft.com/office/drawing/2014/main" id="{378D2491-00A8-DD72-D332-C59ED7C17DB1}"/>
              </a:ext>
            </a:extLst>
          </p:cNvPr>
          <p:cNvSpPr/>
          <p:nvPr/>
        </p:nvSpPr>
        <p:spPr>
          <a:xfrm>
            <a:off x="1223145" y="1718104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5" name="Google Shape;3671;p39">
            <a:extLst>
              <a:ext uri="{FF2B5EF4-FFF2-40B4-BE49-F238E27FC236}">
                <a16:creationId xmlns:a16="http://schemas.microsoft.com/office/drawing/2014/main" id="{C226FDF5-9E6C-D25F-8808-B68D0C130E9E}"/>
              </a:ext>
            </a:extLst>
          </p:cNvPr>
          <p:cNvSpPr txBox="1"/>
          <p:nvPr/>
        </p:nvSpPr>
        <p:spPr>
          <a:xfrm>
            <a:off x="1945397" y="1503306"/>
            <a:ext cx="133947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Introducción</a:t>
            </a:r>
          </a:p>
        </p:txBody>
      </p:sp>
      <p:sp>
        <p:nvSpPr>
          <p:cNvPr id="6" name="Google Shape;3672;p39">
            <a:extLst>
              <a:ext uri="{FF2B5EF4-FFF2-40B4-BE49-F238E27FC236}">
                <a16:creationId xmlns:a16="http://schemas.microsoft.com/office/drawing/2014/main" id="{C3DBB49D-0905-7259-0D0E-BAA781308EA3}"/>
              </a:ext>
            </a:extLst>
          </p:cNvPr>
          <p:cNvSpPr txBox="1"/>
          <p:nvPr/>
        </p:nvSpPr>
        <p:spPr>
          <a:xfrm>
            <a:off x="2089073" y="1932906"/>
            <a:ext cx="11958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>
                <a:latin typeface="Roboto"/>
                <a:ea typeface="Roboto"/>
                <a:cs typeface="Roboto"/>
                <a:sym typeface="Roboto"/>
              </a:rPr>
              <a:t>Motivación de la realización del proyecto.</a:t>
            </a:r>
          </a:p>
        </p:txBody>
      </p:sp>
      <p:sp>
        <p:nvSpPr>
          <p:cNvPr id="16" name="Google Shape;2635;p25">
            <a:extLst>
              <a:ext uri="{FF2B5EF4-FFF2-40B4-BE49-F238E27FC236}">
                <a16:creationId xmlns:a16="http://schemas.microsoft.com/office/drawing/2014/main" id="{79BB9113-9C4E-968F-AA2E-61E8CE77F2A8}"/>
              </a:ext>
            </a:extLst>
          </p:cNvPr>
          <p:cNvSpPr/>
          <p:nvPr/>
        </p:nvSpPr>
        <p:spPr>
          <a:xfrm>
            <a:off x="5641773" y="1500254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661;p39">
            <a:extLst>
              <a:ext uri="{FF2B5EF4-FFF2-40B4-BE49-F238E27FC236}">
                <a16:creationId xmlns:a16="http://schemas.microsoft.com/office/drawing/2014/main" id="{555B7C7F-9A54-D0CF-8B7C-AA9906EF04A3}"/>
              </a:ext>
            </a:extLst>
          </p:cNvPr>
          <p:cNvSpPr/>
          <p:nvPr/>
        </p:nvSpPr>
        <p:spPr>
          <a:xfrm>
            <a:off x="5762290" y="1720213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18" name="Google Shape;3671;p39">
            <a:extLst>
              <a:ext uri="{FF2B5EF4-FFF2-40B4-BE49-F238E27FC236}">
                <a16:creationId xmlns:a16="http://schemas.microsoft.com/office/drawing/2014/main" id="{BB3BC8ED-6425-5881-A438-9833A52ECE46}"/>
              </a:ext>
            </a:extLst>
          </p:cNvPr>
          <p:cNvSpPr txBox="1"/>
          <p:nvPr/>
        </p:nvSpPr>
        <p:spPr>
          <a:xfrm>
            <a:off x="6651577" y="1881833"/>
            <a:ext cx="1195800" cy="74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Evaluación de modelos</a:t>
            </a:r>
          </a:p>
        </p:txBody>
      </p:sp>
      <p:sp>
        <p:nvSpPr>
          <p:cNvPr id="24" name="Google Shape;2635;p25">
            <a:extLst>
              <a:ext uri="{FF2B5EF4-FFF2-40B4-BE49-F238E27FC236}">
                <a16:creationId xmlns:a16="http://schemas.microsoft.com/office/drawing/2014/main" id="{BFE198C3-4BA5-7C37-67F5-998D9BB5672C}"/>
              </a:ext>
            </a:extLst>
          </p:cNvPr>
          <p:cNvSpPr/>
          <p:nvPr/>
        </p:nvSpPr>
        <p:spPr>
          <a:xfrm>
            <a:off x="3361655" y="3168530"/>
            <a:ext cx="2202300" cy="13843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661;p39">
            <a:extLst>
              <a:ext uri="{FF2B5EF4-FFF2-40B4-BE49-F238E27FC236}">
                <a16:creationId xmlns:a16="http://schemas.microsoft.com/office/drawing/2014/main" id="{9A479C34-2FB3-F0C2-143B-73C223D6C976}"/>
              </a:ext>
            </a:extLst>
          </p:cNvPr>
          <p:cNvSpPr/>
          <p:nvPr/>
        </p:nvSpPr>
        <p:spPr>
          <a:xfrm>
            <a:off x="3499210" y="3386380"/>
            <a:ext cx="722252" cy="1067185"/>
          </a:xfrm>
          <a:custGeom>
            <a:avLst/>
            <a:gdLst/>
            <a:ahLst/>
            <a:cxnLst/>
            <a:rect l="l" t="t" r="r" b="b"/>
            <a:pathLst>
              <a:path w="2359" h="3477" extrusionOk="0">
                <a:moveTo>
                  <a:pt x="1289" y="1"/>
                </a:moveTo>
                <a:lnTo>
                  <a:pt x="1177" y="22"/>
                </a:lnTo>
                <a:cubicBezTo>
                  <a:pt x="1113" y="22"/>
                  <a:pt x="1070" y="92"/>
                  <a:pt x="1070" y="156"/>
                </a:cubicBezTo>
                <a:cubicBezTo>
                  <a:pt x="1092" y="338"/>
                  <a:pt x="1113" y="536"/>
                  <a:pt x="1113" y="712"/>
                </a:cubicBezTo>
                <a:cubicBezTo>
                  <a:pt x="1022" y="739"/>
                  <a:pt x="958" y="760"/>
                  <a:pt x="867" y="782"/>
                </a:cubicBezTo>
                <a:cubicBezTo>
                  <a:pt x="803" y="605"/>
                  <a:pt x="712" y="423"/>
                  <a:pt x="621" y="247"/>
                </a:cubicBezTo>
                <a:cubicBezTo>
                  <a:pt x="594" y="220"/>
                  <a:pt x="557" y="200"/>
                  <a:pt x="518" y="200"/>
                </a:cubicBezTo>
                <a:cubicBezTo>
                  <a:pt x="494" y="200"/>
                  <a:pt x="469" y="207"/>
                  <a:pt x="444" y="226"/>
                </a:cubicBezTo>
                <a:lnTo>
                  <a:pt x="241" y="338"/>
                </a:lnTo>
                <a:cubicBezTo>
                  <a:pt x="198" y="381"/>
                  <a:pt x="177" y="445"/>
                  <a:pt x="220" y="514"/>
                </a:cubicBezTo>
                <a:cubicBezTo>
                  <a:pt x="289" y="648"/>
                  <a:pt x="375" y="803"/>
                  <a:pt x="444" y="958"/>
                </a:cubicBezTo>
                <a:cubicBezTo>
                  <a:pt x="423" y="958"/>
                  <a:pt x="402" y="980"/>
                  <a:pt x="375" y="980"/>
                </a:cubicBezTo>
                <a:cubicBezTo>
                  <a:pt x="156" y="1183"/>
                  <a:pt x="1" y="1514"/>
                  <a:pt x="108" y="1809"/>
                </a:cubicBezTo>
                <a:cubicBezTo>
                  <a:pt x="198" y="2028"/>
                  <a:pt x="444" y="2183"/>
                  <a:pt x="578" y="2407"/>
                </a:cubicBezTo>
                <a:cubicBezTo>
                  <a:pt x="690" y="2584"/>
                  <a:pt x="712" y="2830"/>
                  <a:pt x="803" y="3033"/>
                </a:cubicBezTo>
                <a:cubicBezTo>
                  <a:pt x="888" y="3252"/>
                  <a:pt x="1043" y="3456"/>
                  <a:pt x="1268" y="3477"/>
                </a:cubicBezTo>
                <a:cubicBezTo>
                  <a:pt x="1423" y="3477"/>
                  <a:pt x="1557" y="3413"/>
                  <a:pt x="1669" y="3322"/>
                </a:cubicBezTo>
                <a:cubicBezTo>
                  <a:pt x="2092" y="3012"/>
                  <a:pt x="2359" y="2477"/>
                  <a:pt x="2359" y="1942"/>
                </a:cubicBezTo>
                <a:cubicBezTo>
                  <a:pt x="2359" y="1605"/>
                  <a:pt x="2273" y="1274"/>
                  <a:pt x="2070" y="1028"/>
                </a:cubicBezTo>
                <a:cubicBezTo>
                  <a:pt x="2113" y="873"/>
                  <a:pt x="2204" y="739"/>
                  <a:pt x="2295" y="605"/>
                </a:cubicBezTo>
                <a:cubicBezTo>
                  <a:pt x="2316" y="557"/>
                  <a:pt x="2316" y="493"/>
                  <a:pt x="2273" y="445"/>
                </a:cubicBezTo>
                <a:lnTo>
                  <a:pt x="2182" y="381"/>
                </a:lnTo>
                <a:cubicBezTo>
                  <a:pt x="2151" y="361"/>
                  <a:pt x="2121" y="351"/>
                  <a:pt x="2093" y="351"/>
                </a:cubicBezTo>
                <a:cubicBezTo>
                  <a:pt x="2060" y="351"/>
                  <a:pt x="2030" y="367"/>
                  <a:pt x="2006" y="402"/>
                </a:cubicBezTo>
                <a:cubicBezTo>
                  <a:pt x="1915" y="514"/>
                  <a:pt x="1846" y="648"/>
                  <a:pt x="1781" y="782"/>
                </a:cubicBezTo>
                <a:cubicBezTo>
                  <a:pt x="1690" y="712"/>
                  <a:pt x="1578" y="669"/>
                  <a:pt x="1471" y="669"/>
                </a:cubicBezTo>
                <a:cubicBezTo>
                  <a:pt x="1471" y="493"/>
                  <a:pt x="1444" y="290"/>
                  <a:pt x="1423" y="113"/>
                </a:cubicBezTo>
                <a:cubicBezTo>
                  <a:pt x="1423" y="44"/>
                  <a:pt x="1359" y="1"/>
                  <a:pt x="1289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/>
          </a:p>
        </p:txBody>
      </p:sp>
      <p:sp>
        <p:nvSpPr>
          <p:cNvPr id="26" name="Google Shape;3671;p39">
            <a:extLst>
              <a:ext uri="{FF2B5EF4-FFF2-40B4-BE49-F238E27FC236}">
                <a16:creationId xmlns:a16="http://schemas.microsoft.com/office/drawing/2014/main" id="{6BFF2B80-D8D8-972A-EB87-CDE740E10BE6}"/>
              </a:ext>
            </a:extLst>
          </p:cNvPr>
          <p:cNvSpPr txBox="1"/>
          <p:nvPr/>
        </p:nvSpPr>
        <p:spPr>
          <a:xfrm>
            <a:off x="4368155" y="3738647"/>
            <a:ext cx="1195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Modelos</a:t>
            </a:r>
          </a:p>
        </p:txBody>
      </p:sp>
      <p:sp>
        <p:nvSpPr>
          <p:cNvPr id="29" name="Google Shape;58;p15">
            <a:extLst>
              <a:ext uri="{FF2B5EF4-FFF2-40B4-BE49-F238E27FC236}">
                <a16:creationId xmlns:a16="http://schemas.microsoft.com/office/drawing/2014/main" id="{30D0F473-D052-76E9-5987-201F2781A024}"/>
              </a:ext>
            </a:extLst>
          </p:cNvPr>
          <p:cNvSpPr txBox="1">
            <a:spLocks/>
          </p:cNvSpPr>
          <p:nvPr/>
        </p:nvSpPr>
        <p:spPr>
          <a:xfrm>
            <a:off x="1411786" y="2026022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>
                <a:solidFill>
                  <a:schemeClr val="bg1"/>
                </a:solidFill>
              </a:rPr>
              <a:t>1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Google Shape;58;p15">
            <a:extLst>
              <a:ext uri="{FF2B5EF4-FFF2-40B4-BE49-F238E27FC236}">
                <a16:creationId xmlns:a16="http://schemas.microsoft.com/office/drawing/2014/main" id="{8EAE5F32-D155-1B5F-AB56-F2BA4F36E717}"/>
              </a:ext>
            </a:extLst>
          </p:cNvPr>
          <p:cNvSpPr txBox="1">
            <a:spLocks/>
          </p:cNvSpPr>
          <p:nvPr/>
        </p:nvSpPr>
        <p:spPr>
          <a:xfrm>
            <a:off x="3687851" y="3699010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>
                <a:solidFill>
                  <a:schemeClr val="bg1"/>
                </a:solidFill>
              </a:rPr>
              <a:t>2</a:t>
            </a:r>
          </a:p>
          <a:p>
            <a:pPr marL="0" indent="0" algn="l"/>
            <a:endParaRPr lang="en-US" sz="1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Google Shape;58;p15">
            <a:extLst>
              <a:ext uri="{FF2B5EF4-FFF2-40B4-BE49-F238E27FC236}">
                <a16:creationId xmlns:a16="http://schemas.microsoft.com/office/drawing/2014/main" id="{D81CC15B-9971-B547-2696-F0739E451324}"/>
              </a:ext>
            </a:extLst>
          </p:cNvPr>
          <p:cNvSpPr txBox="1">
            <a:spLocks/>
          </p:cNvSpPr>
          <p:nvPr/>
        </p:nvSpPr>
        <p:spPr>
          <a:xfrm>
            <a:off x="5972538" y="2018302"/>
            <a:ext cx="344969" cy="54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  <a:p>
            <a:pPr marL="0" indent="0" algn="l"/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95B-4FC5-737E-01E4-A3E3CA90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417096"/>
            <a:ext cx="8784000" cy="572700"/>
          </a:xfrm>
        </p:spPr>
        <p:txBody>
          <a:bodyPr/>
          <a:lstStyle/>
          <a:p>
            <a:r>
              <a:rPr lang="es-ES_tradnl"/>
              <a:t>Introducción:</a:t>
            </a:r>
          </a:p>
        </p:txBody>
      </p:sp>
      <p:sp>
        <p:nvSpPr>
          <p:cNvPr id="4" name="Google Shape;1424;p19">
            <a:extLst>
              <a:ext uri="{FF2B5EF4-FFF2-40B4-BE49-F238E27FC236}">
                <a16:creationId xmlns:a16="http://schemas.microsoft.com/office/drawing/2014/main" id="{C15ADDAE-D981-0944-A103-92865515B64E}"/>
              </a:ext>
            </a:extLst>
          </p:cNvPr>
          <p:cNvSpPr/>
          <p:nvPr/>
        </p:nvSpPr>
        <p:spPr>
          <a:xfrm rot="3484260" flipH="1">
            <a:off x="4862169" y="804218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6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637;p25">
            <a:extLst>
              <a:ext uri="{FF2B5EF4-FFF2-40B4-BE49-F238E27FC236}">
                <a16:creationId xmlns:a16="http://schemas.microsoft.com/office/drawing/2014/main" id="{8F763EE8-E6B4-7A59-B413-1C87DBE02F9D}"/>
              </a:ext>
            </a:extLst>
          </p:cNvPr>
          <p:cNvSpPr txBox="1"/>
          <p:nvPr/>
        </p:nvSpPr>
        <p:spPr>
          <a:xfrm>
            <a:off x="1197770" y="2156635"/>
            <a:ext cx="3127464" cy="145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228600" algn="just"/>
            <a:r>
              <a:rPr lang="es-ES" sz="1200" dirty="0"/>
              <a:t>El </a:t>
            </a:r>
            <a:r>
              <a:rPr lang="es-ES" sz="1200" b="1" dirty="0"/>
              <a:t>objetivo principal</a:t>
            </a:r>
            <a:r>
              <a:rPr lang="es-ES" sz="1200" dirty="0"/>
              <a:t> es apoyar el proceso de diagnóstico de pacientes de los médicos</a:t>
            </a:r>
          </a:p>
          <a:p>
            <a:pPr marL="228600" indent="228600" algn="just"/>
            <a:r>
              <a:rPr lang="es-ES" sz="1200" b="1" dirty="0"/>
              <a:t>Prediciendo </a:t>
            </a:r>
            <a:r>
              <a:rPr lang="es-ES" sz="1200" dirty="0"/>
              <a:t>con los datos del paciente si tiene una </a:t>
            </a:r>
            <a:r>
              <a:rPr lang="es-ES" sz="1200" b="1" dirty="0"/>
              <a:t>enfermedad cardíaca </a:t>
            </a:r>
            <a:r>
              <a:rPr lang="es-ES" sz="1200" dirty="0"/>
              <a:t>o no</a:t>
            </a:r>
            <a:endParaRPr lang="es-CO" sz="1200" dirty="0"/>
          </a:p>
        </p:txBody>
      </p:sp>
      <p:sp>
        <p:nvSpPr>
          <p:cNvPr id="13" name="Google Shape;4483;p45">
            <a:extLst>
              <a:ext uri="{FF2B5EF4-FFF2-40B4-BE49-F238E27FC236}">
                <a16:creationId xmlns:a16="http://schemas.microsoft.com/office/drawing/2014/main" id="{EC2E03F0-495E-61D2-19CC-7FC97BCFA7DB}"/>
              </a:ext>
            </a:extLst>
          </p:cNvPr>
          <p:cNvSpPr/>
          <p:nvPr/>
        </p:nvSpPr>
        <p:spPr>
          <a:xfrm>
            <a:off x="899603" y="2366100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6D9D8D-6CE2-E5E0-FAAD-DCAC788AAC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46724" y="1070596"/>
            <a:ext cx="2036605" cy="2036605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CC57EF35-54BD-ED78-03C4-617178536981}"/>
              </a:ext>
            </a:extLst>
          </p:cNvPr>
          <p:cNvGrpSpPr/>
          <p:nvPr/>
        </p:nvGrpSpPr>
        <p:grpSpPr>
          <a:xfrm>
            <a:off x="5783822" y="2720810"/>
            <a:ext cx="2162408" cy="1927619"/>
            <a:chOff x="5682752" y="1709601"/>
            <a:chExt cx="2162408" cy="1927619"/>
          </a:xfrm>
        </p:grpSpPr>
        <p:sp>
          <p:nvSpPr>
            <p:cNvPr id="8" name="Google Shape;3028;p34">
              <a:extLst>
                <a:ext uri="{FF2B5EF4-FFF2-40B4-BE49-F238E27FC236}">
                  <a16:creationId xmlns:a16="http://schemas.microsoft.com/office/drawing/2014/main" id="{6C81D347-9689-D4D7-F30A-B9A6E923AA2B}"/>
                </a:ext>
              </a:extLst>
            </p:cNvPr>
            <p:cNvSpPr/>
            <p:nvPr/>
          </p:nvSpPr>
          <p:spPr>
            <a:xfrm>
              <a:off x="5682752" y="2342231"/>
              <a:ext cx="2162408" cy="764970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29;p34">
              <a:extLst>
                <a:ext uri="{FF2B5EF4-FFF2-40B4-BE49-F238E27FC236}">
                  <a16:creationId xmlns:a16="http://schemas.microsoft.com/office/drawing/2014/main" id="{BA487E06-4FAD-E297-64FD-9D880D845763}"/>
                </a:ext>
              </a:extLst>
            </p:cNvPr>
            <p:cNvSpPr/>
            <p:nvPr/>
          </p:nvSpPr>
          <p:spPr>
            <a:xfrm>
              <a:off x="5682752" y="1709601"/>
              <a:ext cx="2156746" cy="91464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30;p34">
              <a:extLst>
                <a:ext uri="{FF2B5EF4-FFF2-40B4-BE49-F238E27FC236}">
                  <a16:creationId xmlns:a16="http://schemas.microsoft.com/office/drawing/2014/main" id="{2F6596F6-3AA3-84D4-45FC-2606BC983201}"/>
                </a:ext>
              </a:extLst>
            </p:cNvPr>
            <p:cNvSpPr/>
            <p:nvPr/>
          </p:nvSpPr>
          <p:spPr>
            <a:xfrm>
              <a:off x="6079657" y="2918245"/>
              <a:ext cx="1362935" cy="7189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96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9"/>
          <p:cNvSpPr/>
          <p:nvPr/>
        </p:nvSpPr>
        <p:spPr>
          <a:xfrm rot="3484260" flipH="1">
            <a:off x="363105" y="885869"/>
            <a:ext cx="3288593" cy="3371758"/>
          </a:xfrm>
          <a:custGeom>
            <a:avLst/>
            <a:gdLst/>
            <a:ahLst/>
            <a:cxnLst/>
            <a:rect l="l" t="t" r="r" b="b"/>
            <a:pathLst>
              <a:path w="15907" h="16309" extrusionOk="0">
                <a:moveTo>
                  <a:pt x="7393" y="1"/>
                </a:moveTo>
                <a:cubicBezTo>
                  <a:pt x="5918" y="1"/>
                  <a:pt x="4535" y="462"/>
                  <a:pt x="3608" y="1618"/>
                </a:cubicBezTo>
                <a:cubicBezTo>
                  <a:pt x="2621" y="2855"/>
                  <a:pt x="1889" y="4488"/>
                  <a:pt x="1202" y="5906"/>
                </a:cubicBezTo>
                <a:cubicBezTo>
                  <a:pt x="163" y="8027"/>
                  <a:pt x="0" y="9959"/>
                  <a:pt x="1314" y="12039"/>
                </a:cubicBezTo>
                <a:cubicBezTo>
                  <a:pt x="2363" y="13688"/>
                  <a:pt x="3857" y="15500"/>
                  <a:pt x="5781" y="16118"/>
                </a:cubicBezTo>
                <a:cubicBezTo>
                  <a:pt x="6170" y="16242"/>
                  <a:pt x="6584" y="16309"/>
                  <a:pt x="6995" y="16309"/>
                </a:cubicBezTo>
                <a:cubicBezTo>
                  <a:pt x="7690" y="16309"/>
                  <a:pt x="8376" y="16119"/>
                  <a:pt x="8916" y="15698"/>
                </a:cubicBezTo>
                <a:cubicBezTo>
                  <a:pt x="9629" y="15139"/>
                  <a:pt x="10015" y="14271"/>
                  <a:pt x="10444" y="13482"/>
                </a:cubicBezTo>
                <a:cubicBezTo>
                  <a:pt x="11897" y="10759"/>
                  <a:pt x="15907" y="6790"/>
                  <a:pt x="14276" y="3422"/>
                </a:cubicBezTo>
                <a:cubicBezTo>
                  <a:pt x="14086" y="3045"/>
                  <a:pt x="13829" y="2684"/>
                  <a:pt x="13468" y="2350"/>
                </a:cubicBezTo>
                <a:cubicBezTo>
                  <a:pt x="12063" y="1053"/>
                  <a:pt x="9622" y="1"/>
                  <a:pt x="7393" y="1"/>
                </a:cubicBezTo>
                <a:close/>
              </a:path>
            </a:pathLst>
          </a:custGeom>
          <a:solidFill>
            <a:schemeClr val="accent4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65C35391-D2E1-0146-F301-7CBE60FD2BD0}"/>
              </a:ext>
            </a:extLst>
          </p:cNvPr>
          <p:cNvSpPr txBox="1">
            <a:spLocks/>
          </p:cNvSpPr>
          <p:nvPr/>
        </p:nvSpPr>
        <p:spPr>
          <a:xfrm>
            <a:off x="4182164" y="834780"/>
            <a:ext cx="4363663" cy="260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Entrenamiento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y Testeo</a:t>
            </a:r>
            <a:endParaRPr lang="es-ES_tradnl" sz="4800" b="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EB47B8-6A67-5359-84B6-660FCDF741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9597" y="1303651"/>
            <a:ext cx="2215036" cy="22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4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20A89-027D-E3AC-1282-B8B52CE9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Entrenamiento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7407AE-5019-0815-FCBE-D00D4A4C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27" y="1695747"/>
            <a:ext cx="5716745" cy="11940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37E59D-E9B0-BBC7-97A1-A3C0B1FF3858}"/>
              </a:ext>
            </a:extLst>
          </p:cNvPr>
          <p:cNvSpPr txBox="1"/>
          <p:nvPr/>
        </p:nvSpPr>
        <p:spPr>
          <a:xfrm>
            <a:off x="2170826" y="3556842"/>
            <a:ext cx="3601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Pocos Datos (300)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Medidas de Desempeño Sesgadas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23CFFD-4238-5692-D7AA-0F27D2CFAEA3}"/>
              </a:ext>
            </a:extLst>
          </p:cNvPr>
          <p:cNvSpPr txBox="1"/>
          <p:nvPr/>
        </p:nvSpPr>
        <p:spPr>
          <a:xfrm>
            <a:off x="3629679" y="2937362"/>
            <a:ext cx="58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75%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951A58-4A8D-2456-4ADE-5A1E8F80A48F}"/>
              </a:ext>
            </a:extLst>
          </p:cNvPr>
          <p:cNvSpPr txBox="1"/>
          <p:nvPr/>
        </p:nvSpPr>
        <p:spPr>
          <a:xfrm>
            <a:off x="6532259" y="2937362"/>
            <a:ext cx="586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25%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734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E6C1-A738-157D-8A7F-348C6BFD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6" y="595684"/>
            <a:ext cx="7931427" cy="572700"/>
          </a:xfrm>
        </p:spPr>
        <p:txBody>
          <a:bodyPr/>
          <a:lstStyle/>
          <a:p>
            <a:pPr algn="l"/>
            <a:r>
              <a:rPr lang="es-MX" dirty="0"/>
              <a:t>K-</a:t>
            </a:r>
            <a:r>
              <a:rPr lang="es-MX" dirty="0" err="1"/>
              <a:t>Fold</a:t>
            </a:r>
            <a:r>
              <a:rPr lang="es-MX" dirty="0"/>
              <a:t> Cross </a:t>
            </a:r>
            <a:r>
              <a:rPr lang="es-MX" dirty="0" err="1"/>
              <a:t>Validation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110E36-AA2E-4D88-54DB-56C1A4D1D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1394050"/>
            <a:ext cx="6480000" cy="2781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00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B94CF-0539-C119-30E2-C646E96F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/>
              <a:t>Clasificación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DA0AF-3C5C-ED17-442E-AD8D71076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s-MX" dirty="0"/>
              <a:t>El modelo entrega dos probabilidades</a:t>
            </a:r>
          </a:p>
          <a:p>
            <a:pPr lvl="1"/>
            <a:r>
              <a:rPr lang="es-CO" dirty="0"/>
              <a:t>No tener enfermedad cardíaca</a:t>
            </a:r>
          </a:p>
          <a:p>
            <a:pPr lvl="1"/>
            <a:r>
              <a:rPr lang="es-CO" dirty="0"/>
              <a:t>Tener enfermedad cardíaca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0F7BC4-48C1-19B6-4BD8-ED4E2F2FC943}"/>
              </a:ext>
            </a:extLst>
          </p:cNvPr>
          <p:cNvSpPr txBox="1"/>
          <p:nvPr/>
        </p:nvSpPr>
        <p:spPr>
          <a:xfrm>
            <a:off x="1277368" y="3029311"/>
            <a:ext cx="275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 Enfermedad Cardíaca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96D530-67D1-6128-8CA6-FE633DA115AE}"/>
              </a:ext>
            </a:extLst>
          </p:cNvPr>
          <p:cNvSpPr txBox="1"/>
          <p:nvPr/>
        </p:nvSpPr>
        <p:spPr>
          <a:xfrm>
            <a:off x="1277368" y="3489488"/>
            <a:ext cx="2750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Tiene Enfermedad Cardíaca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402673-3B8A-77AD-6D82-A56DD35BC843}"/>
              </a:ext>
            </a:extLst>
          </p:cNvPr>
          <p:cNvSpPr txBox="1"/>
          <p:nvPr/>
        </p:nvSpPr>
        <p:spPr>
          <a:xfrm>
            <a:off x="725936" y="2213260"/>
            <a:ext cx="20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solidFill>
                  <a:srgbClr val="0070C0"/>
                </a:solidFill>
              </a:rPr>
              <a:t>Predicción</a:t>
            </a:r>
            <a:endParaRPr lang="es-CO" sz="1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CF79BF4-C0CA-7917-60C6-AB08EEE9931B}"/>
                  </a:ext>
                </a:extLst>
              </p:cNvPr>
              <p:cNvSpPr txBox="1"/>
              <p:nvPr/>
            </p:nvSpPr>
            <p:spPr>
              <a:xfrm>
                <a:off x="4572000" y="3029311"/>
                <a:ext cx="2938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 panose="02040503050406030204" pitchFamily="18" charset="0"/>
                            </a:rPr>
                            <m:t>𝑇𝑒𝑛𝑒𝑟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𝑇𝑒𝑛𝑒𝑟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CF79BF4-C0CA-7917-60C6-AB08EEE9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29311"/>
                <a:ext cx="2938644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E78AA73-A23C-860E-8443-1107264870EC}"/>
                  </a:ext>
                </a:extLst>
              </p:cNvPr>
              <p:cNvSpPr txBox="1"/>
              <p:nvPr/>
            </p:nvSpPr>
            <p:spPr>
              <a:xfrm>
                <a:off x="4572000" y="3489488"/>
                <a:ext cx="29386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𝑇𝑒𝑛𝑒𝑟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𝑇𝑒𝑛𝑒𝑟</m:t>
                      </m:r>
                      <m:r>
                        <a:rPr lang="es-MX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E78AA73-A23C-860E-8443-11072648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89488"/>
                <a:ext cx="2938644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E98996A-9C15-C54A-3A28-994FBACF3F8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027547" y="3183200"/>
            <a:ext cx="54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D3F5A7-2370-27AE-3984-A9FF76FC133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027548" y="3643377"/>
            <a:ext cx="54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7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8D0BC-80C9-7FD7-779A-9CAB9A16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Medidas de Desempeño</a:t>
            </a:r>
            <a:endParaRPr lang="es-CO" dirty="0"/>
          </a:p>
        </p:txBody>
      </p:sp>
      <p:pic>
        <p:nvPicPr>
          <p:cNvPr id="4" name="Imagen 3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94EC450-6CA4-C2A7-565D-5FDFFBDA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0" y="1272888"/>
            <a:ext cx="3063778" cy="3063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8211D8-EE69-4AF3-FEBC-CDE69BB7554B}"/>
                  </a:ext>
                </a:extLst>
              </p:cNvPr>
              <p:cNvSpPr txBox="1"/>
              <p:nvPr/>
            </p:nvSpPr>
            <p:spPr>
              <a:xfrm>
                <a:off x="4572000" y="453096"/>
                <a:ext cx="2732730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8211D8-EE69-4AF3-FEBC-CDE69BB7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3096"/>
                <a:ext cx="2732730" cy="49923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7A70D16-8C79-2C77-F9F6-E900944EC3DD}"/>
                  </a:ext>
                </a:extLst>
              </p:cNvPr>
              <p:cNvSpPr txBox="1"/>
              <p:nvPr/>
            </p:nvSpPr>
            <p:spPr>
              <a:xfrm>
                <a:off x="4572000" y="1382834"/>
                <a:ext cx="1832290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7A70D16-8C79-2C77-F9F6-E900944EC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82834"/>
                <a:ext cx="1832290" cy="499239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D895CC-C561-8586-689C-73D8933E268A}"/>
                  </a:ext>
                </a:extLst>
              </p:cNvPr>
              <p:cNvSpPr txBox="1"/>
              <p:nvPr/>
            </p:nvSpPr>
            <p:spPr>
              <a:xfrm>
                <a:off x="4572000" y="2385720"/>
                <a:ext cx="1601945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D895CC-C561-8586-689C-73D8933E2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85720"/>
                <a:ext cx="1601945" cy="499239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1446C5B-8B22-3DFC-C389-896F6938FE5F}"/>
                  </a:ext>
                </a:extLst>
              </p:cNvPr>
              <p:cNvSpPr txBox="1"/>
              <p:nvPr/>
            </p:nvSpPr>
            <p:spPr>
              <a:xfrm>
                <a:off x="4572000" y="3407988"/>
                <a:ext cx="2837432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=2⋅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1446C5B-8B22-3DFC-C389-896F6938F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07988"/>
                <a:ext cx="2837432" cy="504946"/>
              </a:xfrm>
              <a:prstGeom prst="rect">
                <a:avLst/>
              </a:prstGeom>
              <a:blipFill>
                <a:blip r:embed="rId6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1C758FC-3AB3-887B-6BC7-2243F6C8A28F}"/>
                  </a:ext>
                </a:extLst>
              </p:cNvPr>
              <p:cNvSpPr txBox="1"/>
              <p:nvPr/>
            </p:nvSpPr>
            <p:spPr>
              <a:xfrm>
                <a:off x="4572000" y="4418203"/>
                <a:ext cx="1992834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1C758FC-3AB3-887B-6BC7-2243F6C8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8203"/>
                <a:ext cx="1992834" cy="499239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900AFA3-1F2E-77C3-A69A-7556BE1D782E}"/>
              </a:ext>
            </a:extLst>
          </p:cNvPr>
          <p:cNvSpPr txBox="1"/>
          <p:nvPr/>
        </p:nvSpPr>
        <p:spPr>
          <a:xfrm>
            <a:off x="3831611" y="114016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Porcentaje predicciones correctas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721ECF-0D46-801D-08BF-1742B4FD8077}"/>
              </a:ext>
            </a:extLst>
          </p:cNvPr>
          <p:cNvSpPr txBox="1"/>
          <p:nvPr/>
        </p:nvSpPr>
        <p:spPr>
          <a:xfrm>
            <a:off x="3831610" y="1054635"/>
            <a:ext cx="420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Porcentaje predicciones positivas correctas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E3D12A-576C-0C0F-06CC-42FB0B089F9C}"/>
              </a:ext>
            </a:extLst>
          </p:cNvPr>
          <p:cNvSpPr txBox="1"/>
          <p:nvPr/>
        </p:nvSpPr>
        <p:spPr>
          <a:xfrm>
            <a:off x="3831611" y="2055542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Porcentaje casos positivos predichos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C0F10BA-B47D-375D-2F05-5C6FBB5A372C}"/>
              </a:ext>
            </a:extLst>
          </p:cNvPr>
          <p:cNvSpPr txBox="1"/>
          <p:nvPr/>
        </p:nvSpPr>
        <p:spPr>
          <a:xfrm>
            <a:off x="3831611" y="3079558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Media Armónica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5E6525-E85C-B416-937B-D09973F61283}"/>
              </a:ext>
            </a:extLst>
          </p:cNvPr>
          <p:cNvSpPr txBox="1"/>
          <p:nvPr/>
        </p:nvSpPr>
        <p:spPr>
          <a:xfrm>
            <a:off x="3831611" y="4088865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Porcentaje casos negativos predichos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53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8D0BC-80C9-7FD7-779A-9CAB9A16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Medidas de Desempeño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8211D8-EE69-4AF3-FEBC-CDE69BB7554B}"/>
                  </a:ext>
                </a:extLst>
              </p:cNvPr>
              <p:cNvSpPr txBox="1"/>
              <p:nvPr/>
            </p:nvSpPr>
            <p:spPr>
              <a:xfrm>
                <a:off x="4572000" y="453096"/>
                <a:ext cx="2732730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8211D8-EE69-4AF3-FEBC-CDE69BB7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3096"/>
                <a:ext cx="2732730" cy="499239"/>
              </a:xfrm>
              <a:prstGeom prst="rect">
                <a:avLst/>
              </a:prstGeom>
              <a:blipFill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7A70D16-8C79-2C77-F9F6-E900944EC3DD}"/>
                  </a:ext>
                </a:extLst>
              </p:cNvPr>
              <p:cNvSpPr txBox="1"/>
              <p:nvPr/>
            </p:nvSpPr>
            <p:spPr>
              <a:xfrm>
                <a:off x="4572000" y="1382834"/>
                <a:ext cx="1832290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7A70D16-8C79-2C77-F9F6-E900944EC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82834"/>
                <a:ext cx="1832290" cy="49923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D895CC-C561-8586-689C-73D8933E268A}"/>
                  </a:ext>
                </a:extLst>
              </p:cNvPr>
              <p:cNvSpPr txBox="1"/>
              <p:nvPr/>
            </p:nvSpPr>
            <p:spPr>
              <a:xfrm>
                <a:off x="4572000" y="2385720"/>
                <a:ext cx="1601945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s-CO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CO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CO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0D895CC-C561-8586-689C-73D8933E2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85720"/>
                <a:ext cx="1601945" cy="499239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1446C5B-8B22-3DFC-C389-896F6938FE5F}"/>
                  </a:ext>
                </a:extLst>
              </p:cNvPr>
              <p:cNvSpPr txBox="1"/>
              <p:nvPr/>
            </p:nvSpPr>
            <p:spPr>
              <a:xfrm>
                <a:off x="4572000" y="3407988"/>
                <a:ext cx="2837432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=2⋅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1446C5B-8B22-3DFC-C389-896F6938F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07988"/>
                <a:ext cx="2837432" cy="504946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1C758FC-3AB3-887B-6BC7-2243F6C8A28F}"/>
                  </a:ext>
                </a:extLst>
              </p:cNvPr>
              <p:cNvSpPr txBox="1"/>
              <p:nvPr/>
            </p:nvSpPr>
            <p:spPr>
              <a:xfrm>
                <a:off x="4572000" y="4418203"/>
                <a:ext cx="1992834" cy="49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1C758FC-3AB3-887B-6BC7-2243F6C8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8203"/>
                <a:ext cx="1992834" cy="499239"/>
              </a:xfrm>
              <a:prstGeom prst="rect">
                <a:avLst/>
              </a:prstGeom>
              <a:blipFill>
                <a:blip r:embed="rId6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900AFA3-1F2E-77C3-A69A-7556BE1D782E}"/>
              </a:ext>
            </a:extLst>
          </p:cNvPr>
          <p:cNvSpPr txBox="1"/>
          <p:nvPr/>
        </p:nvSpPr>
        <p:spPr>
          <a:xfrm>
            <a:off x="3831611" y="114016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Porcentaje predicciones correctas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721ECF-0D46-801D-08BF-1742B4FD8077}"/>
              </a:ext>
            </a:extLst>
          </p:cNvPr>
          <p:cNvSpPr txBox="1"/>
          <p:nvPr/>
        </p:nvSpPr>
        <p:spPr>
          <a:xfrm>
            <a:off x="3831610" y="1054635"/>
            <a:ext cx="4209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Porcentaje predicciones positivas correctas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E3D12A-576C-0C0F-06CC-42FB0B089F9C}"/>
              </a:ext>
            </a:extLst>
          </p:cNvPr>
          <p:cNvSpPr txBox="1"/>
          <p:nvPr/>
        </p:nvSpPr>
        <p:spPr>
          <a:xfrm>
            <a:off x="3831611" y="2055542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00000"/>
                </a:solidFill>
              </a:rPr>
              <a:t>Porcentaje casos positivos predichos</a:t>
            </a: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C0F10BA-B47D-375D-2F05-5C6FBB5A372C}"/>
              </a:ext>
            </a:extLst>
          </p:cNvPr>
          <p:cNvSpPr txBox="1"/>
          <p:nvPr/>
        </p:nvSpPr>
        <p:spPr>
          <a:xfrm>
            <a:off x="3831611" y="3079558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Media Armónica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5E6525-E85C-B416-937B-D09973F61283}"/>
              </a:ext>
            </a:extLst>
          </p:cNvPr>
          <p:cNvSpPr txBox="1"/>
          <p:nvPr/>
        </p:nvSpPr>
        <p:spPr>
          <a:xfrm>
            <a:off x="3831611" y="4088865"/>
            <a:ext cx="3866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Porcentaje casos negativos predichos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EB3DCA-378E-B619-29D0-B7157DD75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24" y="1272889"/>
            <a:ext cx="3069774" cy="30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795"/>
      </p:ext>
    </p:extLst>
  </p:cSld>
  <p:clrMapOvr>
    <a:masterClrMapping/>
  </p:clrMapOvr>
</p:sld>
</file>

<file path=ppt/theme/theme1.xml><?xml version="1.0" encoding="utf-8"?>
<a:theme xmlns:a="http://schemas.openxmlformats.org/drawingml/2006/main" name="Anatom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756B"/>
      </a:accent1>
      <a:accent2>
        <a:srgbClr val="F1B74E"/>
      </a:accent2>
      <a:accent3>
        <a:srgbClr val="DFDDF3"/>
      </a:accent3>
      <a:accent4>
        <a:srgbClr val="8CB0BE"/>
      </a:accent4>
      <a:accent5>
        <a:srgbClr val="88BEAF"/>
      </a:accent5>
      <a:accent6>
        <a:srgbClr val="88BEAF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333</Words>
  <Application>Microsoft Office PowerPoint</Application>
  <PresentationFormat>Presentación en pantalla (16:9)</PresentationFormat>
  <Paragraphs>164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Roboto</vt:lpstr>
      <vt:lpstr>Arial</vt:lpstr>
      <vt:lpstr>Cambria Math</vt:lpstr>
      <vt:lpstr>Calibri</vt:lpstr>
      <vt:lpstr>Fira Sans Extra Condensed</vt:lpstr>
      <vt:lpstr>Fira Sans Extra Condensed Medium</vt:lpstr>
      <vt:lpstr>Anatomy Infographics by Slidesgo</vt:lpstr>
      <vt:lpstr>Predicción de Enfermedades Cardiacas</vt:lpstr>
      <vt:lpstr>Contenido:</vt:lpstr>
      <vt:lpstr>Introducción:</vt:lpstr>
      <vt:lpstr>Presentación de PowerPoint</vt:lpstr>
      <vt:lpstr>Entrenamiento</vt:lpstr>
      <vt:lpstr>K-Fold Cross Validation</vt:lpstr>
      <vt:lpstr>Clasificación</vt:lpstr>
      <vt:lpstr>Medidas de Desempeño</vt:lpstr>
      <vt:lpstr>Medidas de Desempeño</vt:lpstr>
      <vt:lpstr>Presentación de PowerPoint</vt:lpstr>
      <vt:lpstr>Presentación de PowerPoint</vt:lpstr>
      <vt:lpstr>Resultados</vt:lpstr>
      <vt:lpstr>Resultados</vt:lpstr>
      <vt:lpstr>Resultados</vt:lpstr>
      <vt:lpstr>Presentación de PowerPoint</vt:lpstr>
      <vt:lpstr>Predicción</vt:lpstr>
      <vt:lpstr>Gráficos</vt:lpstr>
      <vt:lpstr>Gráficos</vt:lpstr>
      <vt:lpstr>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Enfermedades Cardiacas</dc:title>
  <dc:creator>SGM</dc:creator>
  <cp:lastModifiedBy>Santiago Gonzalez Montealegre</cp:lastModifiedBy>
  <cp:revision>4</cp:revision>
  <dcterms:modified xsi:type="dcterms:W3CDTF">2023-05-06T22:27:35Z</dcterms:modified>
</cp:coreProperties>
</file>