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82" r:id="rId2"/>
    <p:sldId id="258" r:id="rId3"/>
    <p:sldId id="263" r:id="rId4"/>
    <p:sldId id="262" r:id="rId5"/>
    <p:sldId id="259" r:id="rId6"/>
    <p:sldId id="274" r:id="rId7"/>
    <p:sldId id="283" r:id="rId8"/>
    <p:sldId id="286" r:id="rId9"/>
    <p:sldId id="284" r:id="rId10"/>
    <p:sldId id="285" r:id="rId11"/>
  </p:sldIdLst>
  <p:sldSz cx="9144000" cy="5143500" type="screen16x9"/>
  <p:notesSz cx="6858000" cy="9144000"/>
  <p:embeddedFontLst>
    <p:embeddedFont>
      <p:font typeface="Palanquin Dark" panose="020B0604020202020204" charset="0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lack" panose="00000A00000000000000" pitchFamily="2" charset="0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A8255-3EAE-4BF9-A5D4-866F6CFF517F}" v="127" dt="2023-04-25T19:57:57.581"/>
    <p1510:client id="{6BC5BA63-E88E-5D4E-8175-E0DA333AC215}" v="1992" dt="2023-04-25T21:32:33.398"/>
    <p1510:client id="{70738D20-F300-97C1-0970-1CF6F2399FD0}" v="2" vWet="3" dt="2023-04-25T03:07:26.028"/>
  </p1510:revLst>
</p1510:revInfo>
</file>

<file path=ppt/tableStyles.xml><?xml version="1.0" encoding="utf-8"?>
<a:tblStyleLst xmlns:a="http://schemas.openxmlformats.org/drawingml/2006/main" def="{7023C47D-9CCE-455F-A9AE-53CD1839D972}">
  <a:tblStyle styleId="{7023C47D-9CCE-455F-A9AE-53CD1839D9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lianacarolinacardenasbarragan\Downloads\country_indicator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d1ff7c9b31d4c5f/Documentos/Santiago%20Gonz&#225;lez%20Montealegre/Materias%20Uniandes/2023-10/Analitica%20Computacional/Talleres/Taller%2010/country_indicator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d1ff7c9b31d4c5f/Documentos/Santiago%20Gonz&#225;lez%20Montealegre/Materias%20Uniandes/2023-10/Analitica%20Computacional/Talleres/Taller%2010/country_indicator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ulianacarolinacardenasbarragan\Downloads\country_indicator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d1ff7c9b31d4c5f/Documentos/Santiago%20Gonz&#225;lez%20Montealegre/Materias%20Uniandes/2023-10/Analitica%20Computacional/Talleres/Taller%2010/country_indicator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d1ff7c9b31d4c5f/Documentos/Santiago%20Gonz&#225;lez%20Montealegre/Materias%20Uniandes/2023-10/Analitica%20Computacional/Talleres/Taller%2010/country_indicators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noProof="0"/>
              <a:t>Esperanza</a:t>
            </a:r>
            <a:r>
              <a:rPr lang="es-ES_tradnl" baseline="0" noProof="0"/>
              <a:t> de vida al nacer por nacimientos por mujer</a:t>
            </a:r>
            <a:endParaRPr lang="es-ES_tradnl" noProof="0"/>
          </a:p>
        </c:rich>
      </c:tx>
      <c:layout>
        <c:manualLayout>
          <c:xMode val="edge"/>
          <c:yMode val="edge"/>
          <c:x val="2.8248080621310692E-2"/>
          <c:y val="1.19941408149908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Hoja2!$F$2</c:f>
              <c:strCache>
                <c:ptCount val="1"/>
                <c:pt idx="0">
                  <c:v>Life expectancy at birth, total (years)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6">
                  <a:lumMod val="75000"/>
                </a:schemeClr>
              </a:solidFill>
              <a:ln w="635" cap="flat">
                <a:solidFill>
                  <a:schemeClr val="accent6">
                    <a:lumMod val="75000"/>
                  </a:schemeClr>
                </a:solidFill>
                <a:round/>
              </a:ln>
              <a:effectLst/>
            </c:spPr>
          </c:marker>
          <c:dPt>
            <c:idx val="2"/>
            <c:marker>
              <c:symbol val="circle"/>
              <c:size val="3"/>
              <c:spPr>
                <a:solidFill>
                  <a:schemeClr val="accent6">
                    <a:lumMod val="75000"/>
                  </a:schemeClr>
                </a:solidFill>
                <a:ln w="127" cap="flat">
                  <a:solidFill>
                    <a:schemeClr val="accent6">
                      <a:lumMod val="7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263-924F-8B1D-F8672C3A7647}"/>
              </c:ext>
            </c:extLst>
          </c:dPt>
          <c:dPt>
            <c:idx val="141"/>
            <c:marker>
              <c:symbol val="circle"/>
              <c:size val="3"/>
              <c:spPr>
                <a:solidFill>
                  <a:schemeClr val="accent6">
                    <a:lumMod val="75000"/>
                  </a:schemeClr>
                </a:solidFill>
                <a:ln w="254" cap="flat">
                  <a:solidFill>
                    <a:schemeClr val="accent6">
                      <a:lumMod val="7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263-924F-8B1D-F8672C3A7647}"/>
              </c:ext>
            </c:extLst>
          </c:dPt>
          <c:trendline>
            <c:spPr>
              <a:ln w="19050" cap="rnd" cmpd="sng">
                <a:solidFill>
                  <a:schemeClr val="accent6">
                    <a:lumMod val="10000"/>
                  </a:schemeClr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Hoja2!$C$3:$C$266</c:f>
              <c:numCache>
                <c:formatCode>General</c:formatCode>
                <c:ptCount val="213"/>
                <c:pt idx="0">
                  <c:v>3.5761999999999965</c:v>
                </c:pt>
                <c:pt idx="1">
                  <c:v>5.4234999999999998</c:v>
                </c:pt>
                <c:pt idx="2">
                  <c:v>7.1698000000000004</c:v>
                </c:pt>
                <c:pt idx="3">
                  <c:v>2.7085999999999992</c:v>
                </c:pt>
                <c:pt idx="4">
                  <c:v>5.4983641081299961</c:v>
                </c:pt>
                <c:pt idx="5">
                  <c:v>2.9450999999999992</c:v>
                </c:pt>
                <c:pt idx="6">
                  <c:v>2.6219000000000001</c:v>
                </c:pt>
                <c:pt idx="7">
                  <c:v>2.2195999999999967</c:v>
                </c:pt>
                <c:pt idx="8">
                  <c:v>1.7890000000000001</c:v>
                </c:pt>
                <c:pt idx="9">
                  <c:v>3.3245600000000004</c:v>
                </c:pt>
                <c:pt idx="10">
                  <c:v>2.9226999999999981</c:v>
                </c:pt>
                <c:pt idx="11">
                  <c:v>4.5704999999999956</c:v>
                </c:pt>
                <c:pt idx="12">
                  <c:v>5.158999999999998</c:v>
                </c:pt>
                <c:pt idx="13">
                  <c:v>2.3583999999999983</c:v>
                </c:pt>
                <c:pt idx="14">
                  <c:v>1.877</c:v>
                </c:pt>
                <c:pt idx="15">
                  <c:v>1.8669999999999998</c:v>
                </c:pt>
                <c:pt idx="16">
                  <c:v>5.0131999999999994</c:v>
                </c:pt>
                <c:pt idx="17">
                  <c:v>6.4746999999999986</c:v>
                </c:pt>
                <c:pt idx="18">
                  <c:v>5.4571999999999985</c:v>
                </c:pt>
                <c:pt idx="19">
                  <c:v>5.2216999999999985</c:v>
                </c:pt>
                <c:pt idx="20">
                  <c:v>2.1746999999999992</c:v>
                </c:pt>
                <c:pt idx="21">
                  <c:v>5.1828999999999992</c:v>
                </c:pt>
                <c:pt idx="22">
                  <c:v>3.7074999999999987</c:v>
                </c:pt>
                <c:pt idx="23">
                  <c:v>4.0680999999999932</c:v>
                </c:pt>
                <c:pt idx="24">
                  <c:v>1.7810000000000001</c:v>
                </c:pt>
                <c:pt idx="25">
                  <c:v>5.4528999999999979</c:v>
                </c:pt>
                <c:pt idx="26">
                  <c:v>5.3891000000000009</c:v>
                </c:pt>
                <c:pt idx="27">
                  <c:v>6.0726999999999984</c:v>
                </c:pt>
                <c:pt idx="28">
                  <c:v>1.977989999999999</c:v>
                </c:pt>
                <c:pt idx="29">
                  <c:v>3.5847175831949989</c:v>
                </c:pt>
                <c:pt idx="30">
                  <c:v>1.9311239917809992</c:v>
                </c:pt>
                <c:pt idx="31">
                  <c:v>2.9914999999999972</c:v>
                </c:pt>
                <c:pt idx="32">
                  <c:v>3.2452999999999981</c:v>
                </c:pt>
                <c:pt idx="33">
                  <c:v>3.9170999999999991</c:v>
                </c:pt>
                <c:pt idx="34">
                  <c:v>6.3839999999999995</c:v>
                </c:pt>
                <c:pt idx="35">
                  <c:v>6.6357999999999988</c:v>
                </c:pt>
                <c:pt idx="36">
                  <c:v>5.7008999999999999</c:v>
                </c:pt>
                <c:pt idx="37">
                  <c:v>3.6347999999999963</c:v>
                </c:pt>
                <c:pt idx="38">
                  <c:v>6.8992999999999993</c:v>
                </c:pt>
                <c:pt idx="39">
                  <c:v>1.7967</c:v>
                </c:pt>
                <c:pt idx="40">
                  <c:v>2.5164999999999966</c:v>
                </c:pt>
                <c:pt idx="41">
                  <c:v>2.3374999999999986</c:v>
                </c:pt>
                <c:pt idx="42">
                  <c:v>1.7870000000000001</c:v>
                </c:pt>
                <c:pt idx="43">
                  <c:v>1.8589999999999995</c:v>
                </c:pt>
                <c:pt idx="44">
                  <c:v>5.8064999999999989</c:v>
                </c:pt>
                <c:pt idx="45">
                  <c:v>3.0533333333333332</c:v>
                </c:pt>
                <c:pt idx="46">
                  <c:v>4.4518999999999966</c:v>
                </c:pt>
                <c:pt idx="47">
                  <c:v>4.6554576852449969</c:v>
                </c:pt>
                <c:pt idx="48">
                  <c:v>3.2781426991489981</c:v>
                </c:pt>
                <c:pt idx="49">
                  <c:v>3.4866406389269997</c:v>
                </c:pt>
                <c:pt idx="50">
                  <c:v>3.4964128312599962</c:v>
                </c:pt>
                <c:pt idx="51">
                  <c:v>4.5119999999999987</c:v>
                </c:pt>
                <c:pt idx="52">
                  <c:v>4.8720999999999997</c:v>
                </c:pt>
                <c:pt idx="53">
                  <c:v>4.5504000000000007</c:v>
                </c:pt>
                <c:pt idx="54">
                  <c:v>5.7028999999999996</c:v>
                </c:pt>
                <c:pt idx="55">
                  <c:v>6.1903999999999995</c:v>
                </c:pt>
                <c:pt idx="56">
                  <c:v>1.8460000000000005</c:v>
                </c:pt>
                <c:pt idx="57">
                  <c:v>6.8369</c:v>
                </c:pt>
                <c:pt idx="58">
                  <c:v>1.8546247448089996</c:v>
                </c:pt>
                <c:pt idx="59">
                  <c:v>2.1076894461689988</c:v>
                </c:pt>
                <c:pt idx="60">
                  <c:v>2.3886695910889983</c:v>
                </c:pt>
                <c:pt idx="61">
                  <c:v>2.3462644206319974</c:v>
                </c:pt>
                <c:pt idx="62">
                  <c:v>1.8892202706539982</c:v>
                </c:pt>
                <c:pt idx="63">
                  <c:v>3.9095999999999984</c:v>
                </c:pt>
                <c:pt idx="64">
                  <c:v>1.871</c:v>
                </c:pt>
                <c:pt idx="65">
                  <c:v>6.060322034545</c:v>
                </c:pt>
                <c:pt idx="66">
                  <c:v>2.1019999999999999</c:v>
                </c:pt>
                <c:pt idx="67">
                  <c:v>5.0146999999999977</c:v>
                </c:pt>
                <c:pt idx="68">
                  <c:v>6.0338999999999974</c:v>
                </c:pt>
                <c:pt idx="69">
                  <c:v>2.234799999999999</c:v>
                </c:pt>
                <c:pt idx="70">
                  <c:v>1.6219999999999999</c:v>
                </c:pt>
                <c:pt idx="71">
                  <c:v>5.8898000000000001</c:v>
                </c:pt>
                <c:pt idx="72">
                  <c:v>1.8050000000000004</c:v>
                </c:pt>
                <c:pt idx="73">
                  <c:v>3.9922000000000004</c:v>
                </c:pt>
                <c:pt idx="74">
                  <c:v>5.4722999999999953</c:v>
                </c:pt>
                <c:pt idx="75">
                  <c:v>6.1157999999999992</c:v>
                </c:pt>
                <c:pt idx="76">
                  <c:v>4.0839999999999987</c:v>
                </c:pt>
                <c:pt idx="77">
                  <c:v>5.3220999999999972</c:v>
                </c:pt>
                <c:pt idx="78">
                  <c:v>6.5310058627269978</c:v>
                </c:pt>
                <c:pt idx="79">
                  <c:v>2.0541668669899971</c:v>
                </c:pt>
                <c:pt idx="80">
                  <c:v>5.6226999999999991</c:v>
                </c:pt>
                <c:pt idx="81">
                  <c:v>2.2441999999999993</c:v>
                </c:pt>
                <c:pt idx="82">
                  <c:v>1.7260000000000002</c:v>
                </c:pt>
                <c:pt idx="83">
                  <c:v>3.6541566324649986</c:v>
                </c:pt>
                <c:pt idx="84">
                  <c:v>2.5259999999999998</c:v>
                </c:pt>
                <c:pt idx="85">
                  <c:v>4.0866858871139984</c:v>
                </c:pt>
                <c:pt idx="86">
                  <c:v>5.3930389245169978</c:v>
                </c:pt>
                <c:pt idx="87">
                  <c:v>6.0269705600829981</c:v>
                </c:pt>
                <c:pt idx="88">
                  <c:v>5.7899866880699955</c:v>
                </c:pt>
                <c:pt idx="89">
                  <c:v>4.4525999999999994</c:v>
                </c:pt>
                <c:pt idx="90">
                  <c:v>3.948199999999999</c:v>
                </c:pt>
                <c:pt idx="91">
                  <c:v>4.912499999999997</c:v>
                </c:pt>
                <c:pt idx="92">
                  <c:v>6.0646999999999993</c:v>
                </c:pt>
                <c:pt idx="93">
                  <c:v>2.8</c:v>
                </c:pt>
                <c:pt idx="94">
                  <c:v>3.2389999999999999</c:v>
                </c:pt>
                <c:pt idx="95">
                  <c:v>1.7289999999999999</c:v>
                </c:pt>
                <c:pt idx="96">
                  <c:v>3.7675999999999972</c:v>
                </c:pt>
                <c:pt idx="97">
                  <c:v>1.6979999999999991</c:v>
                </c:pt>
                <c:pt idx="98">
                  <c:v>6.1497999999999973</c:v>
                </c:pt>
                <c:pt idx="99">
                  <c:v>2.9963000000000002</c:v>
                </c:pt>
                <c:pt idx="100">
                  <c:v>6.633</c:v>
                </c:pt>
                <c:pt idx="101">
                  <c:v>4.9593999999999987</c:v>
                </c:pt>
                <c:pt idx="102">
                  <c:v>2.7360000000000007</c:v>
                </c:pt>
                <c:pt idx="103">
                  <c:v>3.3033333333333332</c:v>
                </c:pt>
                <c:pt idx="104">
                  <c:v>4.6721999999999984</c:v>
                </c:pt>
                <c:pt idx="105">
                  <c:v>3.8626999999999994</c:v>
                </c:pt>
                <c:pt idx="106">
                  <c:v>3.1273654864599996</c:v>
                </c:pt>
                <c:pt idx="107">
                  <c:v>3.9359607521469981</c:v>
                </c:pt>
                <c:pt idx="108">
                  <c:v>4.0019300119979988</c:v>
                </c:pt>
                <c:pt idx="109">
                  <c:v>3.9916378967359982</c:v>
                </c:pt>
                <c:pt idx="110">
                  <c:v>1.736</c:v>
                </c:pt>
                <c:pt idx="111">
                  <c:v>6.0633491273329962</c:v>
                </c:pt>
                <c:pt idx="112">
                  <c:v>3.6037999999999988</c:v>
                </c:pt>
                <c:pt idx="113">
                  <c:v>5.0211999999999986</c:v>
                </c:pt>
                <c:pt idx="114">
                  <c:v>5.6816999999999984</c:v>
                </c:pt>
                <c:pt idx="115">
                  <c:v>1.927</c:v>
                </c:pt>
                <c:pt idx="116">
                  <c:v>4.1079392203249965</c:v>
                </c:pt>
                <c:pt idx="117">
                  <c:v>4.6444472788670002</c:v>
                </c:pt>
                <c:pt idx="118">
                  <c:v>1.734</c:v>
                </c:pt>
                <c:pt idx="119">
                  <c:v>2.4490999999999992</c:v>
                </c:pt>
                <c:pt idx="120">
                  <c:v>3.8581999999999979</c:v>
                </c:pt>
                <c:pt idx="121">
                  <c:v>5.6320999999999977</c:v>
                </c:pt>
                <c:pt idx="122">
                  <c:v>2.0390000000000001</c:v>
                </c:pt>
                <c:pt idx="123">
                  <c:v>5.2</c:v>
                </c:pt>
                <c:pt idx="124">
                  <c:v>3.0168999999999988</c:v>
                </c:pt>
                <c:pt idx="125">
                  <c:v>4.5379999999999985</c:v>
                </c:pt>
                <c:pt idx="126">
                  <c:v>5.2058537528469984</c:v>
                </c:pt>
                <c:pt idx="127">
                  <c:v>5.2191932877409997</c:v>
                </c:pt>
                <c:pt idx="128">
                  <c:v>5.2115200532769999</c:v>
                </c:pt>
                <c:pt idx="129">
                  <c:v>3.9386258657269986</c:v>
                </c:pt>
                <c:pt idx="130">
                  <c:v>2.2519</c:v>
                </c:pt>
                <c:pt idx="131">
                  <c:v>5.0270999999999999</c:v>
                </c:pt>
                <c:pt idx="132">
                  <c:v>2.3332999999999968</c:v>
                </c:pt>
                <c:pt idx="133">
                  <c:v>4.8358999999999988</c:v>
                </c:pt>
                <c:pt idx="134">
                  <c:v>6.2605999999999975</c:v>
                </c:pt>
                <c:pt idx="135">
                  <c:v>4.3560999999999996</c:v>
                </c:pt>
                <c:pt idx="136">
                  <c:v>5.4335999999999984</c:v>
                </c:pt>
                <c:pt idx="137">
                  <c:v>5.0844999999999958</c:v>
                </c:pt>
                <c:pt idx="138">
                  <c:v>1.9380000000000002</c:v>
                </c:pt>
                <c:pt idx="139">
                  <c:v>2.4819999999999993</c:v>
                </c:pt>
                <c:pt idx="140">
                  <c:v>5.1571999999999987</c:v>
                </c:pt>
                <c:pt idx="141">
                  <c:v>7.603799999999997</c:v>
                </c:pt>
                <c:pt idx="142">
                  <c:v>6.4004000000000003</c:v>
                </c:pt>
                <c:pt idx="143">
                  <c:v>2.1482735952519976</c:v>
                </c:pt>
                <c:pt idx="144">
                  <c:v>2.069</c:v>
                </c:pt>
                <c:pt idx="145">
                  <c:v>2.2360760642580004</c:v>
                </c:pt>
                <c:pt idx="146">
                  <c:v>6.3542999999999994</c:v>
                </c:pt>
                <c:pt idx="147">
                  <c:v>4.4153531593119988</c:v>
                </c:pt>
                <c:pt idx="148">
                  <c:v>4.7963575759229977</c:v>
                </c:pt>
                <c:pt idx="149">
                  <c:v>5.8299000000000003</c:v>
                </c:pt>
                <c:pt idx="150">
                  <c:v>3.8352999999999988</c:v>
                </c:pt>
                <c:pt idx="151">
                  <c:v>4.7733999999999988</c:v>
                </c:pt>
                <c:pt idx="152">
                  <c:v>4.6309999999999985</c:v>
                </c:pt>
                <c:pt idx="153">
                  <c:v>4.982199999999998</c:v>
                </c:pt>
                <c:pt idx="154">
                  <c:v>2.0030000000000001</c:v>
                </c:pt>
                <c:pt idx="155">
                  <c:v>2.1450000000000005</c:v>
                </c:pt>
                <c:pt idx="156">
                  <c:v>1.965346984293999</c:v>
                </c:pt>
                <c:pt idx="157">
                  <c:v>6.5426185496109994</c:v>
                </c:pt>
                <c:pt idx="158">
                  <c:v>4.956999999999999</c:v>
                </c:pt>
                <c:pt idx="159">
                  <c:v>2.0920000000000001</c:v>
                </c:pt>
                <c:pt idx="160">
                  <c:v>1.8141999999999991</c:v>
                </c:pt>
                <c:pt idx="161">
                  <c:v>5.8491</c:v>
                </c:pt>
                <c:pt idx="162">
                  <c:v>5.9203999999999981</c:v>
                </c:pt>
                <c:pt idx="163">
                  <c:v>5.9500999999999946</c:v>
                </c:pt>
                <c:pt idx="164">
                  <c:v>6.6157999999999983</c:v>
                </c:pt>
                <c:pt idx="165">
                  <c:v>1.5166666666666668</c:v>
                </c:pt>
                <c:pt idx="166">
                  <c:v>2.5960000000000001</c:v>
                </c:pt>
                <c:pt idx="167">
                  <c:v>2.3395999999999999</c:v>
                </c:pt>
                <c:pt idx="168">
                  <c:v>2.0529999999999999</c:v>
                </c:pt>
                <c:pt idx="169">
                  <c:v>1.7728000000000002</c:v>
                </c:pt>
                <c:pt idx="170">
                  <c:v>4.2378755519799975</c:v>
                </c:pt>
                <c:pt idx="171">
                  <c:v>5.9430999999999958</c:v>
                </c:pt>
                <c:pt idx="172">
                  <c:v>4.2840000000000007</c:v>
                </c:pt>
                <c:pt idx="173">
                  <c:v>4.6604696592429962</c:v>
                </c:pt>
                <c:pt idx="174">
                  <c:v>4.6604696592429962</c:v>
                </c:pt>
                <c:pt idx="175">
                  <c:v>1.9830000000000001</c:v>
                </c:pt>
                <c:pt idx="176">
                  <c:v>3.2847999999999979</c:v>
                </c:pt>
                <c:pt idx="177">
                  <c:v>2.7844999999999982</c:v>
                </c:pt>
                <c:pt idx="178">
                  <c:v>4.2440999999999969</c:v>
                </c:pt>
                <c:pt idx="179">
                  <c:v>4.0410999999999984</c:v>
                </c:pt>
                <c:pt idx="180">
                  <c:v>6.3426079954679988</c:v>
                </c:pt>
                <c:pt idx="181">
                  <c:v>6.3429183454619995</c:v>
                </c:pt>
                <c:pt idx="182">
                  <c:v>6.3426079954679988</c:v>
                </c:pt>
                <c:pt idx="183">
                  <c:v>6.2287999999999979</c:v>
                </c:pt>
                <c:pt idx="184">
                  <c:v>4.083400000000001</c:v>
                </c:pt>
                <c:pt idx="185">
                  <c:v>5.7732999999999999</c:v>
                </c:pt>
                <c:pt idx="186">
                  <c:v>1.8679999999999999</c:v>
                </c:pt>
                <c:pt idx="187">
                  <c:v>1.7400000000000002</c:v>
                </c:pt>
                <c:pt idx="188">
                  <c:v>5.8982999999999999</c:v>
                </c:pt>
                <c:pt idx="189">
                  <c:v>5.3367999999999975</c:v>
                </c:pt>
                <c:pt idx="190">
                  <c:v>6.3156999999999996</c:v>
                </c:pt>
                <c:pt idx="191">
                  <c:v>3.370199999999997</c:v>
                </c:pt>
                <c:pt idx="192">
                  <c:v>5.8257999999999992</c:v>
                </c:pt>
                <c:pt idx="193">
                  <c:v>6.3823999999999987</c:v>
                </c:pt>
                <c:pt idx="194">
                  <c:v>5.2521000000000004</c:v>
                </c:pt>
                <c:pt idx="195">
                  <c:v>2.9432999999999998</c:v>
                </c:pt>
                <c:pt idx="196">
                  <c:v>4.4634999999999989</c:v>
                </c:pt>
                <c:pt idx="197">
                  <c:v>3.9731999999999998</c:v>
                </c:pt>
                <c:pt idx="198">
                  <c:v>4.6612999999999989</c:v>
                </c:pt>
                <c:pt idx="199">
                  <c:v>1.7615000000000003</c:v>
                </c:pt>
                <c:pt idx="200">
                  <c:v>4.7428999999999997</c:v>
                </c:pt>
                <c:pt idx="201">
                  <c:v>2.0019999999999998</c:v>
                </c:pt>
                <c:pt idx="202">
                  <c:v>2.1675999999999975</c:v>
                </c:pt>
                <c:pt idx="203">
                  <c:v>3.3287145767719983</c:v>
                </c:pt>
                <c:pt idx="204">
                  <c:v>2.5878000000000005</c:v>
                </c:pt>
                <c:pt idx="205">
                  <c:v>4.6925999999999988</c:v>
                </c:pt>
                <c:pt idx="206">
                  <c:v>5.3292999999999981</c:v>
                </c:pt>
                <c:pt idx="207">
                  <c:v>4.1416999999999975</c:v>
                </c:pt>
                <c:pt idx="208">
                  <c:v>4.2951999999999995</c:v>
                </c:pt>
                <c:pt idx="209">
                  <c:v>3.6613228250209984</c:v>
                </c:pt>
                <c:pt idx="210">
                  <c:v>7.549199999999999</c:v>
                </c:pt>
                <c:pt idx="211">
                  <c:v>6.7605000000000004</c:v>
                </c:pt>
                <c:pt idx="212">
                  <c:v>5.9131999999999989</c:v>
                </c:pt>
              </c:numCache>
            </c:numRef>
          </c:xVal>
          <c:yVal>
            <c:numRef>
              <c:f>Hoja2!$F$3:$F$266</c:f>
              <c:numCache>
                <c:formatCode>General</c:formatCode>
                <c:ptCount val="213"/>
                <c:pt idx="0">
                  <c:v>70.646307317060007</c:v>
                </c:pt>
                <c:pt idx="1">
                  <c:v>60.830019512189992</c:v>
                </c:pt>
                <c:pt idx="2">
                  <c:v>40.89003414634999</c:v>
                </c:pt>
                <c:pt idx="3">
                  <c:v>69.359012195129978</c:v>
                </c:pt>
                <c:pt idx="4">
                  <c:v>60.114871772519997</c:v>
                </c:pt>
                <c:pt idx="5">
                  <c:v>70.242492682929964</c:v>
                </c:pt>
                <c:pt idx="6">
                  <c:v>69.908968292669996</c:v>
                </c:pt>
                <c:pt idx="7">
                  <c:v>75.475804878060003</c:v>
                </c:pt>
                <c:pt idx="8">
                  <c:v>74.132975609740001</c:v>
                </c:pt>
                <c:pt idx="9">
                  <c:v>65.275853658529996</c:v>
                </c:pt>
                <c:pt idx="10">
                  <c:v>69.089851219499991</c:v>
                </c:pt>
                <c:pt idx="11">
                  <c:v>68.933324390249965</c:v>
                </c:pt>
                <c:pt idx="12">
                  <c:v>56.344765853669955</c:v>
                </c:pt>
                <c:pt idx="13">
                  <c:v>69.132975609749991</c:v>
                </c:pt>
                <c:pt idx="14">
                  <c:v>69.621821951210009</c:v>
                </c:pt>
                <c:pt idx="15">
                  <c:v>74.624585365849995</c:v>
                </c:pt>
                <c:pt idx="16">
                  <c:v>67.932746341469993</c:v>
                </c:pt>
                <c:pt idx="17">
                  <c:v>49.073051219499987</c:v>
                </c:pt>
                <c:pt idx="18">
                  <c:v>48.665917073169993</c:v>
                </c:pt>
                <c:pt idx="19">
                  <c:v>52.852985365849975</c:v>
                </c:pt>
                <c:pt idx="20">
                  <c:v>69.813829268310002</c:v>
                </c:pt>
                <c:pt idx="21">
                  <c:v>56.483346341449966</c:v>
                </c:pt>
                <c:pt idx="22">
                  <c:v>63.908556097550004</c:v>
                </c:pt>
                <c:pt idx="23">
                  <c:v>71.023604878040004</c:v>
                </c:pt>
                <c:pt idx="24">
                  <c:v>71.070926829260003</c:v>
                </c:pt>
                <c:pt idx="25">
                  <c:v>61.84703902439999</c:v>
                </c:pt>
                <c:pt idx="26">
                  <c:v>46.669460975599996</c:v>
                </c:pt>
                <c:pt idx="27">
                  <c:v>49.962480487819967</c:v>
                </c:pt>
                <c:pt idx="28">
                  <c:v>75.917024390229997</c:v>
                </c:pt>
                <c:pt idx="29">
                  <c:v>68.191458139289978</c:v>
                </c:pt>
                <c:pt idx="30">
                  <c:v>70.826162870239997</c:v>
                </c:pt>
                <c:pt idx="31">
                  <c:v>69.625012195129983</c:v>
                </c:pt>
                <c:pt idx="32">
                  <c:v>64.640885365849982</c:v>
                </c:pt>
                <c:pt idx="33">
                  <c:v>66.029021951219988</c:v>
                </c:pt>
                <c:pt idx="34">
                  <c:v>52.586051219529985</c:v>
                </c:pt>
                <c:pt idx="35">
                  <c:v>47.401285365849994</c:v>
                </c:pt>
                <c:pt idx="36">
                  <c:v>53.615887804879982</c:v>
                </c:pt>
                <c:pt idx="37">
                  <c:v>72.196626829259984</c:v>
                </c:pt>
                <c:pt idx="38">
                  <c:v>47.39166097560998</c:v>
                </c:pt>
                <c:pt idx="39">
                  <c:v>70.825253658519983</c:v>
                </c:pt>
                <c:pt idx="40">
                  <c:v>73.231663414639996</c:v>
                </c:pt>
                <c:pt idx="41">
                  <c:v>75.178978048779982</c:v>
                </c:pt>
                <c:pt idx="42">
                  <c:v>72.109731707319995</c:v>
                </c:pt>
                <c:pt idx="43">
                  <c:v>74.87853658537</c:v>
                </c:pt>
                <c:pt idx="44">
                  <c:v>53.53982439024999</c:v>
                </c:pt>
                <c:pt idx="45">
                  <c:v>73.985365853639991</c:v>
                </c:pt>
                <c:pt idx="46">
                  <c:v>64.382624390239997</c:v>
                </c:pt>
                <c:pt idx="47">
                  <c:v>57.585851159729977</c:v>
                </c:pt>
                <c:pt idx="48">
                  <c:v>65.201632904479965</c:v>
                </c:pt>
                <c:pt idx="49">
                  <c:v>63.839670410029996</c:v>
                </c:pt>
                <c:pt idx="50">
                  <c:v>63.841751770529996</c:v>
                </c:pt>
                <c:pt idx="51">
                  <c:v>65.253482926839993</c:v>
                </c:pt>
                <c:pt idx="52">
                  <c:v>60.396099999979981</c:v>
                </c:pt>
                <c:pt idx="53">
                  <c:v>60.866929268289972</c:v>
                </c:pt>
                <c:pt idx="54">
                  <c:v>45.792909756100002</c:v>
                </c:pt>
                <c:pt idx="55">
                  <c:v>47.181841463409988</c:v>
                </c:pt>
                <c:pt idx="56">
                  <c:v>69.969226829269985</c:v>
                </c:pt>
                <c:pt idx="57">
                  <c:v>46.863009756099999</c:v>
                </c:pt>
                <c:pt idx="58">
                  <c:v>74.69733825582999</c:v>
                </c:pt>
                <c:pt idx="59">
                  <c:v>71.084709040929994</c:v>
                </c:pt>
                <c:pt idx="60">
                  <c:v>66.959253927099979</c:v>
                </c:pt>
                <c:pt idx="61">
                  <c:v>67.403164674319981</c:v>
                </c:pt>
                <c:pt idx="62">
                  <c:v>74.008444017359992</c:v>
                </c:pt>
                <c:pt idx="63">
                  <c:v>63.665419512179994</c:v>
                </c:pt>
                <c:pt idx="64">
                  <c:v>73.990878048780019</c:v>
                </c:pt>
                <c:pt idx="65">
                  <c:v>51.914048103310009</c:v>
                </c:pt>
                <c:pt idx="66">
                  <c:v>75.301219512209997</c:v>
                </c:pt>
                <c:pt idx="67">
                  <c:v>54.312299999979984</c:v>
                </c:pt>
                <c:pt idx="68">
                  <c:v>47.270643902439993</c:v>
                </c:pt>
                <c:pt idx="69">
                  <c:v>69.306590243879981</c:v>
                </c:pt>
                <c:pt idx="70">
                  <c:v>74.126339024389992</c:v>
                </c:pt>
                <c:pt idx="71">
                  <c:v>53.616497560969982</c:v>
                </c:pt>
                <c:pt idx="72">
                  <c:v>74.672204878039992</c:v>
                </c:pt>
                <c:pt idx="73">
                  <c:v>66.883839024389985</c:v>
                </c:pt>
                <c:pt idx="74">
                  <c:v>59.288043902449985</c:v>
                </c:pt>
                <c:pt idx="75">
                  <c:v>46.506960975609978</c:v>
                </c:pt>
                <c:pt idx="76">
                  <c:v>63.18350731705997</c:v>
                </c:pt>
                <c:pt idx="77">
                  <c:v>52.226317073159997</c:v>
                </c:pt>
                <c:pt idx="78">
                  <c:v>48.156302160519957</c:v>
                </c:pt>
                <c:pt idx="79">
                  <c:v>74.155267879649983</c:v>
                </c:pt>
                <c:pt idx="80">
                  <c:v>61.566612195129991</c:v>
                </c:pt>
                <c:pt idx="81">
                  <c:v>75.717426829280015</c:v>
                </c:pt>
                <c:pt idx="82">
                  <c:v>70.11141463413</c:v>
                </c:pt>
                <c:pt idx="83">
                  <c:v>62.157165977869987</c:v>
                </c:pt>
                <c:pt idx="84">
                  <c:v>77.231317073159985</c:v>
                </c:pt>
                <c:pt idx="85">
                  <c:v>60.186780054819998</c:v>
                </c:pt>
                <c:pt idx="86">
                  <c:v>56.348887420339985</c:v>
                </c:pt>
                <c:pt idx="87">
                  <c:v>51.014784494490002</c:v>
                </c:pt>
                <c:pt idx="88">
                  <c:v>53.013053619990004</c:v>
                </c:pt>
                <c:pt idx="89">
                  <c:v>54.985726829269971</c:v>
                </c:pt>
                <c:pt idx="90">
                  <c:v>60.297012195109986</c:v>
                </c:pt>
                <c:pt idx="91">
                  <c:v>59.520126829269984</c:v>
                </c:pt>
                <c:pt idx="92">
                  <c:v>62.417921951199993</c:v>
                </c:pt>
                <c:pt idx="93">
                  <c:v>73.93704390245</c:v>
                </c:pt>
                <c:pt idx="94">
                  <c:v>75.148780487829995</c:v>
                </c:pt>
                <c:pt idx="95">
                  <c:v>75.448780487809998</c:v>
                </c:pt>
                <c:pt idx="96">
                  <c:v>70.677765853650016</c:v>
                </c:pt>
                <c:pt idx="97">
                  <c:v>76.833146341469984</c:v>
                </c:pt>
                <c:pt idx="98">
                  <c:v>66.145390243919991</c:v>
                </c:pt>
                <c:pt idx="99">
                  <c:v>64.795043902429995</c:v>
                </c:pt>
                <c:pt idx="100">
                  <c:v>54.286434146339971</c:v>
                </c:pt>
                <c:pt idx="101">
                  <c:v>58.479373170719988</c:v>
                </c:pt>
                <c:pt idx="102">
                  <c:v>67.973339024379982</c:v>
                </c:pt>
                <c:pt idx="103">
                  <c:v>67.914634146333341</c:v>
                </c:pt>
                <c:pt idx="104">
                  <c:v>69.742346341459978</c:v>
                </c:pt>
                <c:pt idx="105">
                  <c:v>63.934087804879979</c:v>
                </c:pt>
                <c:pt idx="106">
                  <c:v>65.51908524502997</c:v>
                </c:pt>
                <c:pt idx="107">
                  <c:v>65.673579184749997</c:v>
                </c:pt>
                <c:pt idx="108">
                  <c:v>65.402705745660001</c:v>
                </c:pt>
                <c:pt idx="109">
                  <c:v>65.382139709559937</c:v>
                </c:pt>
                <c:pt idx="110">
                  <c:v>69.855487804880013</c:v>
                </c:pt>
                <c:pt idx="111">
                  <c:v>49.862336663869982</c:v>
                </c:pt>
                <c:pt idx="112">
                  <c:v>69.780863414629991</c:v>
                </c:pt>
                <c:pt idx="113">
                  <c:v>51.149604878049963</c:v>
                </c:pt>
                <c:pt idx="114">
                  <c:v>63.408526829269988</c:v>
                </c:pt>
                <c:pt idx="115">
                  <c:v>70.910926829259992</c:v>
                </c:pt>
                <c:pt idx="116">
                  <c:v>60.068640383339982</c:v>
                </c:pt>
                <c:pt idx="117">
                  <c:v>56.8634110255</c:v>
                </c:pt>
                <c:pt idx="118">
                  <c:v>73.706829268289994</c:v>
                </c:pt>
                <c:pt idx="119">
                  <c:v>69.34648780486998</c:v>
                </c:pt>
                <c:pt idx="120">
                  <c:v>68.533299999990007</c:v>
                </c:pt>
                <c:pt idx="121">
                  <c:v>56.783392682929978</c:v>
                </c:pt>
                <c:pt idx="122">
                  <c:v>74.089939024380001</c:v>
                </c:pt>
                <c:pt idx="123">
                  <c:v>72.141463414599997</c:v>
                </c:pt>
                <c:pt idx="124">
                  <c:v>67.367548780489997</c:v>
                </c:pt>
                <c:pt idx="125">
                  <c:v>67.812121951230012</c:v>
                </c:pt>
                <c:pt idx="126">
                  <c:v>61.198937640700002</c:v>
                </c:pt>
                <c:pt idx="127">
                  <c:v>60.574941105849987</c:v>
                </c:pt>
                <c:pt idx="128">
                  <c:v>60.568334611439994</c:v>
                </c:pt>
                <c:pt idx="129">
                  <c:v>61.05937647088998</c:v>
                </c:pt>
                <c:pt idx="130">
                  <c:v>65.79101219512998</c:v>
                </c:pt>
                <c:pt idx="131">
                  <c:v>58.572417073169994</c:v>
                </c:pt>
                <c:pt idx="132">
                  <c:v>71.86884634146999</c:v>
                </c:pt>
                <c:pt idx="133">
                  <c:v>60.500985365849964</c:v>
                </c:pt>
                <c:pt idx="134">
                  <c:v>43.215624390239974</c:v>
                </c:pt>
                <c:pt idx="135">
                  <c:v>55.92066829268996</c:v>
                </c:pt>
                <c:pt idx="136">
                  <c:v>56.042243902429995</c:v>
                </c:pt>
                <c:pt idx="137">
                  <c:v>50.670385365849988</c:v>
                </c:pt>
                <c:pt idx="138">
                  <c:v>76.21719512193998</c:v>
                </c:pt>
                <c:pt idx="139">
                  <c:v>74.706097560979998</c:v>
                </c:pt>
                <c:pt idx="140">
                  <c:v>61.038426829269987</c:v>
                </c:pt>
                <c:pt idx="141">
                  <c:v>43.02883658535999</c:v>
                </c:pt>
                <c:pt idx="142">
                  <c:v>44.612782926819996</c:v>
                </c:pt>
                <c:pt idx="143">
                  <c:v>74.293882409049999</c:v>
                </c:pt>
                <c:pt idx="144">
                  <c:v>76.404878048780006</c:v>
                </c:pt>
                <c:pt idx="145">
                  <c:v>73.340137788439989</c:v>
                </c:pt>
                <c:pt idx="146">
                  <c:v>61.563602439029978</c:v>
                </c:pt>
                <c:pt idx="147">
                  <c:v>58.887471215289985</c:v>
                </c:pt>
                <c:pt idx="148">
                  <c:v>62.243997996229986</c:v>
                </c:pt>
                <c:pt idx="149">
                  <c:v>57.525346341469984</c:v>
                </c:pt>
                <c:pt idx="150">
                  <c:v>70.472139024389989</c:v>
                </c:pt>
                <c:pt idx="151">
                  <c:v>67.592078048769991</c:v>
                </c:pt>
                <c:pt idx="152">
                  <c:v>61.858270731729988</c:v>
                </c:pt>
                <c:pt idx="153">
                  <c:v>63.487053658519983</c:v>
                </c:pt>
                <c:pt idx="154">
                  <c:v>71.339756097550008</c:v>
                </c:pt>
                <c:pt idx="155">
                  <c:v>71.904024390249987</c:v>
                </c:pt>
                <c:pt idx="156">
                  <c:v>74.190872817430005</c:v>
                </c:pt>
                <c:pt idx="157">
                  <c:v>47.509906247339998</c:v>
                </c:pt>
                <c:pt idx="158">
                  <c:v>72.41784878048999</c:v>
                </c:pt>
                <c:pt idx="159">
                  <c:v>69.399158536580003</c:v>
                </c:pt>
                <c:pt idx="160">
                  <c:v>67.421936585369991</c:v>
                </c:pt>
                <c:pt idx="161">
                  <c:v>61.945529268279998</c:v>
                </c:pt>
                <c:pt idx="162">
                  <c:v>59.851992682909994</c:v>
                </c:pt>
                <c:pt idx="163">
                  <c:v>63.223565853649987</c:v>
                </c:pt>
                <c:pt idx="164">
                  <c:v>50.490602439029985</c:v>
                </c:pt>
                <c:pt idx="165">
                  <c:v>72.652032520333321</c:v>
                </c:pt>
                <c:pt idx="166">
                  <c:v>71.107764227633311</c:v>
                </c:pt>
                <c:pt idx="167">
                  <c:v>73.295495121930003</c:v>
                </c:pt>
                <c:pt idx="168">
                  <c:v>71.550680487810013</c:v>
                </c:pt>
                <c:pt idx="169">
                  <c:v>72.359512195139999</c:v>
                </c:pt>
                <c:pt idx="170">
                  <c:v>61.469801612299975</c:v>
                </c:pt>
                <c:pt idx="171">
                  <c:v>58.084024390249986</c:v>
                </c:pt>
                <c:pt idx="172">
                  <c:v>55.700987804869989</c:v>
                </c:pt>
                <c:pt idx="173">
                  <c:v>55.319684085669998</c:v>
                </c:pt>
                <c:pt idx="174">
                  <c:v>55.319684085669998</c:v>
                </c:pt>
                <c:pt idx="175">
                  <c:v>75.703975609760008</c:v>
                </c:pt>
                <c:pt idx="176">
                  <c:v>67.985924390249977</c:v>
                </c:pt>
                <c:pt idx="177">
                  <c:v>67.845317073179999</c:v>
                </c:pt>
                <c:pt idx="178">
                  <c:v>67.957592682919994</c:v>
                </c:pt>
                <c:pt idx="179">
                  <c:v>67.623358536599994</c:v>
                </c:pt>
                <c:pt idx="180">
                  <c:v>47.999295365529989</c:v>
                </c:pt>
                <c:pt idx="181">
                  <c:v>47.997673107389993</c:v>
                </c:pt>
                <c:pt idx="182">
                  <c:v>47.999295365529989</c:v>
                </c:pt>
                <c:pt idx="183">
                  <c:v>54.868148780499993</c:v>
                </c:pt>
                <c:pt idx="184">
                  <c:v>65.845153658539971</c:v>
                </c:pt>
                <c:pt idx="185">
                  <c:v>51.233197560959994</c:v>
                </c:pt>
                <c:pt idx="186">
                  <c:v>76.893292682939972</c:v>
                </c:pt>
                <c:pt idx="187">
                  <c:v>76.495902439030004</c:v>
                </c:pt>
                <c:pt idx="188">
                  <c:v>66.184670731689977</c:v>
                </c:pt>
                <c:pt idx="189">
                  <c:v>62.121836585359986</c:v>
                </c:pt>
                <c:pt idx="190">
                  <c:v>49.704960975609957</c:v>
                </c:pt>
                <c:pt idx="191">
                  <c:v>65.659839024379991</c:v>
                </c:pt>
                <c:pt idx="192">
                  <c:v>46.182697560979982</c:v>
                </c:pt>
                <c:pt idx="193">
                  <c:v>51.203897560969985</c:v>
                </c:pt>
                <c:pt idx="194">
                  <c:v>67.842387804879991</c:v>
                </c:pt>
                <c:pt idx="195">
                  <c:v>67.026546341469981</c:v>
                </c:pt>
                <c:pt idx="196">
                  <c:v>62.421687804869997</c:v>
                </c:pt>
                <c:pt idx="197">
                  <c:v>60.790704878039989</c:v>
                </c:pt>
                <c:pt idx="198">
                  <c:v>61.048314634139977</c:v>
                </c:pt>
                <c:pt idx="199">
                  <c:v>69.090934146340004</c:v>
                </c:pt>
                <c:pt idx="200">
                  <c:v>68.017851219509978</c:v>
                </c:pt>
                <c:pt idx="201">
                  <c:v>74.909634146349987</c:v>
                </c:pt>
                <c:pt idx="202">
                  <c:v>74.119024390250004</c:v>
                </c:pt>
                <c:pt idx="203">
                  <c:v>64.882588551929985</c:v>
                </c:pt>
                <c:pt idx="204">
                  <c:v>71.60554634143999</c:v>
                </c:pt>
                <c:pt idx="205">
                  <c:v>64.971478048769981</c:v>
                </c:pt>
                <c:pt idx="206">
                  <c:v>59.901426829269994</c:v>
                </c:pt>
                <c:pt idx="207">
                  <c:v>68.238770731719981</c:v>
                </c:pt>
                <c:pt idx="208">
                  <c:v>67.486375609760003</c:v>
                </c:pt>
                <c:pt idx="209">
                  <c:v>63.01290401745996</c:v>
                </c:pt>
                <c:pt idx="210">
                  <c:v>51.341390243899966</c:v>
                </c:pt>
                <c:pt idx="211">
                  <c:v>47.570758536599953</c:v>
                </c:pt>
                <c:pt idx="212">
                  <c:v>52.921190243909976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63-924F-8B1D-F8672C3A7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857072"/>
        <c:axId val="1426857552"/>
      </c:scatterChart>
      <c:valAx>
        <c:axId val="142685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noProof="0"/>
                  <a:t>Nacimientos por mujer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26857552"/>
        <c:crosses val="autoZero"/>
        <c:crossBetween val="midCat"/>
      </c:valAx>
      <c:valAx>
        <c:axId val="1426857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noProof="0"/>
                  <a:t>Esperanza de vida al nacer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2685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Tasa de Fertilidad a lo largo d</a:t>
            </a:r>
            <a:r>
              <a:rPr lang="es-CO" baseline="0"/>
              <a:t>el tiempo</a:t>
            </a:r>
            <a:endParaRPr lang="es-CO"/>
          </a:p>
        </c:rich>
      </c:tx>
      <c:layout>
        <c:manualLayout>
          <c:xMode val="edge"/>
          <c:yMode val="edge"/>
          <c:x val="3.2313653101054669E-2"/>
          <c:y val="3.9215686274509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1031544133906339"/>
          <c:y val="0.21825708061002178"/>
          <c:w val="0.83479412891770677"/>
          <c:h val="0.68066114284734036"/>
        </c:manualLayout>
      </c:layout>
      <c:areaChart>
        <c:grouping val="standard"/>
        <c:varyColors val="0"/>
        <c:ser>
          <c:idx val="3"/>
          <c:order val="2"/>
          <c:tx>
            <c:strRef>
              <c:f>[country_indicators.xlsx]Hoja3!$G$2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[country_indicators.xlsx]Hoja3!$M$3:$M$12</c:f>
              <c:numCache>
                <c:formatCode>General</c:formatCode>
                <c:ptCount val="10"/>
                <c:pt idx="0">
                  <c:v>7.1745544876842491</c:v>
                </c:pt>
                <c:pt idx="1">
                  <c:v>7.0943550546904088</c:v>
                </c:pt>
                <c:pt idx="2">
                  <c:v>6.8922286803099668</c:v>
                </c:pt>
                <c:pt idx="3">
                  <c:v>6.6597782129167378</c:v>
                </c:pt>
                <c:pt idx="4">
                  <c:v>6.3803294187824307</c:v>
                </c:pt>
                <c:pt idx="5">
                  <c:v>6.0426859736914622</c:v>
                </c:pt>
                <c:pt idx="6">
                  <c:v>5.5880184899331251</c:v>
                </c:pt>
                <c:pt idx="7">
                  <c:v>5.1665039155501979</c:v>
                </c:pt>
                <c:pt idx="8">
                  <c:v>4.7931654189633273</c:v>
                </c:pt>
                <c:pt idx="9">
                  <c:v>4.4970268205311719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C-42F9-825D-3B5E772A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7680048"/>
        <c:axId val="1807679568"/>
      </c:areaChart>
      <c:areaChart>
        <c:grouping val="standard"/>
        <c:varyColors val="0"/>
        <c:ser>
          <c:idx val="2"/>
          <c:order val="1"/>
          <c:tx>
            <c:strRef>
              <c:f>[country_indicators.xlsx]Hoja3!$F$2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[country_indicators.xlsx]Hoja3!$L$3:$L$12</c:f>
              <c:numCache>
                <c:formatCode>General</c:formatCode>
                <c:ptCount val="10"/>
                <c:pt idx="0">
                  <c:v>3.7844605845414279</c:v>
                </c:pt>
                <c:pt idx="1">
                  <c:v>3.5234621105977126</c:v>
                </c:pt>
                <c:pt idx="2">
                  <c:v>3.1398247682330487</c:v>
                </c:pt>
                <c:pt idx="3">
                  <c:v>2.7033077127779617</c:v>
                </c:pt>
                <c:pt idx="4">
                  <c:v>2.4395077160896652</c:v>
                </c:pt>
                <c:pt idx="5">
                  <c:v>2.2453210312354135</c:v>
                </c:pt>
                <c:pt idx="6">
                  <c:v>1.9800147024053241</c:v>
                </c:pt>
                <c:pt idx="7">
                  <c:v>1.6522164946762532</c:v>
                </c:pt>
                <c:pt idx="8">
                  <c:v>1.4557063716046539</c:v>
                </c:pt>
                <c:pt idx="9">
                  <c:v>1.4440016064460934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C-42F9-825D-3B5E772A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473311"/>
        <c:axId val="707460831"/>
      </c:areaChart>
      <c:lineChart>
        <c:grouping val="standard"/>
        <c:varyColors val="0"/>
        <c:ser>
          <c:idx val="1"/>
          <c:order val="0"/>
          <c:tx>
            <c:strRef>
              <c:f>[country_indicators.xlsx]Hoja3!$B$2</c:f>
              <c:strCache>
                <c:ptCount val="1"/>
                <c:pt idx="0">
                  <c:v>Promedio de Value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[country_indicators.xlsx]Hoja3!$H$3:$H$12</c:f>
              <c:numCache>
                <c:formatCode>General</c:formatCode>
                <c:ptCount val="10"/>
                <c:pt idx="0">
                  <c:v>5.4795075361128385</c:v>
                </c:pt>
                <c:pt idx="1">
                  <c:v>5.3089085826440607</c:v>
                </c:pt>
                <c:pt idx="2">
                  <c:v>5.0160267242715078</c:v>
                </c:pt>
                <c:pt idx="3">
                  <c:v>4.6815429628473497</c:v>
                </c:pt>
                <c:pt idx="4">
                  <c:v>4.4099185674360477</c:v>
                </c:pt>
                <c:pt idx="5">
                  <c:v>4.1440035024634376</c:v>
                </c:pt>
                <c:pt idx="6">
                  <c:v>3.7840165961692245</c:v>
                </c:pt>
                <c:pt idx="7">
                  <c:v>3.4093602051132255</c:v>
                </c:pt>
                <c:pt idx="8">
                  <c:v>3.1244358952839906</c:v>
                </c:pt>
                <c:pt idx="9">
                  <c:v>2.9705142134886326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6C-42F9-825D-3B5E772A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680048"/>
        <c:axId val="1807679568"/>
      </c:lineChart>
      <c:catAx>
        <c:axId val="1807680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07679568"/>
        <c:crosses val="autoZero"/>
        <c:auto val="1"/>
        <c:lblAlgn val="ctr"/>
        <c:lblOffset val="100"/>
        <c:noMultiLvlLbl val="0"/>
      </c:catAx>
      <c:valAx>
        <c:axId val="1807679568"/>
        <c:scaling>
          <c:orientation val="minMax"/>
          <c:max val="7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>
                    <a:solidFill>
                      <a:schemeClr val="bg1">
                        <a:lumMod val="50000"/>
                      </a:schemeClr>
                    </a:solidFill>
                  </a:rPr>
                  <a:t>Nacimientos por mujer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07680048"/>
        <c:crosses val="autoZero"/>
        <c:crossBetween val="midCat"/>
      </c:valAx>
      <c:valAx>
        <c:axId val="707460831"/>
        <c:scaling>
          <c:orientation val="minMax"/>
          <c:max val="8"/>
        </c:scaling>
        <c:delete val="1"/>
        <c:axPos val="r"/>
        <c:numFmt formatCode="General" sourceLinked="1"/>
        <c:majorTickMark val="out"/>
        <c:minorTickMark val="none"/>
        <c:tickLblPos val="nextTo"/>
        <c:crossAx val="707473311"/>
        <c:crosses val="max"/>
        <c:crossBetween val="between"/>
      </c:valAx>
      <c:catAx>
        <c:axId val="7074733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7460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Expectativa de Vida a lo largo del tiempo</a:t>
            </a:r>
          </a:p>
        </c:rich>
      </c:tx>
      <c:layout>
        <c:manualLayout>
          <c:xMode val="edge"/>
          <c:yMode val="edge"/>
          <c:x val="1.7252214730643683E-2"/>
          <c:y val="2.9143892423085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1082722222222222"/>
          <c:y val="0.18015782832870486"/>
          <c:w val="0.83551240740740762"/>
          <c:h val="0.70716086854918869"/>
        </c:manualLayout>
      </c:layout>
      <c:areaChart>
        <c:grouping val="standard"/>
        <c:varyColors val="0"/>
        <c:ser>
          <c:idx val="3"/>
          <c:order val="2"/>
          <c:tx>
            <c:strRef>
              <c:f>[country_indicators.xlsx]Hoja3!$G$2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[country_indicators.xlsx]Hoja3!$AE$3:$AE$12</c:f>
              <c:numCache>
                <c:formatCode>General</c:formatCode>
                <c:ptCount val="10"/>
                <c:pt idx="0">
                  <c:v>65.953830064206997</c:v>
                </c:pt>
                <c:pt idx="1">
                  <c:v>67.737653186978022</c:v>
                </c:pt>
                <c:pt idx="2">
                  <c:v>69.234448915576039</c:v>
                </c:pt>
                <c:pt idx="3">
                  <c:v>70.948096836498451</c:v>
                </c:pt>
                <c:pt idx="4">
                  <c:v>72.190762392929273</c:v>
                </c:pt>
                <c:pt idx="5">
                  <c:v>73.524165452411793</c:v>
                </c:pt>
                <c:pt idx="6">
                  <c:v>74.678749206264087</c:v>
                </c:pt>
                <c:pt idx="7">
                  <c:v>75.788960830973039</c:v>
                </c:pt>
                <c:pt idx="8">
                  <c:v>77.209845135679785</c:v>
                </c:pt>
                <c:pt idx="9">
                  <c:v>78.181864465088452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DD-407A-A540-2A6B54278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7680048"/>
        <c:axId val="1807679568"/>
      </c:areaChart>
      <c:areaChart>
        <c:grouping val="standard"/>
        <c:varyColors val="0"/>
        <c:ser>
          <c:idx val="2"/>
          <c:order val="1"/>
          <c:tx>
            <c:strRef>
              <c:f>[country_indicators.xlsx]Hoja3!$F$2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[country_indicators.xlsx]Hoja3!$AD$3:$AD$12</c:f>
              <c:numCache>
                <c:formatCode>General</c:formatCode>
                <c:ptCount val="10"/>
                <c:pt idx="0">
                  <c:v>42.574235196724374</c:v>
                </c:pt>
                <c:pt idx="1">
                  <c:v>45.293114454771029</c:v>
                </c:pt>
                <c:pt idx="2">
                  <c:v>47.787640085471381</c:v>
                </c:pt>
                <c:pt idx="3">
                  <c:v>49.840629422023547</c:v>
                </c:pt>
                <c:pt idx="4">
                  <c:v>52.582922298058278</c:v>
                </c:pt>
                <c:pt idx="5">
                  <c:v>54.569121654678334</c:v>
                </c:pt>
                <c:pt idx="6">
                  <c:v>55.344546572944132</c:v>
                </c:pt>
                <c:pt idx="7">
                  <c:v>56.382410026191302</c:v>
                </c:pt>
                <c:pt idx="8">
                  <c:v>57.649206042745902</c:v>
                </c:pt>
                <c:pt idx="9">
                  <c:v>59.980196554413126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DD-407A-A540-2A6B54278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799423"/>
        <c:axId val="671797503"/>
      </c:areaChart>
      <c:lineChart>
        <c:grouping val="standard"/>
        <c:varyColors val="0"/>
        <c:ser>
          <c:idx val="1"/>
          <c:order val="0"/>
          <c:tx>
            <c:strRef>
              <c:f>[country_indicators.xlsx]Hoja3!$B$2</c:f>
              <c:strCache>
                <c:ptCount val="1"/>
                <c:pt idx="0">
                  <c:v>Promedio de Value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[country_indicators.xlsx]Hoja3!$Z$3:$Z$12</c:f>
              <c:numCache>
                <c:formatCode>General</c:formatCode>
                <c:ptCount val="10"/>
                <c:pt idx="0">
                  <c:v>54.264032630465685</c:v>
                </c:pt>
                <c:pt idx="1">
                  <c:v>56.515383820874526</c:v>
                </c:pt>
                <c:pt idx="2">
                  <c:v>58.51104450052371</c:v>
                </c:pt>
                <c:pt idx="3">
                  <c:v>60.394363129261002</c:v>
                </c:pt>
                <c:pt idx="4">
                  <c:v>62.386842345493775</c:v>
                </c:pt>
                <c:pt idx="5">
                  <c:v>64.046643553545067</c:v>
                </c:pt>
                <c:pt idx="6">
                  <c:v>65.011647889604106</c:v>
                </c:pt>
                <c:pt idx="7">
                  <c:v>66.085685428582167</c:v>
                </c:pt>
                <c:pt idx="8">
                  <c:v>67.429525589212844</c:v>
                </c:pt>
                <c:pt idx="9">
                  <c:v>69.081030509750789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DD-407A-A540-2A6B54278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680048"/>
        <c:axId val="1807679568"/>
      </c:lineChart>
      <c:catAx>
        <c:axId val="1807680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07679568"/>
        <c:crosses val="autoZero"/>
        <c:auto val="1"/>
        <c:lblAlgn val="ctr"/>
        <c:lblOffset val="100"/>
        <c:noMultiLvlLbl val="0"/>
      </c:catAx>
      <c:valAx>
        <c:axId val="1807679568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Expectativa al nacer (años)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07680048"/>
        <c:crosses val="autoZero"/>
        <c:crossBetween val="midCat"/>
      </c:valAx>
      <c:valAx>
        <c:axId val="671797503"/>
        <c:scaling>
          <c:orientation val="minMax"/>
          <c:max val="80"/>
        </c:scaling>
        <c:delete val="1"/>
        <c:axPos val="r"/>
        <c:numFmt formatCode="General" sourceLinked="1"/>
        <c:majorTickMark val="out"/>
        <c:minorTickMark val="none"/>
        <c:tickLblPos val="nextTo"/>
        <c:crossAx val="671799423"/>
        <c:crosses val="max"/>
        <c:crossBetween val="between"/>
      </c:valAx>
      <c:catAx>
        <c:axId val="671799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17975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noProof="0"/>
              <a:t>Esperanza</a:t>
            </a:r>
            <a:r>
              <a:rPr lang="es-ES_tradnl" baseline="0" noProof="0"/>
              <a:t> de vida al nacer por nacimientos por mujer</a:t>
            </a:r>
            <a:endParaRPr lang="es-ES_tradnl" noProof="0"/>
          </a:p>
        </c:rich>
      </c:tx>
      <c:layout>
        <c:manualLayout>
          <c:xMode val="edge"/>
          <c:yMode val="edge"/>
          <c:x val="3.2622634769851944E-2"/>
          <c:y val="2.3988281629981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Hoja2!$F$2</c:f>
              <c:strCache>
                <c:ptCount val="1"/>
                <c:pt idx="0">
                  <c:v>Life expectancy at birth, total (years)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6">
                  <a:lumMod val="75000"/>
                </a:schemeClr>
              </a:solidFill>
              <a:ln w="635" cap="flat">
                <a:solidFill>
                  <a:schemeClr val="accent6">
                    <a:lumMod val="75000"/>
                  </a:schemeClr>
                </a:solidFill>
                <a:round/>
              </a:ln>
              <a:effectLst/>
            </c:spPr>
          </c:marker>
          <c:dPt>
            <c:idx val="2"/>
            <c:marker>
              <c:symbol val="circle"/>
              <c:size val="3"/>
              <c:spPr>
                <a:solidFill>
                  <a:schemeClr val="accent6">
                    <a:lumMod val="75000"/>
                  </a:schemeClr>
                </a:solidFill>
                <a:ln w="127" cap="flat">
                  <a:solidFill>
                    <a:schemeClr val="accent6">
                      <a:lumMod val="7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263-924F-8B1D-F8672C3A7647}"/>
              </c:ext>
            </c:extLst>
          </c:dPt>
          <c:dPt>
            <c:idx val="141"/>
            <c:marker>
              <c:symbol val="circle"/>
              <c:size val="3"/>
              <c:spPr>
                <a:solidFill>
                  <a:schemeClr val="accent6">
                    <a:lumMod val="75000"/>
                  </a:schemeClr>
                </a:solidFill>
                <a:ln w="254" cap="flat">
                  <a:solidFill>
                    <a:schemeClr val="accent6">
                      <a:lumMod val="7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263-924F-8B1D-F8672C3A7647}"/>
              </c:ext>
            </c:extLst>
          </c:dPt>
          <c:trendline>
            <c:spPr>
              <a:ln w="19050" cap="rnd" cmpd="sng">
                <a:solidFill>
                  <a:schemeClr val="accent6">
                    <a:lumMod val="10000"/>
                  </a:schemeClr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Hoja2!$C$3:$C$266</c:f>
              <c:numCache>
                <c:formatCode>General</c:formatCode>
                <c:ptCount val="213"/>
                <c:pt idx="0">
                  <c:v>3.5761999999999965</c:v>
                </c:pt>
                <c:pt idx="1">
                  <c:v>5.4234999999999998</c:v>
                </c:pt>
                <c:pt idx="2">
                  <c:v>7.1698000000000004</c:v>
                </c:pt>
                <c:pt idx="3">
                  <c:v>2.7085999999999992</c:v>
                </c:pt>
                <c:pt idx="4">
                  <c:v>5.4983641081299961</c:v>
                </c:pt>
                <c:pt idx="5">
                  <c:v>2.9450999999999992</c:v>
                </c:pt>
                <c:pt idx="6">
                  <c:v>2.6219000000000001</c:v>
                </c:pt>
                <c:pt idx="7">
                  <c:v>2.2195999999999967</c:v>
                </c:pt>
                <c:pt idx="8">
                  <c:v>1.7890000000000001</c:v>
                </c:pt>
                <c:pt idx="9">
                  <c:v>3.3245600000000004</c:v>
                </c:pt>
                <c:pt idx="10">
                  <c:v>2.9226999999999981</c:v>
                </c:pt>
                <c:pt idx="11">
                  <c:v>4.5704999999999956</c:v>
                </c:pt>
                <c:pt idx="12">
                  <c:v>5.158999999999998</c:v>
                </c:pt>
                <c:pt idx="13">
                  <c:v>2.3583999999999983</c:v>
                </c:pt>
                <c:pt idx="14">
                  <c:v>1.877</c:v>
                </c:pt>
                <c:pt idx="15">
                  <c:v>1.8669999999999998</c:v>
                </c:pt>
                <c:pt idx="16">
                  <c:v>5.0131999999999994</c:v>
                </c:pt>
                <c:pt idx="17">
                  <c:v>6.4746999999999986</c:v>
                </c:pt>
                <c:pt idx="18">
                  <c:v>5.4571999999999985</c:v>
                </c:pt>
                <c:pt idx="19">
                  <c:v>5.2216999999999985</c:v>
                </c:pt>
                <c:pt idx="20">
                  <c:v>2.1746999999999992</c:v>
                </c:pt>
                <c:pt idx="21">
                  <c:v>5.1828999999999992</c:v>
                </c:pt>
                <c:pt idx="22">
                  <c:v>3.7074999999999987</c:v>
                </c:pt>
                <c:pt idx="23">
                  <c:v>4.0680999999999932</c:v>
                </c:pt>
                <c:pt idx="24">
                  <c:v>1.7810000000000001</c:v>
                </c:pt>
                <c:pt idx="25">
                  <c:v>5.4528999999999979</c:v>
                </c:pt>
                <c:pt idx="26">
                  <c:v>5.3891000000000009</c:v>
                </c:pt>
                <c:pt idx="27">
                  <c:v>6.0726999999999984</c:v>
                </c:pt>
                <c:pt idx="28">
                  <c:v>1.977989999999999</c:v>
                </c:pt>
                <c:pt idx="29">
                  <c:v>3.5847175831949989</c:v>
                </c:pt>
                <c:pt idx="30">
                  <c:v>1.9311239917809992</c:v>
                </c:pt>
                <c:pt idx="31">
                  <c:v>2.9914999999999972</c:v>
                </c:pt>
                <c:pt idx="32">
                  <c:v>3.2452999999999981</c:v>
                </c:pt>
                <c:pt idx="33">
                  <c:v>3.9170999999999991</c:v>
                </c:pt>
                <c:pt idx="34">
                  <c:v>6.3839999999999995</c:v>
                </c:pt>
                <c:pt idx="35">
                  <c:v>6.6357999999999988</c:v>
                </c:pt>
                <c:pt idx="36">
                  <c:v>5.7008999999999999</c:v>
                </c:pt>
                <c:pt idx="37">
                  <c:v>3.6347999999999963</c:v>
                </c:pt>
                <c:pt idx="38">
                  <c:v>6.8992999999999993</c:v>
                </c:pt>
                <c:pt idx="39">
                  <c:v>1.7967</c:v>
                </c:pt>
                <c:pt idx="40">
                  <c:v>2.5164999999999966</c:v>
                </c:pt>
                <c:pt idx="41">
                  <c:v>2.3374999999999986</c:v>
                </c:pt>
                <c:pt idx="42">
                  <c:v>1.7870000000000001</c:v>
                </c:pt>
                <c:pt idx="43">
                  <c:v>1.8589999999999995</c:v>
                </c:pt>
                <c:pt idx="44">
                  <c:v>5.8064999999999989</c:v>
                </c:pt>
                <c:pt idx="45">
                  <c:v>3.0533333333333332</c:v>
                </c:pt>
                <c:pt idx="46">
                  <c:v>4.4518999999999966</c:v>
                </c:pt>
                <c:pt idx="47">
                  <c:v>4.6554576852449969</c:v>
                </c:pt>
                <c:pt idx="48">
                  <c:v>3.2781426991489981</c:v>
                </c:pt>
                <c:pt idx="49">
                  <c:v>3.4866406389269997</c:v>
                </c:pt>
                <c:pt idx="50">
                  <c:v>3.4964128312599962</c:v>
                </c:pt>
                <c:pt idx="51">
                  <c:v>4.5119999999999987</c:v>
                </c:pt>
                <c:pt idx="52">
                  <c:v>4.8720999999999997</c:v>
                </c:pt>
                <c:pt idx="53">
                  <c:v>4.5504000000000007</c:v>
                </c:pt>
                <c:pt idx="54">
                  <c:v>5.7028999999999996</c:v>
                </c:pt>
                <c:pt idx="55">
                  <c:v>6.1903999999999995</c:v>
                </c:pt>
                <c:pt idx="56">
                  <c:v>1.8460000000000005</c:v>
                </c:pt>
                <c:pt idx="57">
                  <c:v>6.8369</c:v>
                </c:pt>
                <c:pt idx="58">
                  <c:v>1.8546247448089996</c:v>
                </c:pt>
                <c:pt idx="59">
                  <c:v>2.1076894461689988</c:v>
                </c:pt>
                <c:pt idx="60">
                  <c:v>2.3886695910889983</c:v>
                </c:pt>
                <c:pt idx="61">
                  <c:v>2.3462644206319974</c:v>
                </c:pt>
                <c:pt idx="62">
                  <c:v>1.8892202706539982</c:v>
                </c:pt>
                <c:pt idx="63">
                  <c:v>3.9095999999999984</c:v>
                </c:pt>
                <c:pt idx="64">
                  <c:v>1.871</c:v>
                </c:pt>
                <c:pt idx="65">
                  <c:v>6.060322034545</c:v>
                </c:pt>
                <c:pt idx="66">
                  <c:v>2.1019999999999999</c:v>
                </c:pt>
                <c:pt idx="67">
                  <c:v>5.0146999999999977</c:v>
                </c:pt>
                <c:pt idx="68">
                  <c:v>6.0338999999999974</c:v>
                </c:pt>
                <c:pt idx="69">
                  <c:v>2.234799999999999</c:v>
                </c:pt>
                <c:pt idx="70">
                  <c:v>1.6219999999999999</c:v>
                </c:pt>
                <c:pt idx="71">
                  <c:v>5.8898000000000001</c:v>
                </c:pt>
                <c:pt idx="72">
                  <c:v>1.8050000000000004</c:v>
                </c:pt>
                <c:pt idx="73">
                  <c:v>3.9922000000000004</c:v>
                </c:pt>
                <c:pt idx="74">
                  <c:v>5.4722999999999953</c:v>
                </c:pt>
                <c:pt idx="75">
                  <c:v>6.1157999999999992</c:v>
                </c:pt>
                <c:pt idx="76">
                  <c:v>4.0839999999999987</c:v>
                </c:pt>
                <c:pt idx="77">
                  <c:v>5.3220999999999972</c:v>
                </c:pt>
                <c:pt idx="78">
                  <c:v>6.5310058627269978</c:v>
                </c:pt>
                <c:pt idx="79">
                  <c:v>2.0541668669899971</c:v>
                </c:pt>
                <c:pt idx="80">
                  <c:v>5.6226999999999991</c:v>
                </c:pt>
                <c:pt idx="81">
                  <c:v>2.2441999999999993</c:v>
                </c:pt>
                <c:pt idx="82">
                  <c:v>1.7260000000000002</c:v>
                </c:pt>
                <c:pt idx="83">
                  <c:v>3.6541566324649986</c:v>
                </c:pt>
                <c:pt idx="84">
                  <c:v>2.5259999999999998</c:v>
                </c:pt>
                <c:pt idx="85">
                  <c:v>4.0866858871139984</c:v>
                </c:pt>
                <c:pt idx="86">
                  <c:v>5.3930389245169978</c:v>
                </c:pt>
                <c:pt idx="87">
                  <c:v>6.0269705600829981</c:v>
                </c:pt>
                <c:pt idx="88">
                  <c:v>5.7899866880699955</c:v>
                </c:pt>
                <c:pt idx="89">
                  <c:v>4.4525999999999994</c:v>
                </c:pt>
                <c:pt idx="90">
                  <c:v>3.948199999999999</c:v>
                </c:pt>
                <c:pt idx="91">
                  <c:v>4.912499999999997</c:v>
                </c:pt>
                <c:pt idx="92">
                  <c:v>6.0646999999999993</c:v>
                </c:pt>
                <c:pt idx="93">
                  <c:v>2.8</c:v>
                </c:pt>
                <c:pt idx="94">
                  <c:v>3.2389999999999999</c:v>
                </c:pt>
                <c:pt idx="95">
                  <c:v>1.7289999999999999</c:v>
                </c:pt>
                <c:pt idx="96">
                  <c:v>3.7675999999999972</c:v>
                </c:pt>
                <c:pt idx="97">
                  <c:v>1.6979999999999991</c:v>
                </c:pt>
                <c:pt idx="98">
                  <c:v>6.1497999999999973</c:v>
                </c:pt>
                <c:pt idx="99">
                  <c:v>2.9963000000000002</c:v>
                </c:pt>
                <c:pt idx="100">
                  <c:v>6.633</c:v>
                </c:pt>
                <c:pt idx="101">
                  <c:v>4.9593999999999987</c:v>
                </c:pt>
                <c:pt idx="102">
                  <c:v>2.7360000000000007</c:v>
                </c:pt>
                <c:pt idx="103">
                  <c:v>3.3033333333333332</c:v>
                </c:pt>
                <c:pt idx="104">
                  <c:v>4.6721999999999984</c:v>
                </c:pt>
                <c:pt idx="105">
                  <c:v>3.8626999999999994</c:v>
                </c:pt>
                <c:pt idx="106">
                  <c:v>3.1273654864599996</c:v>
                </c:pt>
                <c:pt idx="107">
                  <c:v>3.9359607521469981</c:v>
                </c:pt>
                <c:pt idx="108">
                  <c:v>4.0019300119979988</c:v>
                </c:pt>
                <c:pt idx="109">
                  <c:v>3.9916378967359982</c:v>
                </c:pt>
                <c:pt idx="110">
                  <c:v>1.736</c:v>
                </c:pt>
                <c:pt idx="111">
                  <c:v>6.0633491273329962</c:v>
                </c:pt>
                <c:pt idx="112">
                  <c:v>3.6037999999999988</c:v>
                </c:pt>
                <c:pt idx="113">
                  <c:v>5.0211999999999986</c:v>
                </c:pt>
                <c:pt idx="114">
                  <c:v>5.6816999999999984</c:v>
                </c:pt>
                <c:pt idx="115">
                  <c:v>1.927</c:v>
                </c:pt>
                <c:pt idx="116">
                  <c:v>4.1079392203249965</c:v>
                </c:pt>
                <c:pt idx="117">
                  <c:v>4.6444472788670002</c:v>
                </c:pt>
                <c:pt idx="118">
                  <c:v>1.734</c:v>
                </c:pt>
                <c:pt idx="119">
                  <c:v>2.4490999999999992</c:v>
                </c:pt>
                <c:pt idx="120">
                  <c:v>3.8581999999999979</c:v>
                </c:pt>
                <c:pt idx="121">
                  <c:v>5.6320999999999977</c:v>
                </c:pt>
                <c:pt idx="122">
                  <c:v>2.0390000000000001</c:v>
                </c:pt>
                <c:pt idx="123">
                  <c:v>5.2</c:v>
                </c:pt>
                <c:pt idx="124">
                  <c:v>3.0168999999999988</c:v>
                </c:pt>
                <c:pt idx="125">
                  <c:v>4.5379999999999985</c:v>
                </c:pt>
                <c:pt idx="126">
                  <c:v>5.2058537528469984</c:v>
                </c:pt>
                <c:pt idx="127">
                  <c:v>5.2191932877409997</c:v>
                </c:pt>
                <c:pt idx="128">
                  <c:v>5.2115200532769999</c:v>
                </c:pt>
                <c:pt idx="129">
                  <c:v>3.9386258657269986</c:v>
                </c:pt>
                <c:pt idx="130">
                  <c:v>2.2519</c:v>
                </c:pt>
                <c:pt idx="131">
                  <c:v>5.0270999999999999</c:v>
                </c:pt>
                <c:pt idx="132">
                  <c:v>2.3332999999999968</c:v>
                </c:pt>
                <c:pt idx="133">
                  <c:v>4.8358999999999988</c:v>
                </c:pt>
                <c:pt idx="134">
                  <c:v>6.2605999999999975</c:v>
                </c:pt>
                <c:pt idx="135">
                  <c:v>4.3560999999999996</c:v>
                </c:pt>
                <c:pt idx="136">
                  <c:v>5.4335999999999984</c:v>
                </c:pt>
                <c:pt idx="137">
                  <c:v>5.0844999999999958</c:v>
                </c:pt>
                <c:pt idx="138">
                  <c:v>1.9380000000000002</c:v>
                </c:pt>
                <c:pt idx="139">
                  <c:v>2.4819999999999993</c:v>
                </c:pt>
                <c:pt idx="140">
                  <c:v>5.1571999999999987</c:v>
                </c:pt>
                <c:pt idx="141">
                  <c:v>7.603799999999997</c:v>
                </c:pt>
                <c:pt idx="142">
                  <c:v>6.4004000000000003</c:v>
                </c:pt>
                <c:pt idx="143">
                  <c:v>2.1482735952519976</c:v>
                </c:pt>
                <c:pt idx="144">
                  <c:v>2.069</c:v>
                </c:pt>
                <c:pt idx="145">
                  <c:v>2.2360760642580004</c:v>
                </c:pt>
                <c:pt idx="146">
                  <c:v>6.3542999999999994</c:v>
                </c:pt>
                <c:pt idx="147">
                  <c:v>4.4153531593119988</c:v>
                </c:pt>
                <c:pt idx="148">
                  <c:v>4.7963575759229977</c:v>
                </c:pt>
                <c:pt idx="149">
                  <c:v>5.8299000000000003</c:v>
                </c:pt>
                <c:pt idx="150">
                  <c:v>3.8352999999999988</c:v>
                </c:pt>
                <c:pt idx="151">
                  <c:v>4.7733999999999988</c:v>
                </c:pt>
                <c:pt idx="152">
                  <c:v>4.6309999999999985</c:v>
                </c:pt>
                <c:pt idx="153">
                  <c:v>4.982199999999998</c:v>
                </c:pt>
                <c:pt idx="154">
                  <c:v>2.0030000000000001</c:v>
                </c:pt>
                <c:pt idx="155">
                  <c:v>2.1450000000000005</c:v>
                </c:pt>
                <c:pt idx="156">
                  <c:v>1.965346984293999</c:v>
                </c:pt>
                <c:pt idx="157">
                  <c:v>6.5426185496109994</c:v>
                </c:pt>
                <c:pt idx="158">
                  <c:v>4.956999999999999</c:v>
                </c:pt>
                <c:pt idx="159">
                  <c:v>2.0920000000000001</c:v>
                </c:pt>
                <c:pt idx="160">
                  <c:v>1.8141999999999991</c:v>
                </c:pt>
                <c:pt idx="161">
                  <c:v>5.8491</c:v>
                </c:pt>
                <c:pt idx="162">
                  <c:v>5.9203999999999981</c:v>
                </c:pt>
                <c:pt idx="163">
                  <c:v>5.9500999999999946</c:v>
                </c:pt>
                <c:pt idx="164">
                  <c:v>6.6157999999999983</c:v>
                </c:pt>
                <c:pt idx="165">
                  <c:v>1.5166666666666668</c:v>
                </c:pt>
                <c:pt idx="166">
                  <c:v>2.5960000000000001</c:v>
                </c:pt>
                <c:pt idx="167">
                  <c:v>2.3395999999999999</c:v>
                </c:pt>
                <c:pt idx="168">
                  <c:v>2.0529999999999999</c:v>
                </c:pt>
                <c:pt idx="169">
                  <c:v>1.7728000000000002</c:v>
                </c:pt>
                <c:pt idx="170">
                  <c:v>4.2378755519799975</c:v>
                </c:pt>
                <c:pt idx="171">
                  <c:v>5.9430999999999958</c:v>
                </c:pt>
                <c:pt idx="172">
                  <c:v>4.2840000000000007</c:v>
                </c:pt>
                <c:pt idx="173">
                  <c:v>4.6604696592429962</c:v>
                </c:pt>
                <c:pt idx="174">
                  <c:v>4.6604696592429962</c:v>
                </c:pt>
                <c:pt idx="175">
                  <c:v>1.9830000000000001</c:v>
                </c:pt>
                <c:pt idx="176">
                  <c:v>3.2847999999999979</c:v>
                </c:pt>
                <c:pt idx="177">
                  <c:v>2.7844999999999982</c:v>
                </c:pt>
                <c:pt idx="178">
                  <c:v>4.2440999999999969</c:v>
                </c:pt>
                <c:pt idx="179">
                  <c:v>4.0410999999999984</c:v>
                </c:pt>
                <c:pt idx="180">
                  <c:v>6.3426079954679988</c:v>
                </c:pt>
                <c:pt idx="181">
                  <c:v>6.3429183454619995</c:v>
                </c:pt>
                <c:pt idx="182">
                  <c:v>6.3426079954679988</c:v>
                </c:pt>
                <c:pt idx="183">
                  <c:v>6.2287999999999979</c:v>
                </c:pt>
                <c:pt idx="184">
                  <c:v>4.083400000000001</c:v>
                </c:pt>
                <c:pt idx="185">
                  <c:v>5.7732999999999999</c:v>
                </c:pt>
                <c:pt idx="186">
                  <c:v>1.8679999999999999</c:v>
                </c:pt>
                <c:pt idx="187">
                  <c:v>1.7400000000000002</c:v>
                </c:pt>
                <c:pt idx="188">
                  <c:v>5.8982999999999999</c:v>
                </c:pt>
                <c:pt idx="189">
                  <c:v>5.3367999999999975</c:v>
                </c:pt>
                <c:pt idx="190">
                  <c:v>6.3156999999999996</c:v>
                </c:pt>
                <c:pt idx="191">
                  <c:v>3.370199999999997</c:v>
                </c:pt>
                <c:pt idx="192">
                  <c:v>5.8257999999999992</c:v>
                </c:pt>
                <c:pt idx="193">
                  <c:v>6.3823999999999987</c:v>
                </c:pt>
                <c:pt idx="194">
                  <c:v>5.2521000000000004</c:v>
                </c:pt>
                <c:pt idx="195">
                  <c:v>2.9432999999999998</c:v>
                </c:pt>
                <c:pt idx="196">
                  <c:v>4.4634999999999989</c:v>
                </c:pt>
                <c:pt idx="197">
                  <c:v>3.9731999999999998</c:v>
                </c:pt>
                <c:pt idx="198">
                  <c:v>4.6612999999999989</c:v>
                </c:pt>
                <c:pt idx="199">
                  <c:v>1.7615000000000003</c:v>
                </c:pt>
                <c:pt idx="200">
                  <c:v>4.7428999999999997</c:v>
                </c:pt>
                <c:pt idx="201">
                  <c:v>2.0019999999999998</c:v>
                </c:pt>
                <c:pt idx="202">
                  <c:v>2.1675999999999975</c:v>
                </c:pt>
                <c:pt idx="203">
                  <c:v>3.3287145767719983</c:v>
                </c:pt>
                <c:pt idx="204">
                  <c:v>2.5878000000000005</c:v>
                </c:pt>
                <c:pt idx="205">
                  <c:v>4.6925999999999988</c:v>
                </c:pt>
                <c:pt idx="206">
                  <c:v>5.3292999999999981</c:v>
                </c:pt>
                <c:pt idx="207">
                  <c:v>4.1416999999999975</c:v>
                </c:pt>
                <c:pt idx="208">
                  <c:v>4.2951999999999995</c:v>
                </c:pt>
                <c:pt idx="209">
                  <c:v>3.6613228250209984</c:v>
                </c:pt>
                <c:pt idx="210">
                  <c:v>7.549199999999999</c:v>
                </c:pt>
                <c:pt idx="211">
                  <c:v>6.7605000000000004</c:v>
                </c:pt>
                <c:pt idx="212">
                  <c:v>5.9131999999999989</c:v>
                </c:pt>
              </c:numCache>
            </c:numRef>
          </c:xVal>
          <c:yVal>
            <c:numRef>
              <c:f>Hoja2!$F$3:$F$266</c:f>
              <c:numCache>
                <c:formatCode>General</c:formatCode>
                <c:ptCount val="213"/>
                <c:pt idx="0">
                  <c:v>70.646307317060007</c:v>
                </c:pt>
                <c:pt idx="1">
                  <c:v>60.830019512189992</c:v>
                </c:pt>
                <c:pt idx="2">
                  <c:v>40.89003414634999</c:v>
                </c:pt>
                <c:pt idx="3">
                  <c:v>69.359012195129978</c:v>
                </c:pt>
                <c:pt idx="4">
                  <c:v>60.114871772519997</c:v>
                </c:pt>
                <c:pt idx="5">
                  <c:v>70.242492682929964</c:v>
                </c:pt>
                <c:pt idx="6">
                  <c:v>69.908968292669996</c:v>
                </c:pt>
                <c:pt idx="7">
                  <c:v>75.475804878060003</c:v>
                </c:pt>
                <c:pt idx="8">
                  <c:v>74.132975609740001</c:v>
                </c:pt>
                <c:pt idx="9">
                  <c:v>65.275853658529996</c:v>
                </c:pt>
                <c:pt idx="10">
                  <c:v>69.089851219499991</c:v>
                </c:pt>
                <c:pt idx="11">
                  <c:v>68.933324390249965</c:v>
                </c:pt>
                <c:pt idx="12">
                  <c:v>56.344765853669955</c:v>
                </c:pt>
                <c:pt idx="13">
                  <c:v>69.132975609749991</c:v>
                </c:pt>
                <c:pt idx="14">
                  <c:v>69.621821951210009</c:v>
                </c:pt>
                <c:pt idx="15">
                  <c:v>74.624585365849995</c:v>
                </c:pt>
                <c:pt idx="16">
                  <c:v>67.932746341469993</c:v>
                </c:pt>
                <c:pt idx="17">
                  <c:v>49.073051219499987</c:v>
                </c:pt>
                <c:pt idx="18">
                  <c:v>48.665917073169993</c:v>
                </c:pt>
                <c:pt idx="19">
                  <c:v>52.852985365849975</c:v>
                </c:pt>
                <c:pt idx="20">
                  <c:v>69.813829268310002</c:v>
                </c:pt>
                <c:pt idx="21">
                  <c:v>56.483346341449966</c:v>
                </c:pt>
                <c:pt idx="22">
                  <c:v>63.908556097550004</c:v>
                </c:pt>
                <c:pt idx="23">
                  <c:v>71.023604878040004</c:v>
                </c:pt>
                <c:pt idx="24">
                  <c:v>71.070926829260003</c:v>
                </c:pt>
                <c:pt idx="25">
                  <c:v>61.84703902439999</c:v>
                </c:pt>
                <c:pt idx="26">
                  <c:v>46.669460975599996</c:v>
                </c:pt>
                <c:pt idx="27">
                  <c:v>49.962480487819967</c:v>
                </c:pt>
                <c:pt idx="28">
                  <c:v>75.917024390229997</c:v>
                </c:pt>
                <c:pt idx="29">
                  <c:v>68.191458139289978</c:v>
                </c:pt>
                <c:pt idx="30">
                  <c:v>70.826162870239997</c:v>
                </c:pt>
                <c:pt idx="31">
                  <c:v>69.625012195129983</c:v>
                </c:pt>
                <c:pt idx="32">
                  <c:v>64.640885365849982</c:v>
                </c:pt>
                <c:pt idx="33">
                  <c:v>66.029021951219988</c:v>
                </c:pt>
                <c:pt idx="34">
                  <c:v>52.586051219529985</c:v>
                </c:pt>
                <c:pt idx="35">
                  <c:v>47.401285365849994</c:v>
                </c:pt>
                <c:pt idx="36">
                  <c:v>53.615887804879982</c:v>
                </c:pt>
                <c:pt idx="37">
                  <c:v>72.196626829259984</c:v>
                </c:pt>
                <c:pt idx="38">
                  <c:v>47.39166097560998</c:v>
                </c:pt>
                <c:pt idx="39">
                  <c:v>70.825253658519983</c:v>
                </c:pt>
                <c:pt idx="40">
                  <c:v>73.231663414639996</c:v>
                </c:pt>
                <c:pt idx="41">
                  <c:v>75.178978048779982</c:v>
                </c:pt>
                <c:pt idx="42">
                  <c:v>72.109731707319995</c:v>
                </c:pt>
                <c:pt idx="43">
                  <c:v>74.87853658537</c:v>
                </c:pt>
                <c:pt idx="44">
                  <c:v>53.53982439024999</c:v>
                </c:pt>
                <c:pt idx="45">
                  <c:v>73.985365853639991</c:v>
                </c:pt>
                <c:pt idx="46">
                  <c:v>64.382624390239997</c:v>
                </c:pt>
                <c:pt idx="47">
                  <c:v>57.585851159729977</c:v>
                </c:pt>
                <c:pt idx="48">
                  <c:v>65.201632904479965</c:v>
                </c:pt>
                <c:pt idx="49">
                  <c:v>63.839670410029996</c:v>
                </c:pt>
                <c:pt idx="50">
                  <c:v>63.841751770529996</c:v>
                </c:pt>
                <c:pt idx="51">
                  <c:v>65.253482926839993</c:v>
                </c:pt>
                <c:pt idx="52">
                  <c:v>60.396099999979981</c:v>
                </c:pt>
                <c:pt idx="53">
                  <c:v>60.866929268289972</c:v>
                </c:pt>
                <c:pt idx="54">
                  <c:v>45.792909756100002</c:v>
                </c:pt>
                <c:pt idx="55">
                  <c:v>47.181841463409988</c:v>
                </c:pt>
                <c:pt idx="56">
                  <c:v>69.969226829269985</c:v>
                </c:pt>
                <c:pt idx="57">
                  <c:v>46.863009756099999</c:v>
                </c:pt>
                <c:pt idx="58">
                  <c:v>74.69733825582999</c:v>
                </c:pt>
                <c:pt idx="59">
                  <c:v>71.084709040929994</c:v>
                </c:pt>
                <c:pt idx="60">
                  <c:v>66.959253927099979</c:v>
                </c:pt>
                <c:pt idx="61">
                  <c:v>67.403164674319981</c:v>
                </c:pt>
                <c:pt idx="62">
                  <c:v>74.008444017359992</c:v>
                </c:pt>
                <c:pt idx="63">
                  <c:v>63.665419512179994</c:v>
                </c:pt>
                <c:pt idx="64">
                  <c:v>73.990878048780019</c:v>
                </c:pt>
                <c:pt idx="65">
                  <c:v>51.914048103310009</c:v>
                </c:pt>
                <c:pt idx="66">
                  <c:v>75.301219512209997</c:v>
                </c:pt>
                <c:pt idx="67">
                  <c:v>54.312299999979984</c:v>
                </c:pt>
                <c:pt idx="68">
                  <c:v>47.270643902439993</c:v>
                </c:pt>
                <c:pt idx="69">
                  <c:v>69.306590243879981</c:v>
                </c:pt>
                <c:pt idx="70">
                  <c:v>74.126339024389992</c:v>
                </c:pt>
                <c:pt idx="71">
                  <c:v>53.616497560969982</c:v>
                </c:pt>
                <c:pt idx="72">
                  <c:v>74.672204878039992</c:v>
                </c:pt>
                <c:pt idx="73">
                  <c:v>66.883839024389985</c:v>
                </c:pt>
                <c:pt idx="74">
                  <c:v>59.288043902449985</c:v>
                </c:pt>
                <c:pt idx="75">
                  <c:v>46.506960975609978</c:v>
                </c:pt>
                <c:pt idx="76">
                  <c:v>63.18350731705997</c:v>
                </c:pt>
                <c:pt idx="77">
                  <c:v>52.226317073159997</c:v>
                </c:pt>
                <c:pt idx="78">
                  <c:v>48.156302160519957</c:v>
                </c:pt>
                <c:pt idx="79">
                  <c:v>74.155267879649983</c:v>
                </c:pt>
                <c:pt idx="80">
                  <c:v>61.566612195129991</c:v>
                </c:pt>
                <c:pt idx="81">
                  <c:v>75.717426829280015</c:v>
                </c:pt>
                <c:pt idx="82">
                  <c:v>70.11141463413</c:v>
                </c:pt>
                <c:pt idx="83">
                  <c:v>62.157165977869987</c:v>
                </c:pt>
                <c:pt idx="84">
                  <c:v>77.231317073159985</c:v>
                </c:pt>
                <c:pt idx="85">
                  <c:v>60.186780054819998</c:v>
                </c:pt>
                <c:pt idx="86">
                  <c:v>56.348887420339985</c:v>
                </c:pt>
                <c:pt idx="87">
                  <c:v>51.014784494490002</c:v>
                </c:pt>
                <c:pt idx="88">
                  <c:v>53.013053619990004</c:v>
                </c:pt>
                <c:pt idx="89">
                  <c:v>54.985726829269971</c:v>
                </c:pt>
                <c:pt idx="90">
                  <c:v>60.297012195109986</c:v>
                </c:pt>
                <c:pt idx="91">
                  <c:v>59.520126829269984</c:v>
                </c:pt>
                <c:pt idx="92">
                  <c:v>62.417921951199993</c:v>
                </c:pt>
                <c:pt idx="93">
                  <c:v>73.93704390245</c:v>
                </c:pt>
                <c:pt idx="94">
                  <c:v>75.148780487829995</c:v>
                </c:pt>
                <c:pt idx="95">
                  <c:v>75.448780487809998</c:v>
                </c:pt>
                <c:pt idx="96">
                  <c:v>70.677765853650016</c:v>
                </c:pt>
                <c:pt idx="97">
                  <c:v>76.833146341469984</c:v>
                </c:pt>
                <c:pt idx="98">
                  <c:v>66.145390243919991</c:v>
                </c:pt>
                <c:pt idx="99">
                  <c:v>64.795043902429995</c:v>
                </c:pt>
                <c:pt idx="100">
                  <c:v>54.286434146339971</c:v>
                </c:pt>
                <c:pt idx="101">
                  <c:v>58.479373170719988</c:v>
                </c:pt>
                <c:pt idx="102">
                  <c:v>67.973339024379982</c:v>
                </c:pt>
                <c:pt idx="103">
                  <c:v>67.914634146333341</c:v>
                </c:pt>
                <c:pt idx="104">
                  <c:v>69.742346341459978</c:v>
                </c:pt>
                <c:pt idx="105">
                  <c:v>63.934087804879979</c:v>
                </c:pt>
                <c:pt idx="106">
                  <c:v>65.51908524502997</c:v>
                </c:pt>
                <c:pt idx="107">
                  <c:v>65.673579184749997</c:v>
                </c:pt>
                <c:pt idx="108">
                  <c:v>65.402705745660001</c:v>
                </c:pt>
                <c:pt idx="109">
                  <c:v>65.382139709559937</c:v>
                </c:pt>
                <c:pt idx="110">
                  <c:v>69.855487804880013</c:v>
                </c:pt>
                <c:pt idx="111">
                  <c:v>49.862336663869982</c:v>
                </c:pt>
                <c:pt idx="112">
                  <c:v>69.780863414629991</c:v>
                </c:pt>
                <c:pt idx="113">
                  <c:v>51.149604878049963</c:v>
                </c:pt>
                <c:pt idx="114">
                  <c:v>63.408526829269988</c:v>
                </c:pt>
                <c:pt idx="115">
                  <c:v>70.910926829259992</c:v>
                </c:pt>
                <c:pt idx="116">
                  <c:v>60.068640383339982</c:v>
                </c:pt>
                <c:pt idx="117">
                  <c:v>56.8634110255</c:v>
                </c:pt>
                <c:pt idx="118">
                  <c:v>73.706829268289994</c:v>
                </c:pt>
                <c:pt idx="119">
                  <c:v>69.34648780486998</c:v>
                </c:pt>
                <c:pt idx="120">
                  <c:v>68.533299999990007</c:v>
                </c:pt>
                <c:pt idx="121">
                  <c:v>56.783392682929978</c:v>
                </c:pt>
                <c:pt idx="122">
                  <c:v>74.089939024380001</c:v>
                </c:pt>
                <c:pt idx="123">
                  <c:v>72.141463414599997</c:v>
                </c:pt>
                <c:pt idx="124">
                  <c:v>67.367548780489997</c:v>
                </c:pt>
                <c:pt idx="125">
                  <c:v>67.812121951230012</c:v>
                </c:pt>
                <c:pt idx="126">
                  <c:v>61.198937640700002</c:v>
                </c:pt>
                <c:pt idx="127">
                  <c:v>60.574941105849987</c:v>
                </c:pt>
                <c:pt idx="128">
                  <c:v>60.568334611439994</c:v>
                </c:pt>
                <c:pt idx="129">
                  <c:v>61.05937647088998</c:v>
                </c:pt>
                <c:pt idx="130">
                  <c:v>65.79101219512998</c:v>
                </c:pt>
                <c:pt idx="131">
                  <c:v>58.572417073169994</c:v>
                </c:pt>
                <c:pt idx="132">
                  <c:v>71.86884634146999</c:v>
                </c:pt>
                <c:pt idx="133">
                  <c:v>60.500985365849964</c:v>
                </c:pt>
                <c:pt idx="134">
                  <c:v>43.215624390239974</c:v>
                </c:pt>
                <c:pt idx="135">
                  <c:v>55.92066829268996</c:v>
                </c:pt>
                <c:pt idx="136">
                  <c:v>56.042243902429995</c:v>
                </c:pt>
                <c:pt idx="137">
                  <c:v>50.670385365849988</c:v>
                </c:pt>
                <c:pt idx="138">
                  <c:v>76.21719512193998</c:v>
                </c:pt>
                <c:pt idx="139">
                  <c:v>74.706097560979998</c:v>
                </c:pt>
                <c:pt idx="140">
                  <c:v>61.038426829269987</c:v>
                </c:pt>
                <c:pt idx="141">
                  <c:v>43.02883658535999</c:v>
                </c:pt>
                <c:pt idx="142">
                  <c:v>44.612782926819996</c:v>
                </c:pt>
                <c:pt idx="143">
                  <c:v>74.293882409049999</c:v>
                </c:pt>
                <c:pt idx="144">
                  <c:v>76.404878048780006</c:v>
                </c:pt>
                <c:pt idx="145">
                  <c:v>73.340137788439989</c:v>
                </c:pt>
                <c:pt idx="146">
                  <c:v>61.563602439029978</c:v>
                </c:pt>
                <c:pt idx="147">
                  <c:v>58.887471215289985</c:v>
                </c:pt>
                <c:pt idx="148">
                  <c:v>62.243997996229986</c:v>
                </c:pt>
                <c:pt idx="149">
                  <c:v>57.525346341469984</c:v>
                </c:pt>
                <c:pt idx="150">
                  <c:v>70.472139024389989</c:v>
                </c:pt>
                <c:pt idx="151">
                  <c:v>67.592078048769991</c:v>
                </c:pt>
                <c:pt idx="152">
                  <c:v>61.858270731729988</c:v>
                </c:pt>
                <c:pt idx="153">
                  <c:v>63.487053658519983</c:v>
                </c:pt>
                <c:pt idx="154">
                  <c:v>71.339756097550008</c:v>
                </c:pt>
                <c:pt idx="155">
                  <c:v>71.904024390249987</c:v>
                </c:pt>
                <c:pt idx="156">
                  <c:v>74.190872817430005</c:v>
                </c:pt>
                <c:pt idx="157">
                  <c:v>47.509906247339998</c:v>
                </c:pt>
                <c:pt idx="158">
                  <c:v>72.41784878048999</c:v>
                </c:pt>
                <c:pt idx="159">
                  <c:v>69.399158536580003</c:v>
                </c:pt>
                <c:pt idx="160">
                  <c:v>67.421936585369991</c:v>
                </c:pt>
                <c:pt idx="161">
                  <c:v>61.945529268279998</c:v>
                </c:pt>
                <c:pt idx="162">
                  <c:v>59.851992682909994</c:v>
                </c:pt>
                <c:pt idx="163">
                  <c:v>63.223565853649987</c:v>
                </c:pt>
                <c:pt idx="164">
                  <c:v>50.490602439029985</c:v>
                </c:pt>
                <c:pt idx="165">
                  <c:v>72.652032520333321</c:v>
                </c:pt>
                <c:pt idx="166">
                  <c:v>71.107764227633311</c:v>
                </c:pt>
                <c:pt idx="167">
                  <c:v>73.295495121930003</c:v>
                </c:pt>
                <c:pt idx="168">
                  <c:v>71.550680487810013</c:v>
                </c:pt>
                <c:pt idx="169">
                  <c:v>72.359512195139999</c:v>
                </c:pt>
                <c:pt idx="170">
                  <c:v>61.469801612299975</c:v>
                </c:pt>
                <c:pt idx="171">
                  <c:v>58.084024390249986</c:v>
                </c:pt>
                <c:pt idx="172">
                  <c:v>55.700987804869989</c:v>
                </c:pt>
                <c:pt idx="173">
                  <c:v>55.319684085669998</c:v>
                </c:pt>
                <c:pt idx="174">
                  <c:v>55.319684085669998</c:v>
                </c:pt>
                <c:pt idx="175">
                  <c:v>75.703975609760008</c:v>
                </c:pt>
                <c:pt idx="176">
                  <c:v>67.985924390249977</c:v>
                </c:pt>
                <c:pt idx="177">
                  <c:v>67.845317073179999</c:v>
                </c:pt>
                <c:pt idx="178">
                  <c:v>67.957592682919994</c:v>
                </c:pt>
                <c:pt idx="179">
                  <c:v>67.623358536599994</c:v>
                </c:pt>
                <c:pt idx="180">
                  <c:v>47.999295365529989</c:v>
                </c:pt>
                <c:pt idx="181">
                  <c:v>47.997673107389993</c:v>
                </c:pt>
                <c:pt idx="182">
                  <c:v>47.999295365529989</c:v>
                </c:pt>
                <c:pt idx="183">
                  <c:v>54.868148780499993</c:v>
                </c:pt>
                <c:pt idx="184">
                  <c:v>65.845153658539971</c:v>
                </c:pt>
                <c:pt idx="185">
                  <c:v>51.233197560959994</c:v>
                </c:pt>
                <c:pt idx="186">
                  <c:v>76.893292682939972</c:v>
                </c:pt>
                <c:pt idx="187">
                  <c:v>76.495902439030004</c:v>
                </c:pt>
                <c:pt idx="188">
                  <c:v>66.184670731689977</c:v>
                </c:pt>
                <c:pt idx="189">
                  <c:v>62.121836585359986</c:v>
                </c:pt>
                <c:pt idx="190">
                  <c:v>49.704960975609957</c:v>
                </c:pt>
                <c:pt idx="191">
                  <c:v>65.659839024379991</c:v>
                </c:pt>
                <c:pt idx="192">
                  <c:v>46.182697560979982</c:v>
                </c:pt>
                <c:pt idx="193">
                  <c:v>51.203897560969985</c:v>
                </c:pt>
                <c:pt idx="194">
                  <c:v>67.842387804879991</c:v>
                </c:pt>
                <c:pt idx="195">
                  <c:v>67.026546341469981</c:v>
                </c:pt>
                <c:pt idx="196">
                  <c:v>62.421687804869997</c:v>
                </c:pt>
                <c:pt idx="197">
                  <c:v>60.790704878039989</c:v>
                </c:pt>
                <c:pt idx="198">
                  <c:v>61.048314634139977</c:v>
                </c:pt>
                <c:pt idx="199">
                  <c:v>69.090934146340004</c:v>
                </c:pt>
                <c:pt idx="200">
                  <c:v>68.017851219509978</c:v>
                </c:pt>
                <c:pt idx="201">
                  <c:v>74.909634146349987</c:v>
                </c:pt>
                <c:pt idx="202">
                  <c:v>74.119024390250004</c:v>
                </c:pt>
                <c:pt idx="203">
                  <c:v>64.882588551929985</c:v>
                </c:pt>
                <c:pt idx="204">
                  <c:v>71.60554634143999</c:v>
                </c:pt>
                <c:pt idx="205">
                  <c:v>64.971478048769981</c:v>
                </c:pt>
                <c:pt idx="206">
                  <c:v>59.901426829269994</c:v>
                </c:pt>
                <c:pt idx="207">
                  <c:v>68.238770731719981</c:v>
                </c:pt>
                <c:pt idx="208">
                  <c:v>67.486375609760003</c:v>
                </c:pt>
                <c:pt idx="209">
                  <c:v>63.01290401745996</c:v>
                </c:pt>
                <c:pt idx="210">
                  <c:v>51.341390243899966</c:v>
                </c:pt>
                <c:pt idx="211">
                  <c:v>47.570758536599953</c:v>
                </c:pt>
                <c:pt idx="212">
                  <c:v>52.921190243909976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63-924F-8B1D-F8672C3A7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857072"/>
        <c:axId val="1426857552"/>
      </c:scatterChart>
      <c:valAx>
        <c:axId val="142685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noProof="0"/>
                  <a:t>Nacimientos por mujer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26857552"/>
        <c:crosses val="autoZero"/>
        <c:crossBetween val="midCat"/>
      </c:valAx>
      <c:valAx>
        <c:axId val="1426857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 noProof="0"/>
                  <a:t>Esperanza de vida al nacer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2685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Tasa de Fertilidad a lo largo d</a:t>
            </a:r>
            <a:r>
              <a:rPr lang="es-CO" baseline="0"/>
              <a:t>el tiempo</a:t>
            </a:r>
            <a:endParaRPr lang="es-CO"/>
          </a:p>
        </c:rich>
      </c:tx>
      <c:layout>
        <c:manualLayout>
          <c:xMode val="edge"/>
          <c:yMode val="edge"/>
          <c:x val="3.2313653101054669E-2"/>
          <c:y val="3.9215686274509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1031544133906339"/>
          <c:y val="0.21825708061002178"/>
          <c:w val="0.83479412891770677"/>
          <c:h val="0.68066114284734036"/>
        </c:manualLayout>
      </c:layout>
      <c:areaChart>
        <c:grouping val="standard"/>
        <c:varyColors val="0"/>
        <c:ser>
          <c:idx val="3"/>
          <c:order val="2"/>
          <c:tx>
            <c:strRef>
              <c:f>[country_indicators.xlsx]Hoja3!$G$2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[country_indicators.xlsx]Hoja3!$M$3:$M$12</c:f>
              <c:numCache>
                <c:formatCode>General</c:formatCode>
                <c:ptCount val="10"/>
                <c:pt idx="0">
                  <c:v>7.1745544876842491</c:v>
                </c:pt>
                <c:pt idx="1">
                  <c:v>7.0943550546904088</c:v>
                </c:pt>
                <c:pt idx="2">
                  <c:v>6.8922286803099668</c:v>
                </c:pt>
                <c:pt idx="3">
                  <c:v>6.6597782129167378</c:v>
                </c:pt>
                <c:pt idx="4">
                  <c:v>6.3803294187824307</c:v>
                </c:pt>
                <c:pt idx="5">
                  <c:v>6.0426859736914622</c:v>
                </c:pt>
                <c:pt idx="6">
                  <c:v>5.5880184899331251</c:v>
                </c:pt>
                <c:pt idx="7">
                  <c:v>5.1665039155501979</c:v>
                </c:pt>
                <c:pt idx="8">
                  <c:v>4.7931654189633273</c:v>
                </c:pt>
                <c:pt idx="9">
                  <c:v>4.4970268205311719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C-42F9-825D-3B5E772A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7680048"/>
        <c:axId val="1807679568"/>
      </c:areaChart>
      <c:areaChart>
        <c:grouping val="standard"/>
        <c:varyColors val="0"/>
        <c:ser>
          <c:idx val="2"/>
          <c:order val="1"/>
          <c:tx>
            <c:strRef>
              <c:f>[country_indicators.xlsx]Hoja3!$F$2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[country_indicators.xlsx]Hoja3!$L$3:$L$12</c:f>
              <c:numCache>
                <c:formatCode>General</c:formatCode>
                <c:ptCount val="10"/>
                <c:pt idx="0">
                  <c:v>3.7844605845414279</c:v>
                </c:pt>
                <c:pt idx="1">
                  <c:v>3.5234621105977126</c:v>
                </c:pt>
                <c:pt idx="2">
                  <c:v>3.1398247682330487</c:v>
                </c:pt>
                <c:pt idx="3">
                  <c:v>2.7033077127779617</c:v>
                </c:pt>
                <c:pt idx="4">
                  <c:v>2.4395077160896652</c:v>
                </c:pt>
                <c:pt idx="5">
                  <c:v>2.2453210312354135</c:v>
                </c:pt>
                <c:pt idx="6">
                  <c:v>1.9800147024053241</c:v>
                </c:pt>
                <c:pt idx="7">
                  <c:v>1.6522164946762532</c:v>
                </c:pt>
                <c:pt idx="8">
                  <c:v>1.4557063716046539</c:v>
                </c:pt>
                <c:pt idx="9">
                  <c:v>1.4440016064460934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C-42F9-825D-3B5E772A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473311"/>
        <c:axId val="707460831"/>
      </c:areaChart>
      <c:lineChart>
        <c:grouping val="standard"/>
        <c:varyColors val="0"/>
        <c:ser>
          <c:idx val="1"/>
          <c:order val="0"/>
          <c:tx>
            <c:strRef>
              <c:f>[country_indicators.xlsx]Hoja3!$B$2</c:f>
              <c:strCache>
                <c:ptCount val="1"/>
                <c:pt idx="0">
                  <c:v>Promedio de Value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[country_indicators.xlsx]Hoja3!$H$3:$H$12</c:f>
              <c:numCache>
                <c:formatCode>General</c:formatCode>
                <c:ptCount val="10"/>
                <c:pt idx="0">
                  <c:v>5.4795075361128385</c:v>
                </c:pt>
                <c:pt idx="1">
                  <c:v>5.3089085826440607</c:v>
                </c:pt>
                <c:pt idx="2">
                  <c:v>5.0160267242715078</c:v>
                </c:pt>
                <c:pt idx="3">
                  <c:v>4.6815429628473497</c:v>
                </c:pt>
                <c:pt idx="4">
                  <c:v>4.4099185674360477</c:v>
                </c:pt>
                <c:pt idx="5">
                  <c:v>4.1440035024634376</c:v>
                </c:pt>
                <c:pt idx="6">
                  <c:v>3.7840165961692245</c:v>
                </c:pt>
                <c:pt idx="7">
                  <c:v>3.4093602051132255</c:v>
                </c:pt>
                <c:pt idx="8">
                  <c:v>3.1244358952839906</c:v>
                </c:pt>
                <c:pt idx="9">
                  <c:v>2.9705142134886326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6C-42F9-825D-3B5E772A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680048"/>
        <c:axId val="1807679568"/>
      </c:lineChart>
      <c:catAx>
        <c:axId val="1807680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07679568"/>
        <c:crosses val="autoZero"/>
        <c:auto val="1"/>
        <c:lblAlgn val="ctr"/>
        <c:lblOffset val="100"/>
        <c:noMultiLvlLbl val="0"/>
      </c:catAx>
      <c:valAx>
        <c:axId val="1807679568"/>
        <c:scaling>
          <c:orientation val="minMax"/>
          <c:max val="7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>
                    <a:solidFill>
                      <a:schemeClr val="bg1">
                        <a:lumMod val="50000"/>
                      </a:schemeClr>
                    </a:solidFill>
                  </a:rPr>
                  <a:t>Nacimientos por mujer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07680048"/>
        <c:crosses val="autoZero"/>
        <c:crossBetween val="midCat"/>
      </c:valAx>
      <c:valAx>
        <c:axId val="707460831"/>
        <c:scaling>
          <c:orientation val="minMax"/>
          <c:max val="8"/>
        </c:scaling>
        <c:delete val="1"/>
        <c:axPos val="r"/>
        <c:numFmt formatCode="General" sourceLinked="1"/>
        <c:majorTickMark val="out"/>
        <c:minorTickMark val="none"/>
        <c:tickLblPos val="nextTo"/>
        <c:crossAx val="707473311"/>
        <c:crosses val="max"/>
        <c:crossBetween val="between"/>
      </c:valAx>
      <c:catAx>
        <c:axId val="7074733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7460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Expectativa de Vida a lo largo del tiempo</a:t>
            </a:r>
          </a:p>
        </c:rich>
      </c:tx>
      <c:layout>
        <c:manualLayout>
          <c:xMode val="edge"/>
          <c:yMode val="edge"/>
          <c:x val="1.7252214730643683E-2"/>
          <c:y val="2.9143892423085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1082722222222222"/>
          <c:y val="0.18015782832870486"/>
          <c:w val="0.83551240740740762"/>
          <c:h val="0.70716086854918869"/>
        </c:manualLayout>
      </c:layout>
      <c:areaChart>
        <c:grouping val="standard"/>
        <c:varyColors val="0"/>
        <c:ser>
          <c:idx val="3"/>
          <c:order val="2"/>
          <c:tx>
            <c:strRef>
              <c:f>[country_indicators.xlsx]Hoja3!$G$2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[country_indicators.xlsx]Hoja3!$AE$3:$AE$12</c:f>
              <c:numCache>
                <c:formatCode>General</c:formatCode>
                <c:ptCount val="10"/>
                <c:pt idx="0">
                  <c:v>65.953830064206997</c:v>
                </c:pt>
                <c:pt idx="1">
                  <c:v>67.737653186978022</c:v>
                </c:pt>
                <c:pt idx="2">
                  <c:v>69.234448915576039</c:v>
                </c:pt>
                <c:pt idx="3">
                  <c:v>70.948096836498451</c:v>
                </c:pt>
                <c:pt idx="4">
                  <c:v>72.190762392929273</c:v>
                </c:pt>
                <c:pt idx="5">
                  <c:v>73.524165452411793</c:v>
                </c:pt>
                <c:pt idx="6">
                  <c:v>74.678749206264087</c:v>
                </c:pt>
                <c:pt idx="7">
                  <c:v>75.788960830973039</c:v>
                </c:pt>
                <c:pt idx="8">
                  <c:v>77.209845135679785</c:v>
                </c:pt>
                <c:pt idx="9">
                  <c:v>78.181864465088452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DD-407A-A540-2A6B54278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7680048"/>
        <c:axId val="1807679568"/>
      </c:areaChart>
      <c:areaChart>
        <c:grouping val="standard"/>
        <c:varyColors val="0"/>
        <c:ser>
          <c:idx val="2"/>
          <c:order val="1"/>
          <c:tx>
            <c:strRef>
              <c:f>[country_indicators.xlsx]Hoja3!$F$2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[country_indicators.xlsx]Hoja3!$AD$3:$AD$12</c:f>
              <c:numCache>
                <c:formatCode>General</c:formatCode>
                <c:ptCount val="10"/>
                <c:pt idx="0">
                  <c:v>42.574235196724374</c:v>
                </c:pt>
                <c:pt idx="1">
                  <c:v>45.293114454771029</c:v>
                </c:pt>
                <c:pt idx="2">
                  <c:v>47.787640085471381</c:v>
                </c:pt>
                <c:pt idx="3">
                  <c:v>49.840629422023547</c:v>
                </c:pt>
                <c:pt idx="4">
                  <c:v>52.582922298058278</c:v>
                </c:pt>
                <c:pt idx="5">
                  <c:v>54.569121654678334</c:v>
                </c:pt>
                <c:pt idx="6">
                  <c:v>55.344546572944132</c:v>
                </c:pt>
                <c:pt idx="7">
                  <c:v>56.382410026191302</c:v>
                </c:pt>
                <c:pt idx="8">
                  <c:v>57.649206042745902</c:v>
                </c:pt>
                <c:pt idx="9">
                  <c:v>59.980196554413126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DD-407A-A540-2A6B54278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799423"/>
        <c:axId val="671797503"/>
      </c:areaChart>
      <c:lineChart>
        <c:grouping val="standard"/>
        <c:varyColors val="0"/>
        <c:ser>
          <c:idx val="1"/>
          <c:order val="0"/>
          <c:tx>
            <c:strRef>
              <c:f>[country_indicators.xlsx]Hoja3!$B$2</c:f>
              <c:strCache>
                <c:ptCount val="1"/>
                <c:pt idx="0">
                  <c:v>Promedio de Value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[country_indicators.xlsx]Hoja3!$A$3:$A$12</c:f>
              <c:numCache>
                <c:formatCode>General</c:formatCode>
                <c:ptCount val="10"/>
                <c:pt idx="0">
                  <c:v>1962</c:v>
                </c:pt>
                <c:pt idx="1">
                  <c:v>1967</c:v>
                </c:pt>
                <c:pt idx="2">
                  <c:v>1972</c:v>
                </c:pt>
                <c:pt idx="3">
                  <c:v>1977</c:v>
                </c:pt>
                <c:pt idx="4">
                  <c:v>1982</c:v>
                </c:pt>
                <c:pt idx="5">
                  <c:v>1987</c:v>
                </c:pt>
                <c:pt idx="6">
                  <c:v>1992</c:v>
                </c:pt>
                <c:pt idx="7">
                  <c:v>1997</c:v>
                </c:pt>
                <c:pt idx="8">
                  <c:v>2002</c:v>
                </c:pt>
                <c:pt idx="9">
                  <c:v>2007</c:v>
                </c:pt>
              </c:numCache>
            </c:numRef>
          </c:cat>
          <c:val>
            <c:numRef>
              <c:f>[country_indicators.xlsx]Hoja3!$Z$3:$Z$12</c:f>
              <c:numCache>
                <c:formatCode>General</c:formatCode>
                <c:ptCount val="10"/>
                <c:pt idx="0">
                  <c:v>54.264032630465685</c:v>
                </c:pt>
                <c:pt idx="1">
                  <c:v>56.515383820874526</c:v>
                </c:pt>
                <c:pt idx="2">
                  <c:v>58.51104450052371</c:v>
                </c:pt>
                <c:pt idx="3">
                  <c:v>60.394363129261002</c:v>
                </c:pt>
                <c:pt idx="4">
                  <c:v>62.386842345493775</c:v>
                </c:pt>
                <c:pt idx="5">
                  <c:v>64.046643553545067</c:v>
                </c:pt>
                <c:pt idx="6">
                  <c:v>65.011647889604106</c:v>
                </c:pt>
                <c:pt idx="7">
                  <c:v>66.085685428582167</c:v>
                </c:pt>
                <c:pt idx="8">
                  <c:v>67.429525589212844</c:v>
                </c:pt>
                <c:pt idx="9">
                  <c:v>69.081030509750789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DD-407A-A540-2A6B54278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680048"/>
        <c:axId val="1807679568"/>
      </c:lineChart>
      <c:catAx>
        <c:axId val="1807680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07679568"/>
        <c:crosses val="autoZero"/>
        <c:auto val="1"/>
        <c:lblAlgn val="ctr"/>
        <c:lblOffset val="100"/>
        <c:noMultiLvlLbl val="0"/>
      </c:catAx>
      <c:valAx>
        <c:axId val="1807679568"/>
        <c:scaling>
          <c:orientation val="minMax"/>
          <c:max val="8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Expectativa al nacer (años)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07680048"/>
        <c:crosses val="autoZero"/>
        <c:crossBetween val="midCat"/>
      </c:valAx>
      <c:valAx>
        <c:axId val="671797503"/>
        <c:scaling>
          <c:orientation val="minMax"/>
          <c:max val="80"/>
        </c:scaling>
        <c:delete val="1"/>
        <c:axPos val="r"/>
        <c:numFmt formatCode="General" sourceLinked="1"/>
        <c:majorTickMark val="out"/>
        <c:minorTickMark val="none"/>
        <c:tickLblPos val="nextTo"/>
        <c:crossAx val="671799423"/>
        <c:crosses val="max"/>
        <c:crossBetween val="between"/>
      </c:valAx>
      <c:catAx>
        <c:axId val="671799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17975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0.90101</cdr:x>
      <cdr:y>0.5572</cdr:y>
    </cdr:from>
    <cdr:to>
      <cdr:x>1</cdr:x>
      <cdr:y>0.66178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EAEE4BFF-329B-FCFA-5371-4D6D9FF2041B}"/>
            </a:ext>
          </a:extLst>
        </cdr:cNvPr>
        <cdr:cNvSpPr txBox="1"/>
      </cdr:nvSpPr>
      <cdr:spPr>
        <a:xfrm xmlns:a="http://schemas.openxmlformats.org/drawingml/2006/main">
          <a:off x="4700827" y="1103254"/>
          <a:ext cx="516450" cy="207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CO" sz="1100" b="1" dirty="0">
              <a:solidFill>
                <a:schemeClr val="tx1"/>
              </a:solidFill>
            </a:rPr>
            <a:t>AVG</a:t>
          </a:r>
        </a:p>
      </cdr:txBody>
    </cdr:sp>
  </cdr:relSizeAnchor>
  <cdr:relSizeAnchor xmlns:cdr="http://schemas.openxmlformats.org/drawingml/2006/chartDrawing">
    <cdr:from>
      <cdr:x>0.8077</cdr:x>
      <cdr:y>0.34672</cdr:y>
    </cdr:from>
    <cdr:to>
      <cdr:x>0.90304</cdr:x>
      <cdr:y>0.45129</cdr:y>
    </cdr:to>
    <cdr:sp macro="" textlink="">
      <cdr:nvSpPr>
        <cdr:cNvPr id="3" name="CuadroTexto 1">
          <a:extLst xmlns:a="http://schemas.openxmlformats.org/drawingml/2006/main">
            <a:ext uri="{FF2B5EF4-FFF2-40B4-BE49-F238E27FC236}">
              <a16:creationId xmlns:a16="http://schemas.microsoft.com/office/drawing/2014/main" id="{0091B5D7-317E-F8B4-E405-4E8B5126E02D}"/>
            </a:ext>
          </a:extLst>
        </cdr:cNvPr>
        <cdr:cNvSpPr txBox="1"/>
      </cdr:nvSpPr>
      <cdr:spPr>
        <a:xfrm xmlns:a="http://schemas.openxmlformats.org/drawingml/2006/main">
          <a:off x="4213978" y="686514"/>
          <a:ext cx="497415" cy="207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dirty="0">
              <a:solidFill>
                <a:schemeClr val="accent2">
                  <a:lumMod val="60000"/>
                  <a:lumOff val="40000"/>
                </a:schemeClr>
              </a:solidFill>
            </a:rPr>
            <a:t>MAX</a:t>
          </a:r>
        </a:p>
      </cdr:txBody>
    </cdr:sp>
  </cdr:relSizeAnchor>
  <cdr:relSizeAnchor xmlns:cdr="http://schemas.openxmlformats.org/drawingml/2006/chartDrawing">
    <cdr:from>
      <cdr:x>0.8077</cdr:x>
      <cdr:y>0.74979</cdr:y>
    </cdr:from>
    <cdr:to>
      <cdr:x>0.89918</cdr:x>
      <cdr:y>0.85437</cdr:y>
    </cdr:to>
    <cdr:sp macro="" textlink="">
      <cdr:nvSpPr>
        <cdr:cNvPr id="5" name="CuadroTexto 1">
          <a:extLst xmlns:a="http://schemas.openxmlformats.org/drawingml/2006/main">
            <a:ext uri="{FF2B5EF4-FFF2-40B4-BE49-F238E27FC236}">
              <a16:creationId xmlns:a16="http://schemas.microsoft.com/office/drawing/2014/main" id="{9F9C9535-CB33-609A-97C7-43C2780CB843}"/>
            </a:ext>
          </a:extLst>
        </cdr:cNvPr>
        <cdr:cNvSpPr txBox="1"/>
      </cdr:nvSpPr>
      <cdr:spPr>
        <a:xfrm xmlns:a="http://schemas.openxmlformats.org/drawingml/2006/main">
          <a:off x="4213978" y="1484583"/>
          <a:ext cx="477299" cy="207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dirty="0">
              <a:solidFill>
                <a:schemeClr val="accent2">
                  <a:lumMod val="60000"/>
                  <a:lumOff val="40000"/>
                </a:schemeClr>
              </a:solidFill>
            </a:rPr>
            <a:t>MIN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0.11643</cdr:x>
      <cdr:y>0.18701</cdr:y>
    </cdr:from>
    <cdr:to>
      <cdr:x>0.21756</cdr:x>
      <cdr:y>0.28568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EED5BF82-9336-C2EB-2A27-A340A8CD3D90}"/>
            </a:ext>
          </a:extLst>
        </cdr:cNvPr>
        <cdr:cNvSpPr txBox="1"/>
      </cdr:nvSpPr>
      <cdr:spPr>
        <a:xfrm xmlns:a="http://schemas.openxmlformats.org/drawingml/2006/main">
          <a:off x="555625" y="488950"/>
          <a:ext cx="482600" cy="2579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dirty="0">
              <a:solidFill>
                <a:schemeClr val="accent4">
                  <a:lumMod val="60000"/>
                  <a:lumOff val="40000"/>
                </a:schemeClr>
              </a:solidFill>
            </a:rPr>
            <a:t>MAX</a:t>
          </a:r>
        </a:p>
      </cdr:txBody>
    </cdr:sp>
  </cdr:relSizeAnchor>
  <cdr:relSizeAnchor xmlns:cdr="http://schemas.openxmlformats.org/drawingml/2006/chartDrawing">
    <cdr:from>
      <cdr:x>0.11643</cdr:x>
      <cdr:y>0.49302</cdr:y>
    </cdr:from>
    <cdr:to>
      <cdr:x>0.21756</cdr:x>
      <cdr:y>0.59169</cdr:y>
    </cdr:to>
    <cdr:sp macro="" textlink="">
      <cdr:nvSpPr>
        <cdr:cNvPr id="3" name="CuadroTexto 1">
          <a:extLst xmlns:a="http://schemas.openxmlformats.org/drawingml/2006/main">
            <a:ext uri="{FF2B5EF4-FFF2-40B4-BE49-F238E27FC236}">
              <a16:creationId xmlns:a16="http://schemas.microsoft.com/office/drawing/2014/main" id="{D7746771-F1DC-AA38-B689-E949BD1A55DD}"/>
            </a:ext>
          </a:extLst>
        </cdr:cNvPr>
        <cdr:cNvSpPr txBox="1"/>
      </cdr:nvSpPr>
      <cdr:spPr>
        <a:xfrm xmlns:a="http://schemas.openxmlformats.org/drawingml/2006/main">
          <a:off x="555625" y="1289050"/>
          <a:ext cx="482600" cy="2579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dirty="0">
              <a:solidFill>
                <a:schemeClr val="accent4">
                  <a:lumMod val="60000"/>
                  <a:lumOff val="40000"/>
                </a:schemeClr>
              </a:solidFill>
            </a:rPr>
            <a:t>MIN</a:t>
          </a:r>
        </a:p>
      </cdr:txBody>
    </cdr:sp>
  </cdr:relSizeAnchor>
  <cdr:relSizeAnchor xmlns:cdr="http://schemas.openxmlformats.org/drawingml/2006/chartDrawing">
    <cdr:from>
      <cdr:x>0.89887</cdr:x>
      <cdr:y>0.21914</cdr:y>
    </cdr:from>
    <cdr:to>
      <cdr:x>1</cdr:x>
      <cdr:y>0.31781</cdr:y>
    </cdr:to>
    <cdr:sp macro="" textlink="">
      <cdr:nvSpPr>
        <cdr:cNvPr id="4" name="CuadroTexto 1">
          <a:extLst xmlns:a="http://schemas.openxmlformats.org/drawingml/2006/main">
            <a:ext uri="{FF2B5EF4-FFF2-40B4-BE49-F238E27FC236}">
              <a16:creationId xmlns:a16="http://schemas.microsoft.com/office/drawing/2014/main" id="{972B8F40-5B45-ECF2-874C-5BA7D90F91C0}"/>
            </a:ext>
          </a:extLst>
        </cdr:cNvPr>
        <cdr:cNvSpPr txBox="1"/>
      </cdr:nvSpPr>
      <cdr:spPr>
        <a:xfrm xmlns:a="http://schemas.openxmlformats.org/drawingml/2006/main">
          <a:off x="4853898" y="433897"/>
          <a:ext cx="546102" cy="1953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b="1" dirty="0">
              <a:solidFill>
                <a:schemeClr val="tx1"/>
              </a:solidFill>
            </a:rPr>
            <a:t>AVG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0.90101</cdr:x>
      <cdr:y>0.5572</cdr:y>
    </cdr:from>
    <cdr:to>
      <cdr:x>1</cdr:x>
      <cdr:y>0.66178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EAEE4BFF-329B-FCFA-5371-4D6D9FF2041B}"/>
            </a:ext>
          </a:extLst>
        </cdr:cNvPr>
        <cdr:cNvSpPr txBox="1"/>
      </cdr:nvSpPr>
      <cdr:spPr>
        <a:xfrm xmlns:a="http://schemas.openxmlformats.org/drawingml/2006/main">
          <a:off x="4700827" y="1103254"/>
          <a:ext cx="516450" cy="207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CO" sz="1100" b="1" dirty="0">
              <a:solidFill>
                <a:schemeClr val="tx1"/>
              </a:solidFill>
            </a:rPr>
            <a:t>AVG</a:t>
          </a:r>
        </a:p>
      </cdr:txBody>
    </cdr:sp>
  </cdr:relSizeAnchor>
  <cdr:relSizeAnchor xmlns:cdr="http://schemas.openxmlformats.org/drawingml/2006/chartDrawing">
    <cdr:from>
      <cdr:x>0.8077</cdr:x>
      <cdr:y>0.34672</cdr:y>
    </cdr:from>
    <cdr:to>
      <cdr:x>0.90304</cdr:x>
      <cdr:y>0.45129</cdr:y>
    </cdr:to>
    <cdr:sp macro="" textlink="">
      <cdr:nvSpPr>
        <cdr:cNvPr id="3" name="CuadroTexto 1">
          <a:extLst xmlns:a="http://schemas.openxmlformats.org/drawingml/2006/main">
            <a:ext uri="{FF2B5EF4-FFF2-40B4-BE49-F238E27FC236}">
              <a16:creationId xmlns:a16="http://schemas.microsoft.com/office/drawing/2014/main" id="{0091B5D7-317E-F8B4-E405-4E8B5126E02D}"/>
            </a:ext>
          </a:extLst>
        </cdr:cNvPr>
        <cdr:cNvSpPr txBox="1"/>
      </cdr:nvSpPr>
      <cdr:spPr>
        <a:xfrm xmlns:a="http://schemas.openxmlformats.org/drawingml/2006/main">
          <a:off x="4213978" y="686514"/>
          <a:ext cx="497415" cy="207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dirty="0">
              <a:solidFill>
                <a:schemeClr val="accent2">
                  <a:lumMod val="60000"/>
                  <a:lumOff val="40000"/>
                </a:schemeClr>
              </a:solidFill>
            </a:rPr>
            <a:t>MAX</a:t>
          </a:r>
        </a:p>
      </cdr:txBody>
    </cdr:sp>
  </cdr:relSizeAnchor>
  <cdr:relSizeAnchor xmlns:cdr="http://schemas.openxmlformats.org/drawingml/2006/chartDrawing">
    <cdr:from>
      <cdr:x>0.8077</cdr:x>
      <cdr:y>0.74979</cdr:y>
    </cdr:from>
    <cdr:to>
      <cdr:x>0.89918</cdr:x>
      <cdr:y>0.85437</cdr:y>
    </cdr:to>
    <cdr:sp macro="" textlink="">
      <cdr:nvSpPr>
        <cdr:cNvPr id="5" name="CuadroTexto 1">
          <a:extLst xmlns:a="http://schemas.openxmlformats.org/drawingml/2006/main">
            <a:ext uri="{FF2B5EF4-FFF2-40B4-BE49-F238E27FC236}">
              <a16:creationId xmlns:a16="http://schemas.microsoft.com/office/drawing/2014/main" id="{9F9C9535-CB33-609A-97C7-43C2780CB843}"/>
            </a:ext>
          </a:extLst>
        </cdr:cNvPr>
        <cdr:cNvSpPr txBox="1"/>
      </cdr:nvSpPr>
      <cdr:spPr>
        <a:xfrm xmlns:a="http://schemas.openxmlformats.org/drawingml/2006/main">
          <a:off x="4213978" y="1484583"/>
          <a:ext cx="477299" cy="2070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dirty="0">
              <a:solidFill>
                <a:schemeClr val="accent2">
                  <a:lumMod val="60000"/>
                  <a:lumOff val="40000"/>
                </a:schemeClr>
              </a:solidFill>
            </a:rPr>
            <a:t>MIN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0.11643</cdr:x>
      <cdr:y>0.18701</cdr:y>
    </cdr:from>
    <cdr:to>
      <cdr:x>0.21756</cdr:x>
      <cdr:y>0.28568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EED5BF82-9336-C2EB-2A27-A340A8CD3D90}"/>
            </a:ext>
          </a:extLst>
        </cdr:cNvPr>
        <cdr:cNvSpPr txBox="1"/>
      </cdr:nvSpPr>
      <cdr:spPr>
        <a:xfrm xmlns:a="http://schemas.openxmlformats.org/drawingml/2006/main">
          <a:off x="555625" y="488950"/>
          <a:ext cx="482600" cy="2579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dirty="0">
              <a:solidFill>
                <a:schemeClr val="accent4">
                  <a:lumMod val="60000"/>
                  <a:lumOff val="40000"/>
                </a:schemeClr>
              </a:solidFill>
            </a:rPr>
            <a:t>MAX</a:t>
          </a:r>
        </a:p>
      </cdr:txBody>
    </cdr:sp>
  </cdr:relSizeAnchor>
  <cdr:relSizeAnchor xmlns:cdr="http://schemas.openxmlformats.org/drawingml/2006/chartDrawing">
    <cdr:from>
      <cdr:x>0.11643</cdr:x>
      <cdr:y>0.49302</cdr:y>
    </cdr:from>
    <cdr:to>
      <cdr:x>0.21756</cdr:x>
      <cdr:y>0.59169</cdr:y>
    </cdr:to>
    <cdr:sp macro="" textlink="">
      <cdr:nvSpPr>
        <cdr:cNvPr id="3" name="CuadroTexto 1">
          <a:extLst xmlns:a="http://schemas.openxmlformats.org/drawingml/2006/main">
            <a:ext uri="{FF2B5EF4-FFF2-40B4-BE49-F238E27FC236}">
              <a16:creationId xmlns:a16="http://schemas.microsoft.com/office/drawing/2014/main" id="{D7746771-F1DC-AA38-B689-E949BD1A55DD}"/>
            </a:ext>
          </a:extLst>
        </cdr:cNvPr>
        <cdr:cNvSpPr txBox="1"/>
      </cdr:nvSpPr>
      <cdr:spPr>
        <a:xfrm xmlns:a="http://schemas.openxmlformats.org/drawingml/2006/main">
          <a:off x="555625" y="1289050"/>
          <a:ext cx="482600" cy="2579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dirty="0">
              <a:solidFill>
                <a:schemeClr val="accent4">
                  <a:lumMod val="60000"/>
                  <a:lumOff val="40000"/>
                </a:schemeClr>
              </a:solidFill>
            </a:rPr>
            <a:t>MIN</a:t>
          </a:r>
        </a:p>
      </cdr:txBody>
    </cdr:sp>
  </cdr:relSizeAnchor>
  <cdr:relSizeAnchor xmlns:cdr="http://schemas.openxmlformats.org/drawingml/2006/chartDrawing">
    <cdr:from>
      <cdr:x>0.89887</cdr:x>
      <cdr:y>0.25956</cdr:y>
    </cdr:from>
    <cdr:to>
      <cdr:x>1</cdr:x>
      <cdr:y>0.35823</cdr:y>
    </cdr:to>
    <cdr:sp macro="" textlink="">
      <cdr:nvSpPr>
        <cdr:cNvPr id="4" name="CuadroTexto 1">
          <a:extLst xmlns:a="http://schemas.openxmlformats.org/drawingml/2006/main">
            <a:ext uri="{FF2B5EF4-FFF2-40B4-BE49-F238E27FC236}">
              <a16:creationId xmlns:a16="http://schemas.microsoft.com/office/drawing/2014/main" id="{972B8F40-5B45-ECF2-874C-5BA7D90F91C0}"/>
            </a:ext>
          </a:extLst>
        </cdr:cNvPr>
        <cdr:cNvSpPr txBox="1"/>
      </cdr:nvSpPr>
      <cdr:spPr>
        <a:xfrm xmlns:a="http://schemas.openxmlformats.org/drawingml/2006/main">
          <a:off x="4853898" y="513930"/>
          <a:ext cx="546102" cy="1953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1100" b="1" dirty="0">
              <a:solidFill>
                <a:schemeClr val="tx1"/>
              </a:solidFill>
            </a:rPr>
            <a:t>AVG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1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a4b3b7ab8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a4b3b7ab8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0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a4b3b7ab8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a4b3b7ab8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a4b3b7ab8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a4b3b7ab8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8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a4b3b7ab8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a4b3b7ab8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7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59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>
            <a:off x="642913" y="2978360"/>
            <a:ext cx="4747132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652622" y="1363578"/>
            <a:ext cx="4737423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Taller  10</a:t>
            </a:r>
            <a:r>
              <a:rPr lang="es-ES_tradnl" sz="5000" b="0">
                <a:latin typeface="Poppins Black"/>
                <a:ea typeface="Poppins Black"/>
                <a:cs typeface="Poppins Black"/>
                <a:sym typeface="Poppins Black"/>
              </a:rPr>
              <a:t> Visualización</a:t>
            </a:r>
          </a:p>
        </p:txBody>
      </p:sp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652623" y="3427586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600">
                <a:latin typeface="Poppins"/>
                <a:ea typeface="Poppins"/>
                <a:cs typeface="Poppins"/>
                <a:sym typeface="Poppins"/>
              </a:rPr>
              <a:t>Santiago González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Juliana Cárdenas</a:t>
            </a:r>
            <a:endParaRPr lang="es-ES_tradnl" sz="1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CBE4D-DBDE-744F-7CED-AD60367B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45" y="872774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8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Visualizaciones GESTALT: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2C0811C-C63F-427B-A100-BB885664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724435"/>
              </p:ext>
            </p:extLst>
          </p:nvPr>
        </p:nvGraphicFramePr>
        <p:xfrm>
          <a:off x="1961670" y="1000200"/>
          <a:ext cx="540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0FF45F6-FAEB-4423-958E-F5581F1DF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72372"/>
              </p:ext>
            </p:extLst>
          </p:nvPr>
        </p:nvGraphicFramePr>
        <p:xfrm>
          <a:off x="1961670" y="3061220"/>
          <a:ext cx="540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Google Shape;893;p44">
            <a:extLst>
              <a:ext uri="{FF2B5EF4-FFF2-40B4-BE49-F238E27FC236}">
                <a16:creationId xmlns:a16="http://schemas.microsoft.com/office/drawing/2014/main" id="{0B2754B4-3E4A-55E9-82AD-B68CBC6FC63E}"/>
              </a:ext>
            </a:extLst>
          </p:cNvPr>
          <p:cNvSpPr txBox="1"/>
          <p:nvPr/>
        </p:nvSpPr>
        <p:spPr>
          <a:xfrm>
            <a:off x="7220038" y="3305101"/>
            <a:ext cx="1161284" cy="22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Conexión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2224DB-F2D7-FEC1-3A78-18971408AF5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6858058" y="3415869"/>
            <a:ext cx="361980" cy="17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93;p44">
            <a:extLst>
              <a:ext uri="{FF2B5EF4-FFF2-40B4-BE49-F238E27FC236}">
                <a16:creationId xmlns:a16="http://schemas.microsoft.com/office/drawing/2014/main" id="{9627A87C-663E-38A9-7198-307FCFFB3156}"/>
              </a:ext>
            </a:extLst>
          </p:cNvPr>
          <p:cNvSpPr txBox="1"/>
          <p:nvPr/>
        </p:nvSpPr>
        <p:spPr>
          <a:xfrm>
            <a:off x="7361670" y="1879432"/>
            <a:ext cx="1161284" cy="22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Cierre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F3B3CA-098E-DC31-F747-20A30E1144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858058" y="1990199"/>
            <a:ext cx="503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0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/>
              <a:t>Audiencia Acción:</a:t>
            </a:r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Que necesita saber la audiencia o hacer con la información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Contenido:</a:t>
            </a:r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/>
              <a:t>Audiencia Objetivo:</a:t>
            </a:r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759875" y="2185448"/>
            <a:ext cx="2682600" cy="752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Quien esta interesado en la información obtenida de los datos</a:t>
            </a: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Que quiero transmitir a la audiencia</a:t>
            </a: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13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Visualizaciones</a:t>
            </a:r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Graficas utilizadas para corroborar la idea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 idx="9"/>
          </p:nvPr>
        </p:nvSpPr>
        <p:spPr>
          <a:xfrm>
            <a:off x="720000" y="387599"/>
            <a:ext cx="7704000" cy="1036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Audiencia objetivo:</a:t>
            </a:r>
          </a:p>
        </p:txBody>
      </p:sp>
      <p:sp>
        <p:nvSpPr>
          <p:cNvPr id="19" name="Google Shape;450;p33">
            <a:extLst>
              <a:ext uri="{FF2B5EF4-FFF2-40B4-BE49-F238E27FC236}">
                <a16:creationId xmlns:a16="http://schemas.microsoft.com/office/drawing/2014/main" id="{8AFA3EF3-A377-DFAE-43C6-99E452B094DF}"/>
              </a:ext>
            </a:extLst>
          </p:cNvPr>
          <p:cNvSpPr txBox="1">
            <a:spLocks/>
          </p:cNvSpPr>
          <p:nvPr/>
        </p:nvSpPr>
        <p:spPr>
          <a:xfrm>
            <a:off x="1338235" y="3298146"/>
            <a:ext cx="2371164" cy="69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ES_tradnl"/>
              <a:t>Funcionarios gubernamentales</a:t>
            </a:r>
          </a:p>
        </p:txBody>
      </p:sp>
      <p:sp>
        <p:nvSpPr>
          <p:cNvPr id="20" name="Google Shape;450;p33">
            <a:extLst>
              <a:ext uri="{FF2B5EF4-FFF2-40B4-BE49-F238E27FC236}">
                <a16:creationId xmlns:a16="http://schemas.microsoft.com/office/drawing/2014/main" id="{AE7A630A-1942-5CC0-958C-32300FE04741}"/>
              </a:ext>
            </a:extLst>
          </p:cNvPr>
          <p:cNvSpPr txBox="1">
            <a:spLocks/>
          </p:cNvSpPr>
          <p:nvPr/>
        </p:nvSpPr>
        <p:spPr>
          <a:xfrm>
            <a:off x="5865137" y="3067956"/>
            <a:ext cx="2371164" cy="92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ES_tradnl"/>
              <a:t>Profesionales de ciencias sociales y demografía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73E49F-85F7-D144-73BB-6A90C905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68" y="1810910"/>
            <a:ext cx="1510097" cy="15100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47085A-DF44-F02E-0485-BA0B5DDBB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04" y="1721490"/>
            <a:ext cx="1358050" cy="1358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Audiencia Acción:</a:t>
            </a:r>
          </a:p>
        </p:txBody>
      </p:sp>
      <p:sp>
        <p:nvSpPr>
          <p:cNvPr id="417" name="Google Shape;417;p32"/>
          <p:cNvSpPr txBox="1">
            <a:spLocks noGrp="1"/>
          </p:cNvSpPr>
          <p:nvPr>
            <p:ph type="subTitle" idx="2"/>
          </p:nvPr>
        </p:nvSpPr>
        <p:spPr>
          <a:xfrm>
            <a:off x="1060352" y="1610249"/>
            <a:ext cx="3511649" cy="9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Se presenta una relación inversa entre la esperanza de vida de una población y la cantidad de nacimientos por mujer en un país.</a:t>
            </a:r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4"/>
          </p:nvPr>
        </p:nvSpPr>
        <p:spPr>
          <a:xfrm>
            <a:off x="4157220" y="3353401"/>
            <a:ext cx="4266780" cy="1041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A través del tiempo se puede ver una disminución en la cantidad de nacimientos por mujer en un país, y un aumento en la Esperanza de vida de la población mundial.</a:t>
            </a:r>
          </a:p>
        </p:txBody>
      </p:sp>
      <p:pic>
        <p:nvPicPr>
          <p:cNvPr id="1026" name="Picture 2" descr="Correlación - Iconos gratis de márketing">
            <a:extLst>
              <a:ext uri="{FF2B5EF4-FFF2-40B4-BE49-F238E27FC236}">
                <a16:creationId xmlns:a16="http://schemas.microsoft.com/office/drawing/2014/main" id="{E83DF31A-F078-6716-B719-1E9A19BB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19" y="1431046"/>
            <a:ext cx="1609204" cy="160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áfico de área - Iconos gratis de negocios y finanzas">
            <a:extLst>
              <a:ext uri="{FF2B5EF4-FFF2-40B4-BE49-F238E27FC236}">
                <a16:creationId xmlns:a16="http://schemas.microsoft.com/office/drawing/2014/main" id="{65584209-79E0-5FEB-8555-FB8884CD6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68" y="2733585"/>
            <a:ext cx="2022315" cy="202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17;p32">
            <a:extLst>
              <a:ext uri="{FF2B5EF4-FFF2-40B4-BE49-F238E27FC236}">
                <a16:creationId xmlns:a16="http://schemas.microsoft.com/office/drawing/2014/main" id="{676950C3-9DC6-A79F-5A15-5D39F28BC625}"/>
              </a:ext>
            </a:extLst>
          </p:cNvPr>
          <p:cNvSpPr txBox="1">
            <a:spLocks/>
          </p:cNvSpPr>
          <p:nvPr/>
        </p:nvSpPr>
        <p:spPr>
          <a:xfrm>
            <a:off x="1060351" y="1121790"/>
            <a:ext cx="4485450" cy="41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ES_tradnl"/>
              <a:t>Tono de la presentación: Llamado de atención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Idea: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699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/>
              <a:t>Existe una relación inversa entre la esperanza de vida y la tasa de fertilidad.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CD2C41-324A-98FF-19D1-61398C841CBF}"/>
              </a:ext>
            </a:extLst>
          </p:cNvPr>
          <p:cNvSpPr/>
          <p:nvPr/>
        </p:nvSpPr>
        <p:spPr>
          <a:xfrm>
            <a:off x="5736657" y="548640"/>
            <a:ext cx="2069431" cy="271870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DB368-78B1-EAAE-1770-1510CB02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8801">
            <a:off x="5677244" y="633225"/>
            <a:ext cx="2532302" cy="25323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Visualizaciones</a:t>
            </a:r>
          </a:p>
        </p:txBody>
      </p:sp>
      <p:sp>
        <p:nvSpPr>
          <p:cNvPr id="893" name="Google Shape;893;p44"/>
          <p:cNvSpPr txBox="1"/>
          <p:nvPr/>
        </p:nvSpPr>
        <p:spPr>
          <a:xfrm>
            <a:off x="6655323" y="2901991"/>
            <a:ext cx="2001478" cy="128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 graficar la esperanza de vida al nacer contra los nacimientos por mujer se puede observar una </a:t>
            </a:r>
            <a:r>
              <a:rPr lang="es-ES_tradnl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relación negativa </a:t>
            </a: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entre estas variables.</a:t>
            </a:r>
            <a:endParaRPr lang="es-ES_tradnl"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" name="Gráfico 1">
            <a:extLst>
              <a:ext uri="{FF2B5EF4-FFF2-40B4-BE49-F238E27FC236}">
                <a16:creationId xmlns:a16="http://schemas.microsoft.com/office/drawing/2014/main" id="{5C73915E-608F-44BC-5C7F-2B5ACE74A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289376"/>
              </p:ext>
            </p:extLst>
          </p:nvPr>
        </p:nvGraphicFramePr>
        <p:xfrm>
          <a:off x="720000" y="1554465"/>
          <a:ext cx="5806306" cy="317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Visualizaciones</a:t>
            </a:r>
          </a:p>
        </p:txBody>
      </p:sp>
      <p:sp>
        <p:nvSpPr>
          <p:cNvPr id="4" name="Google Shape;893;p44">
            <a:extLst>
              <a:ext uri="{FF2B5EF4-FFF2-40B4-BE49-F238E27FC236}">
                <a16:creationId xmlns:a16="http://schemas.microsoft.com/office/drawing/2014/main" id="{248B4F32-2C1D-D398-80CD-B7DC0498FBD9}"/>
              </a:ext>
            </a:extLst>
          </p:cNvPr>
          <p:cNvSpPr txBox="1"/>
          <p:nvPr/>
        </p:nvSpPr>
        <p:spPr>
          <a:xfrm>
            <a:off x="6023728" y="1522567"/>
            <a:ext cx="2743200" cy="128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observa una </a:t>
            </a:r>
            <a:r>
              <a:rPr lang="es-ES_tradnl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disminución</a:t>
            </a: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en el indicador nacimientos por mujer a lo largo del tiempo.</a:t>
            </a:r>
          </a:p>
        </p:txBody>
      </p:sp>
      <p:sp>
        <p:nvSpPr>
          <p:cNvPr id="6" name="Google Shape;893;p44">
            <a:extLst>
              <a:ext uri="{FF2B5EF4-FFF2-40B4-BE49-F238E27FC236}">
                <a16:creationId xmlns:a16="http://schemas.microsoft.com/office/drawing/2014/main" id="{54569E03-29DE-305C-DBC6-DCA7A10104A7}"/>
              </a:ext>
            </a:extLst>
          </p:cNvPr>
          <p:cNvSpPr txBox="1"/>
          <p:nvPr/>
        </p:nvSpPr>
        <p:spPr>
          <a:xfrm>
            <a:off x="6023728" y="3328445"/>
            <a:ext cx="2743200" cy="128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observa un </a:t>
            </a:r>
            <a:r>
              <a:rPr lang="es-ES_tradnl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aumento</a:t>
            </a: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en el indicador expectativa de vida a lo largo del tiempo.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2C0811C-C63F-427B-A100-BB885664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513434"/>
              </p:ext>
            </p:extLst>
          </p:nvPr>
        </p:nvGraphicFramePr>
        <p:xfrm>
          <a:off x="462054" y="1000200"/>
          <a:ext cx="540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0FF45F6-FAEB-4423-958E-F5581F1DF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992829"/>
              </p:ext>
            </p:extLst>
          </p:nvPr>
        </p:nvGraphicFramePr>
        <p:xfrm>
          <a:off x="462054" y="3061220"/>
          <a:ext cx="540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8090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Conclusiones:</a:t>
            </a:r>
          </a:p>
        </p:txBody>
      </p:sp>
      <p:sp>
        <p:nvSpPr>
          <p:cNvPr id="417" name="Google Shape;417;p32"/>
          <p:cNvSpPr txBox="1">
            <a:spLocks noGrp="1"/>
          </p:cNvSpPr>
          <p:nvPr>
            <p:ph type="subTitle" idx="2"/>
          </p:nvPr>
        </p:nvSpPr>
        <p:spPr>
          <a:xfrm>
            <a:off x="2214421" y="1763505"/>
            <a:ext cx="5299956" cy="808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A lo largo del tiempo, debido a la presencia de mayores investigaciones la mujeres de la población pueden acceder a métodos anticonceptivos.</a:t>
            </a:r>
          </a:p>
        </p:txBody>
      </p:sp>
      <p:sp>
        <p:nvSpPr>
          <p:cNvPr id="6" name="Google Shape;417;p32">
            <a:extLst>
              <a:ext uri="{FF2B5EF4-FFF2-40B4-BE49-F238E27FC236}">
                <a16:creationId xmlns:a16="http://schemas.microsoft.com/office/drawing/2014/main" id="{6A9B4A5B-D972-758F-97AF-C10BCE5D9489}"/>
              </a:ext>
            </a:extLst>
          </p:cNvPr>
          <p:cNvSpPr txBox="1">
            <a:spLocks/>
          </p:cNvSpPr>
          <p:nvPr/>
        </p:nvSpPr>
        <p:spPr>
          <a:xfrm>
            <a:off x="1440100" y="3205739"/>
            <a:ext cx="5299956" cy="80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ES_tradnl"/>
              <a:t>Investigaciones en temas de salud permiten encontrar soluciones a diversas enfermedades aumentando la expectativa de vida de la población.</a:t>
            </a:r>
          </a:p>
        </p:txBody>
      </p:sp>
      <p:sp>
        <p:nvSpPr>
          <p:cNvPr id="8" name="Google Shape;415;p32">
            <a:extLst>
              <a:ext uri="{FF2B5EF4-FFF2-40B4-BE49-F238E27FC236}">
                <a16:creationId xmlns:a16="http://schemas.microsoft.com/office/drawing/2014/main" id="{9A92CE0E-BE2B-A6C7-35CD-557254023854}"/>
              </a:ext>
            </a:extLst>
          </p:cNvPr>
          <p:cNvSpPr txBox="1">
            <a:spLocks/>
          </p:cNvSpPr>
          <p:nvPr/>
        </p:nvSpPr>
        <p:spPr>
          <a:xfrm>
            <a:off x="1320797" y="1763505"/>
            <a:ext cx="548994" cy="88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_tradnl" sz="600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Google Shape;415;p32">
            <a:extLst>
              <a:ext uri="{FF2B5EF4-FFF2-40B4-BE49-F238E27FC236}">
                <a16:creationId xmlns:a16="http://schemas.microsoft.com/office/drawing/2014/main" id="{627F9C83-715B-4EA0-94CF-516306992501}"/>
              </a:ext>
            </a:extLst>
          </p:cNvPr>
          <p:cNvSpPr txBox="1">
            <a:spLocks/>
          </p:cNvSpPr>
          <p:nvPr/>
        </p:nvSpPr>
        <p:spPr>
          <a:xfrm>
            <a:off x="6882393" y="3124590"/>
            <a:ext cx="631984" cy="88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_tradnl" sz="600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439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Visualizaciones GESTALT:</a:t>
            </a:r>
          </a:p>
        </p:txBody>
      </p:sp>
      <p:graphicFrame>
        <p:nvGraphicFramePr>
          <p:cNvPr id="5" name="Gráfico 1">
            <a:extLst>
              <a:ext uri="{FF2B5EF4-FFF2-40B4-BE49-F238E27FC236}">
                <a16:creationId xmlns:a16="http://schemas.microsoft.com/office/drawing/2014/main" id="{5C73915E-608F-44BC-5C7F-2B5ACE74A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75316"/>
              </p:ext>
            </p:extLst>
          </p:nvPr>
        </p:nvGraphicFramePr>
        <p:xfrm>
          <a:off x="1274211" y="1367922"/>
          <a:ext cx="5806306" cy="317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Google Shape;893;p44">
            <a:extLst>
              <a:ext uri="{FF2B5EF4-FFF2-40B4-BE49-F238E27FC236}">
                <a16:creationId xmlns:a16="http://schemas.microsoft.com/office/drawing/2014/main" id="{23257599-837E-A7C7-E2E4-3F23CC9F1D42}"/>
              </a:ext>
            </a:extLst>
          </p:cNvPr>
          <p:cNvSpPr txBox="1"/>
          <p:nvPr/>
        </p:nvSpPr>
        <p:spPr>
          <a:xfrm>
            <a:off x="7080517" y="2822854"/>
            <a:ext cx="1080663" cy="22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Clausura</a:t>
            </a:r>
            <a:endParaRPr lang="es-ES_tradnl"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893;p44">
            <a:extLst>
              <a:ext uri="{FF2B5EF4-FFF2-40B4-BE49-F238E27FC236}">
                <a16:creationId xmlns:a16="http://schemas.microsoft.com/office/drawing/2014/main" id="{02E51778-162C-93C2-5C7F-D4D4C56B32E0}"/>
              </a:ext>
            </a:extLst>
          </p:cNvPr>
          <p:cNvSpPr txBox="1"/>
          <p:nvPr/>
        </p:nvSpPr>
        <p:spPr>
          <a:xfrm>
            <a:off x="6868080" y="2132607"/>
            <a:ext cx="1161284" cy="22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Semejanza</a:t>
            </a:r>
            <a:endParaRPr lang="es-ES_tradnl"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1B613-BF01-7A56-4D28-9163349F32F8}"/>
              </a:ext>
            </a:extLst>
          </p:cNvPr>
          <p:cNvCxnSpPr/>
          <p:nvPr/>
        </p:nvCxnSpPr>
        <p:spPr>
          <a:xfrm flipH="1" flipV="1">
            <a:off x="6699183" y="2892391"/>
            <a:ext cx="381334" cy="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7B0D20-86DE-D298-09BC-8A450C9DFC7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794291" y="2243375"/>
            <a:ext cx="1073789" cy="1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62543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Presentación en pantalla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Poppins Black</vt:lpstr>
      <vt:lpstr>Palanquin Dark</vt:lpstr>
      <vt:lpstr>Poppins</vt:lpstr>
      <vt:lpstr>Robotic Workshop by Slidesgo</vt:lpstr>
      <vt:lpstr>Taller  10 Visualización</vt:lpstr>
      <vt:lpstr>Contenido:</vt:lpstr>
      <vt:lpstr>Audiencia objetivo:</vt:lpstr>
      <vt:lpstr>Audiencia Acción:</vt:lpstr>
      <vt:lpstr>Idea:</vt:lpstr>
      <vt:lpstr>Visualizaciones</vt:lpstr>
      <vt:lpstr>Visualizaciones</vt:lpstr>
      <vt:lpstr>Conclusiones:</vt:lpstr>
      <vt:lpstr>Visualizaciones GESTALT:</vt:lpstr>
      <vt:lpstr>Visualizaciones GESTALT: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10- Visualización</dc:title>
  <dc:creator>SGM</dc:creator>
  <cp:lastModifiedBy>Santiago Gonzalez Montealegre</cp:lastModifiedBy>
  <cp:revision>1</cp:revision>
  <dcterms:modified xsi:type="dcterms:W3CDTF">2023-04-27T15:57:36Z</dcterms:modified>
</cp:coreProperties>
</file>