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7" autoAdjust="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381000" y="555163"/>
            <a:ext cx="3429000" cy="2611398"/>
            <a:chOff x="2438400" y="1219200"/>
            <a:chExt cx="3429000" cy="2611398"/>
          </a:xfrm>
        </p:grpSpPr>
        <p:sp>
          <p:nvSpPr>
            <p:cNvPr id="4" name="TextBox 3"/>
            <p:cNvSpPr txBox="1"/>
            <p:nvPr/>
          </p:nvSpPr>
          <p:spPr>
            <a:xfrm>
              <a:off x="3581400" y="1872734"/>
              <a:ext cx="10994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</a:t>
              </a:r>
              <a:r>
                <a:rPr lang="en-US" dirty="0" err="1" smtClean="0"/>
                <a:t>ncryptor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81400" y="2797229"/>
              <a:ext cx="1123513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</a:t>
              </a:r>
              <a:r>
                <a:rPr lang="en-US" dirty="0" err="1" smtClean="0"/>
                <a:t>ecryptor</a:t>
              </a:r>
              <a:endParaRPr lang="en-US" dirty="0"/>
            </a:p>
          </p:txBody>
        </p:sp>
        <p:sp>
          <p:nvSpPr>
            <p:cNvPr id="6" name="Parallelogram 5"/>
            <p:cNvSpPr/>
            <p:nvPr/>
          </p:nvSpPr>
          <p:spPr>
            <a:xfrm>
              <a:off x="2438400" y="2373664"/>
              <a:ext cx="1066800" cy="325398"/>
            </a:xfrm>
            <a:prstGeom prst="parallelogram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Plain Text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Parallelogram 6"/>
            <p:cNvSpPr/>
            <p:nvPr/>
          </p:nvSpPr>
          <p:spPr>
            <a:xfrm>
              <a:off x="4724400" y="2387065"/>
              <a:ext cx="1143000" cy="311997"/>
            </a:xfrm>
            <a:prstGeom prst="parallelogram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Cipher Text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Curved Connector 8"/>
            <p:cNvCxnSpPr>
              <a:stCxn id="6" idx="0"/>
              <a:endCxn id="4" idx="1"/>
            </p:cNvCxnSpPr>
            <p:nvPr/>
          </p:nvCxnSpPr>
          <p:spPr>
            <a:xfrm rot="5400000" flipH="1" flipV="1">
              <a:off x="3118468" y="1910732"/>
              <a:ext cx="316264" cy="609600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>
              <a:stCxn id="4" idx="3"/>
              <a:endCxn id="7" idx="1"/>
            </p:cNvCxnSpPr>
            <p:nvPr/>
          </p:nvCxnSpPr>
          <p:spPr>
            <a:xfrm>
              <a:off x="4680868" y="2057400"/>
              <a:ext cx="654032" cy="329665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7" idx="4"/>
              <a:endCxn id="5" idx="3"/>
            </p:cNvCxnSpPr>
            <p:nvPr/>
          </p:nvCxnSpPr>
          <p:spPr>
            <a:xfrm rot="5400000">
              <a:off x="4858991" y="2544985"/>
              <a:ext cx="282833" cy="590987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stCxn id="5" idx="1"/>
              <a:endCxn id="6" idx="4"/>
            </p:cNvCxnSpPr>
            <p:nvPr/>
          </p:nvCxnSpPr>
          <p:spPr>
            <a:xfrm rot="10800000">
              <a:off x="2971800" y="2699063"/>
              <a:ext cx="609600" cy="282833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arallelogram 49"/>
            <p:cNvSpPr/>
            <p:nvPr/>
          </p:nvSpPr>
          <p:spPr>
            <a:xfrm>
              <a:off x="3445334" y="1219200"/>
              <a:ext cx="1371600" cy="401598"/>
            </a:xfrm>
            <a:prstGeom prst="parallelogram">
              <a:avLst/>
            </a:prstGeom>
            <a:gradFill>
              <a:gsLst>
                <a:gs pos="0">
                  <a:srgbClr val="00B0F0"/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</a:gra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Encryption Key (EK)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Parallelogram 50"/>
            <p:cNvSpPr/>
            <p:nvPr/>
          </p:nvSpPr>
          <p:spPr>
            <a:xfrm>
              <a:off x="3457356" y="3429000"/>
              <a:ext cx="1371600" cy="401598"/>
            </a:xfrm>
            <a:prstGeom prst="parallelogram">
              <a:avLst/>
            </a:prstGeom>
            <a:gradFill>
              <a:gsLst>
                <a:gs pos="0">
                  <a:srgbClr val="00B0F0"/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</a:gra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Decryption Key (DK)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>
              <a:stCxn id="50" idx="4"/>
              <a:endCxn id="4" idx="0"/>
            </p:cNvCxnSpPr>
            <p:nvPr/>
          </p:nvCxnSpPr>
          <p:spPr>
            <a:xfrm>
              <a:off x="4131134" y="1620798"/>
              <a:ext cx="0" cy="25193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1" idx="0"/>
              <a:endCxn id="5" idx="2"/>
            </p:cNvCxnSpPr>
            <p:nvPr/>
          </p:nvCxnSpPr>
          <p:spPr>
            <a:xfrm flipV="1">
              <a:off x="4143156" y="3166561"/>
              <a:ext cx="1" cy="262439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3505200" y="2861820"/>
            <a:ext cx="4342557" cy="2958007"/>
            <a:chOff x="2438400" y="966488"/>
            <a:chExt cx="4342557" cy="2958007"/>
          </a:xfrm>
        </p:grpSpPr>
        <p:sp>
          <p:nvSpPr>
            <p:cNvPr id="66" name="TextBox 65"/>
            <p:cNvSpPr txBox="1"/>
            <p:nvPr/>
          </p:nvSpPr>
          <p:spPr>
            <a:xfrm>
              <a:off x="3581400" y="1524000"/>
              <a:ext cx="10994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</a:t>
              </a:r>
              <a:r>
                <a:rPr lang="en-US" dirty="0" err="1" smtClean="0"/>
                <a:t>ncryptor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81400" y="3212068"/>
              <a:ext cx="1123513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</a:t>
              </a:r>
              <a:r>
                <a:rPr lang="en-US" dirty="0" err="1" smtClean="0"/>
                <a:t>ecryptor</a:t>
              </a:r>
              <a:endParaRPr lang="en-US" dirty="0"/>
            </a:p>
          </p:txBody>
        </p:sp>
        <p:sp>
          <p:nvSpPr>
            <p:cNvPr id="68" name="Parallelogram 67"/>
            <p:cNvSpPr/>
            <p:nvPr/>
          </p:nvSpPr>
          <p:spPr>
            <a:xfrm>
              <a:off x="2438400" y="2373664"/>
              <a:ext cx="1066800" cy="325398"/>
            </a:xfrm>
            <a:prstGeom prst="parallelogram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Plain Text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Curved Connector 68"/>
            <p:cNvCxnSpPr>
              <a:stCxn id="68" idx="0"/>
              <a:endCxn id="66" idx="1"/>
            </p:cNvCxnSpPr>
            <p:nvPr/>
          </p:nvCxnSpPr>
          <p:spPr>
            <a:xfrm rot="5400000" flipH="1" flipV="1">
              <a:off x="2944101" y="1736365"/>
              <a:ext cx="664998" cy="609600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>
              <a:stCxn id="67" idx="1"/>
              <a:endCxn id="68" idx="4"/>
            </p:cNvCxnSpPr>
            <p:nvPr/>
          </p:nvCxnSpPr>
          <p:spPr>
            <a:xfrm rot="10800000">
              <a:off x="2971800" y="2699062"/>
              <a:ext cx="609600" cy="697672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/>
            <p:cNvGrpSpPr/>
            <p:nvPr/>
          </p:nvGrpSpPr>
          <p:grpSpPr>
            <a:xfrm>
              <a:off x="5256237" y="966488"/>
              <a:ext cx="1524720" cy="2958007"/>
              <a:chOff x="5400575" y="1132729"/>
              <a:chExt cx="1524720" cy="2958007"/>
            </a:xfrm>
          </p:grpSpPr>
          <p:sp>
            <p:nvSpPr>
              <p:cNvPr id="74" name="Parallelogram 73"/>
              <p:cNvSpPr/>
              <p:nvPr/>
            </p:nvSpPr>
            <p:spPr>
              <a:xfrm>
                <a:off x="5520891" y="1264000"/>
                <a:ext cx="1295400" cy="155999"/>
              </a:xfrm>
              <a:prstGeom prst="parallelogram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Cipher Text 1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Parallelogram 74"/>
              <p:cNvSpPr/>
              <p:nvPr/>
            </p:nvSpPr>
            <p:spPr>
              <a:xfrm>
                <a:off x="5505651" y="1504297"/>
                <a:ext cx="1295400" cy="155999"/>
              </a:xfrm>
              <a:prstGeom prst="parallelogram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Cipher Text 2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Parallelogram 75"/>
              <p:cNvSpPr/>
              <p:nvPr/>
            </p:nvSpPr>
            <p:spPr>
              <a:xfrm>
                <a:off x="5486400" y="1744779"/>
                <a:ext cx="1295400" cy="155999"/>
              </a:xfrm>
              <a:prstGeom prst="parallelogram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Cipher Text 3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Parallelogram 76"/>
              <p:cNvSpPr/>
              <p:nvPr/>
            </p:nvSpPr>
            <p:spPr>
              <a:xfrm>
                <a:off x="5486400" y="2663401"/>
                <a:ext cx="1295400" cy="155999"/>
              </a:xfrm>
              <a:prstGeom prst="parallelogram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Cipher Text N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982195" y="1983121"/>
                <a:ext cx="3433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</a:p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981669" y="2843395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en-US" dirty="0"/>
              </a:p>
            </p:txBody>
          </p:sp>
          <p:sp>
            <p:nvSpPr>
              <p:cNvPr id="80" name="Parallelogram 79"/>
              <p:cNvSpPr/>
              <p:nvPr/>
            </p:nvSpPr>
            <p:spPr>
              <a:xfrm>
                <a:off x="5467582" y="3270595"/>
                <a:ext cx="1295400" cy="359204"/>
              </a:xfrm>
              <a:prstGeom prst="parallelogram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Key File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5400575" y="1132729"/>
                <a:ext cx="1510364" cy="295800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410200" y="3801705"/>
                <a:ext cx="15150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Encrypted Batch Files</a:t>
                </a:r>
                <a:endParaRPr lang="en-US" sz="1200" dirty="0"/>
              </a:p>
            </p:txBody>
          </p:sp>
        </p:grpSp>
        <p:cxnSp>
          <p:nvCxnSpPr>
            <p:cNvPr id="72" name="Straight Arrow Connector 71"/>
            <p:cNvCxnSpPr>
              <a:stCxn id="66" idx="3"/>
            </p:cNvCxnSpPr>
            <p:nvPr/>
          </p:nvCxnSpPr>
          <p:spPr>
            <a:xfrm>
              <a:off x="4680868" y="1708666"/>
              <a:ext cx="5753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endCxn id="67" idx="3"/>
            </p:cNvCxnSpPr>
            <p:nvPr/>
          </p:nvCxnSpPr>
          <p:spPr>
            <a:xfrm flipH="1" flipV="1">
              <a:off x="4704913" y="3396734"/>
              <a:ext cx="550481" cy="9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631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49392" y="1143000"/>
            <a:ext cx="4332793" cy="3200400"/>
            <a:chOff x="1749392" y="1143000"/>
            <a:chExt cx="4332793" cy="32004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62" t="18069" r="68751" b="43221"/>
            <a:stretch/>
          </p:blipFill>
          <p:spPr bwMode="auto">
            <a:xfrm rot="5400000">
              <a:off x="3975730" y="-353692"/>
              <a:ext cx="437323" cy="3775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9" name="Straight Arrow Connector 28"/>
            <p:cNvCxnSpPr>
              <a:stCxn id="28" idx="2"/>
              <a:endCxn id="30" idx="0"/>
            </p:cNvCxnSpPr>
            <p:nvPr/>
          </p:nvCxnSpPr>
          <p:spPr>
            <a:xfrm flipH="1">
              <a:off x="2026391" y="1925202"/>
              <a:ext cx="3208" cy="286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310285" y="2384145"/>
              <a:ext cx="3771900" cy="438150"/>
              <a:chOff x="365436" y="1927795"/>
              <a:chExt cx="3771900" cy="438150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436" y="1927795"/>
                <a:ext cx="3771900" cy="438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970" r="47283"/>
              <a:stretch/>
            </p:blipFill>
            <p:spPr bwMode="auto">
              <a:xfrm rot="10800000">
                <a:off x="1010653" y="1927795"/>
                <a:ext cx="1386038" cy="438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31" name="Straight Arrow Connector 30"/>
            <p:cNvCxnSpPr/>
            <p:nvPr/>
          </p:nvCxnSpPr>
          <p:spPr>
            <a:xfrm>
              <a:off x="2955501" y="2898495"/>
              <a:ext cx="138603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271429" y="2926296"/>
              <a:ext cx="7541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Reversed</a:t>
              </a:r>
              <a:endParaRPr lang="en-US" sz="1200" dirty="0"/>
            </a:p>
          </p:txBody>
        </p:sp>
        <p:cxnSp>
          <p:nvCxnSpPr>
            <p:cNvPr id="78" name="Straight Arrow Connector 77"/>
            <p:cNvCxnSpPr>
              <a:stCxn id="30" idx="2"/>
              <a:endCxn id="32" idx="0"/>
            </p:cNvCxnSpPr>
            <p:nvPr/>
          </p:nvCxnSpPr>
          <p:spPr>
            <a:xfrm>
              <a:off x="2026391" y="2994321"/>
              <a:ext cx="6895" cy="3382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2306598" y="3504624"/>
              <a:ext cx="3771900" cy="438151"/>
              <a:chOff x="500190" y="2382091"/>
              <a:chExt cx="3771900" cy="438151"/>
            </a:xfrm>
          </p:grpSpPr>
          <p:pic>
            <p:nvPicPr>
              <p:cNvPr id="56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190" y="2382092"/>
                <a:ext cx="3771900" cy="438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" name="Picture 5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970" r="47283"/>
              <a:stretch/>
            </p:blipFill>
            <p:spPr bwMode="auto">
              <a:xfrm rot="10800000">
                <a:off x="1145407" y="2382091"/>
                <a:ext cx="1386038" cy="438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30" name="Picture 6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27" r="74518"/>
            <a:stretch/>
          </p:blipFill>
          <p:spPr bwMode="auto">
            <a:xfrm>
              <a:off x="4196235" y="3508361"/>
              <a:ext cx="722525" cy="438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8" name="Straight Arrow Connector 67"/>
            <p:cNvCxnSpPr/>
            <p:nvPr/>
          </p:nvCxnSpPr>
          <p:spPr>
            <a:xfrm flipV="1">
              <a:off x="2565468" y="4063810"/>
              <a:ext cx="705961" cy="2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4191000" y="4063812"/>
              <a:ext cx="705961" cy="2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2916374" y="4063814"/>
              <a:ext cx="6000" cy="27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4557497" y="4063810"/>
              <a:ext cx="6000" cy="27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2916374" y="4343396"/>
              <a:ext cx="1627606" cy="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287993" y="4066401"/>
              <a:ext cx="8949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Transposed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52600" y="1143000"/>
              <a:ext cx="553998" cy="78220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200" dirty="0" smtClean="0"/>
                <a:t>Jigsaw File </a:t>
              </a:r>
            </a:p>
            <a:p>
              <a:r>
                <a:rPr lang="en-US" sz="1200" dirty="0" smtClean="0"/>
                <a:t>(Version 1)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49392" y="2212119"/>
              <a:ext cx="553998" cy="78220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200" dirty="0" smtClean="0"/>
                <a:t>Jigsaw File </a:t>
              </a:r>
            </a:p>
            <a:p>
              <a:r>
                <a:rPr lang="en-US" sz="1200" dirty="0" smtClean="0"/>
                <a:t>(Version 2)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6287" y="3332598"/>
              <a:ext cx="553998" cy="78220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200" dirty="0" smtClean="0"/>
                <a:t>Jigsaw File </a:t>
              </a:r>
            </a:p>
            <a:p>
              <a:r>
                <a:rPr lang="en-US" sz="1200" dirty="0" smtClean="0"/>
                <a:t>(Version 3)</a:t>
              </a:r>
              <a:endParaRPr lang="en-US" sz="1200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4341540" y="1219200"/>
              <a:ext cx="0" cy="284461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191000" y="2286000"/>
              <a:ext cx="0" cy="18288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19"/>
            <a:stretch/>
          </p:blipFill>
          <p:spPr bwMode="auto">
            <a:xfrm>
              <a:off x="2565468" y="3508361"/>
              <a:ext cx="726212" cy="439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2" name="Straight Connector 51"/>
            <p:cNvCxnSpPr/>
            <p:nvPr/>
          </p:nvCxnSpPr>
          <p:spPr>
            <a:xfrm>
              <a:off x="4909400" y="2286000"/>
              <a:ext cx="18720" cy="18288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565468" y="2286000"/>
              <a:ext cx="0" cy="18288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955502" y="1219200"/>
              <a:ext cx="0" cy="278229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287993" y="2286000"/>
              <a:ext cx="0" cy="18288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1444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60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 Han Tong Maurice (Dr)</dc:creator>
  <cp:lastModifiedBy>Windows User</cp:lastModifiedBy>
  <cp:revision>14</cp:revision>
  <dcterms:created xsi:type="dcterms:W3CDTF">2006-08-16T00:00:00Z</dcterms:created>
  <dcterms:modified xsi:type="dcterms:W3CDTF">2016-07-14T06:06:56Z</dcterms:modified>
</cp:coreProperties>
</file>