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945600" cy="32918400"/>
  <p:notesSz cx="6797675" cy="9928225"/>
  <p:defaultTextStyle>
    <a:defPPr>
      <a:defRPr lang="en-US"/>
    </a:defPPr>
    <a:lvl1pPr algn="l" rtl="0" fontAlgn="base">
      <a:spcBef>
        <a:spcPct val="0"/>
      </a:spcBef>
      <a:spcAft>
        <a:spcPct val="0"/>
      </a:spcAft>
      <a:defRPr sz="6100" kern="1200">
        <a:solidFill>
          <a:schemeClr val="tx1"/>
        </a:solidFill>
        <a:latin typeface="Arial" charset="0"/>
        <a:ea typeface="+mn-ea"/>
        <a:cs typeface="Arial" charset="0"/>
      </a:defRPr>
    </a:lvl1pPr>
    <a:lvl2pPr marL="457200" algn="l" rtl="0" fontAlgn="base">
      <a:spcBef>
        <a:spcPct val="0"/>
      </a:spcBef>
      <a:spcAft>
        <a:spcPct val="0"/>
      </a:spcAft>
      <a:defRPr sz="6100" kern="1200">
        <a:solidFill>
          <a:schemeClr val="tx1"/>
        </a:solidFill>
        <a:latin typeface="Arial" charset="0"/>
        <a:ea typeface="+mn-ea"/>
        <a:cs typeface="Arial" charset="0"/>
      </a:defRPr>
    </a:lvl2pPr>
    <a:lvl3pPr marL="914400" algn="l" rtl="0" fontAlgn="base">
      <a:spcBef>
        <a:spcPct val="0"/>
      </a:spcBef>
      <a:spcAft>
        <a:spcPct val="0"/>
      </a:spcAft>
      <a:defRPr sz="6100" kern="1200">
        <a:solidFill>
          <a:schemeClr val="tx1"/>
        </a:solidFill>
        <a:latin typeface="Arial" charset="0"/>
        <a:ea typeface="+mn-ea"/>
        <a:cs typeface="Arial" charset="0"/>
      </a:defRPr>
    </a:lvl3pPr>
    <a:lvl4pPr marL="1371600" algn="l" rtl="0" fontAlgn="base">
      <a:spcBef>
        <a:spcPct val="0"/>
      </a:spcBef>
      <a:spcAft>
        <a:spcPct val="0"/>
      </a:spcAft>
      <a:defRPr sz="6100" kern="1200">
        <a:solidFill>
          <a:schemeClr val="tx1"/>
        </a:solidFill>
        <a:latin typeface="Arial" charset="0"/>
        <a:ea typeface="+mn-ea"/>
        <a:cs typeface="Arial" charset="0"/>
      </a:defRPr>
    </a:lvl4pPr>
    <a:lvl5pPr marL="1828800" algn="l" rtl="0" fontAlgn="base">
      <a:spcBef>
        <a:spcPct val="0"/>
      </a:spcBef>
      <a:spcAft>
        <a:spcPct val="0"/>
      </a:spcAft>
      <a:defRPr sz="6100" kern="1200">
        <a:solidFill>
          <a:schemeClr val="tx1"/>
        </a:solidFill>
        <a:latin typeface="Arial" charset="0"/>
        <a:ea typeface="+mn-ea"/>
        <a:cs typeface="Arial" charset="0"/>
      </a:defRPr>
    </a:lvl5pPr>
    <a:lvl6pPr marL="2286000" algn="l" defTabSz="914400" rtl="0" eaLnBrk="1" latinLnBrk="0" hangingPunct="1">
      <a:defRPr sz="6100" kern="1200">
        <a:solidFill>
          <a:schemeClr val="tx1"/>
        </a:solidFill>
        <a:latin typeface="Arial" charset="0"/>
        <a:ea typeface="+mn-ea"/>
        <a:cs typeface="Arial" charset="0"/>
      </a:defRPr>
    </a:lvl6pPr>
    <a:lvl7pPr marL="2743200" algn="l" defTabSz="914400" rtl="0" eaLnBrk="1" latinLnBrk="0" hangingPunct="1">
      <a:defRPr sz="6100" kern="1200">
        <a:solidFill>
          <a:schemeClr val="tx1"/>
        </a:solidFill>
        <a:latin typeface="Arial" charset="0"/>
        <a:ea typeface="+mn-ea"/>
        <a:cs typeface="Arial" charset="0"/>
      </a:defRPr>
    </a:lvl7pPr>
    <a:lvl8pPr marL="3200400" algn="l" defTabSz="914400" rtl="0" eaLnBrk="1" latinLnBrk="0" hangingPunct="1">
      <a:defRPr sz="6100" kern="1200">
        <a:solidFill>
          <a:schemeClr val="tx1"/>
        </a:solidFill>
        <a:latin typeface="Arial" charset="0"/>
        <a:ea typeface="+mn-ea"/>
        <a:cs typeface="Arial" charset="0"/>
      </a:defRPr>
    </a:lvl8pPr>
    <a:lvl9pPr marL="3657600" algn="l" defTabSz="914400" rtl="0" eaLnBrk="1" latinLnBrk="0" hangingPunct="1">
      <a:defRPr sz="61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3478"/>
    <a:srgbClr val="000066"/>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78" autoAdjust="0"/>
    <p:restoredTop sz="98898" autoAdjust="0"/>
  </p:normalViewPr>
  <p:slideViewPr>
    <p:cSldViewPr snapToGrid="0" snapToObjects="1">
      <p:cViewPr>
        <p:scale>
          <a:sx n="60" d="100"/>
          <a:sy n="60" d="100"/>
        </p:scale>
        <p:origin x="804" y="6444"/>
      </p:cViewPr>
      <p:guideLst>
        <p:guide orient="horz" pos="10368"/>
        <p:guide pos="6912"/>
      </p:guideLst>
    </p:cSldViewPr>
  </p:slideViewPr>
  <p:notesTextViewPr>
    <p:cViewPr>
      <p:scale>
        <a:sx n="100" d="100"/>
        <a:sy n="100" d="100"/>
      </p:scale>
      <p:origin x="0" y="1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1" y="1"/>
            <a:ext cx="2946145" cy="49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2970" tIns="31486" rIns="62970" bIns="31486" numCol="1" anchor="t" anchorCtr="0" compatLnSpc="1">
            <a:prstTxWarp prst="textNoShape">
              <a:avLst/>
            </a:prstTxWarp>
          </a:bodyPr>
          <a:lstStyle>
            <a:lvl1pPr defTabSz="630950">
              <a:defRPr sz="800"/>
            </a:lvl1pPr>
          </a:lstStyle>
          <a:p>
            <a:endParaRPr lang="en-US" altLang="en-US"/>
          </a:p>
        </p:txBody>
      </p:sp>
      <p:sp>
        <p:nvSpPr>
          <p:cNvPr id="13315" name="Rectangle 3"/>
          <p:cNvSpPr>
            <a:spLocks noGrp="1" noChangeArrowheads="1"/>
          </p:cNvSpPr>
          <p:nvPr>
            <p:ph type="dt" sz="quarter" idx="1"/>
          </p:nvPr>
        </p:nvSpPr>
        <p:spPr bwMode="auto">
          <a:xfrm>
            <a:off x="3851530" y="1"/>
            <a:ext cx="2944525" cy="49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2970" tIns="31486" rIns="62970" bIns="31486" numCol="1" anchor="t" anchorCtr="0" compatLnSpc="1">
            <a:prstTxWarp prst="textNoShape">
              <a:avLst/>
            </a:prstTxWarp>
          </a:bodyPr>
          <a:lstStyle>
            <a:lvl1pPr algn="r" defTabSz="630950">
              <a:defRPr sz="800"/>
            </a:lvl1pPr>
          </a:lstStyle>
          <a:p>
            <a:endParaRPr lang="en-US" altLang="en-US"/>
          </a:p>
        </p:txBody>
      </p:sp>
      <p:sp>
        <p:nvSpPr>
          <p:cNvPr id="13316" name="Rectangle 4"/>
          <p:cNvSpPr>
            <a:spLocks noGrp="1" noChangeArrowheads="1"/>
          </p:cNvSpPr>
          <p:nvPr>
            <p:ph type="ftr" sz="quarter" idx="2"/>
          </p:nvPr>
        </p:nvSpPr>
        <p:spPr bwMode="auto">
          <a:xfrm>
            <a:off x="1" y="9429731"/>
            <a:ext cx="2946145" cy="49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2970" tIns="31486" rIns="62970" bIns="31486" numCol="1" anchor="b" anchorCtr="0" compatLnSpc="1">
            <a:prstTxWarp prst="textNoShape">
              <a:avLst/>
            </a:prstTxWarp>
          </a:bodyPr>
          <a:lstStyle>
            <a:lvl1pPr defTabSz="630950">
              <a:defRPr sz="800"/>
            </a:lvl1pPr>
          </a:lstStyle>
          <a:p>
            <a:endParaRPr lang="en-US" altLang="en-US"/>
          </a:p>
        </p:txBody>
      </p:sp>
      <p:sp>
        <p:nvSpPr>
          <p:cNvPr id="13317" name="Rectangle 5"/>
          <p:cNvSpPr>
            <a:spLocks noGrp="1" noChangeArrowheads="1"/>
          </p:cNvSpPr>
          <p:nvPr>
            <p:ph type="sldNum" sz="quarter" idx="3"/>
          </p:nvPr>
        </p:nvSpPr>
        <p:spPr bwMode="auto">
          <a:xfrm>
            <a:off x="3851530" y="9429731"/>
            <a:ext cx="2944525" cy="49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2970" tIns="31486" rIns="62970" bIns="31486" numCol="1" anchor="b" anchorCtr="0" compatLnSpc="1">
            <a:prstTxWarp prst="textNoShape">
              <a:avLst/>
            </a:prstTxWarp>
          </a:bodyPr>
          <a:lstStyle>
            <a:lvl1pPr algn="r" defTabSz="630950">
              <a:defRPr sz="800"/>
            </a:lvl1pPr>
          </a:lstStyle>
          <a:p>
            <a:fld id="{35C8D1A5-688B-4114-AEEA-16DFB28E7A55}" type="slidenum">
              <a:rPr lang="en-US" altLang="en-US"/>
              <a:pPr/>
              <a:t>‹#›</a:t>
            </a:fld>
            <a:endParaRPr lang="en-US" altLang="en-US"/>
          </a:p>
        </p:txBody>
      </p:sp>
    </p:spTree>
    <p:extLst>
      <p:ext uri="{BB962C8B-B14F-4D97-AF65-F5344CB8AC3E}">
        <p14:creationId xmlns:p14="http://schemas.microsoft.com/office/powerpoint/2010/main" val="1615725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2946145" cy="49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5" rIns="91426" bIns="45715" numCol="1" anchor="t" anchorCtr="0" compatLnSpc="1">
            <a:prstTxWarp prst="textNoShape">
              <a:avLst/>
            </a:prstTxWarp>
          </a:bodyPr>
          <a:lstStyle>
            <a:lvl1pPr defTabSz="914234">
              <a:defRPr sz="1200"/>
            </a:lvl1pPr>
          </a:lstStyle>
          <a:p>
            <a:endParaRPr lang="en-US" altLang="en-US"/>
          </a:p>
        </p:txBody>
      </p:sp>
      <p:sp>
        <p:nvSpPr>
          <p:cNvPr id="3075" name="Rectangle 3"/>
          <p:cNvSpPr>
            <a:spLocks noGrp="1" noChangeArrowheads="1"/>
          </p:cNvSpPr>
          <p:nvPr>
            <p:ph type="dt" idx="1"/>
          </p:nvPr>
        </p:nvSpPr>
        <p:spPr bwMode="auto">
          <a:xfrm>
            <a:off x="3849911" y="1"/>
            <a:ext cx="2946144" cy="49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5" rIns="91426" bIns="45715" numCol="1" anchor="t" anchorCtr="0" compatLnSpc="1">
            <a:prstTxWarp prst="textNoShape">
              <a:avLst/>
            </a:prstTxWarp>
          </a:bodyPr>
          <a:lstStyle>
            <a:lvl1pPr algn="r" defTabSz="914234">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159000" y="746125"/>
            <a:ext cx="2481263"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0254" y="4715667"/>
            <a:ext cx="5437168" cy="4467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5" rIns="91426" bIns="457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9429731"/>
            <a:ext cx="2946145" cy="49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5" rIns="91426" bIns="45715" numCol="1" anchor="b" anchorCtr="0" compatLnSpc="1">
            <a:prstTxWarp prst="textNoShape">
              <a:avLst/>
            </a:prstTxWarp>
          </a:bodyPr>
          <a:lstStyle>
            <a:lvl1pPr defTabSz="914234">
              <a:defRPr sz="1200"/>
            </a:lvl1pPr>
          </a:lstStyle>
          <a:p>
            <a:endParaRPr lang="en-US" altLang="en-US"/>
          </a:p>
        </p:txBody>
      </p:sp>
      <p:sp>
        <p:nvSpPr>
          <p:cNvPr id="3079" name="Rectangle 7"/>
          <p:cNvSpPr>
            <a:spLocks noGrp="1" noChangeArrowheads="1"/>
          </p:cNvSpPr>
          <p:nvPr>
            <p:ph type="sldNum" sz="quarter" idx="5"/>
          </p:nvPr>
        </p:nvSpPr>
        <p:spPr bwMode="auto">
          <a:xfrm>
            <a:off x="3849911" y="9429731"/>
            <a:ext cx="2946144" cy="49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5" rIns="91426" bIns="45715" numCol="1" anchor="b" anchorCtr="0" compatLnSpc="1">
            <a:prstTxWarp prst="textNoShape">
              <a:avLst/>
            </a:prstTxWarp>
          </a:bodyPr>
          <a:lstStyle>
            <a:lvl1pPr algn="r" defTabSz="914234">
              <a:defRPr sz="1200"/>
            </a:lvl1pPr>
          </a:lstStyle>
          <a:p>
            <a:fld id="{06B9B9A4-A95D-4603-A6BF-D0182D1316D5}" type="slidenum">
              <a:rPr lang="en-US" altLang="en-US"/>
              <a:pPr/>
              <a:t>‹#›</a:t>
            </a:fld>
            <a:endParaRPr lang="en-US" altLang="en-US"/>
          </a:p>
        </p:txBody>
      </p:sp>
    </p:spTree>
    <p:extLst>
      <p:ext uri="{BB962C8B-B14F-4D97-AF65-F5344CB8AC3E}">
        <p14:creationId xmlns:p14="http://schemas.microsoft.com/office/powerpoint/2010/main" val="1437883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914234">
              <a:defRPr sz="1200">
                <a:solidFill>
                  <a:schemeClr val="tx1"/>
                </a:solidFill>
                <a:latin typeface="Arial" charset="0"/>
                <a:cs typeface="Arial" charset="0"/>
              </a:defRPr>
            </a:lvl1pPr>
            <a:lvl2pPr marL="743620" indent="-286503" defTabSz="914234">
              <a:defRPr sz="1200">
                <a:solidFill>
                  <a:schemeClr val="tx1"/>
                </a:solidFill>
                <a:latin typeface="Arial" charset="0"/>
                <a:cs typeface="Arial" charset="0"/>
              </a:defRPr>
            </a:lvl2pPr>
            <a:lvl3pPr marL="1142792" indent="-228558" defTabSz="914234">
              <a:defRPr sz="1200">
                <a:solidFill>
                  <a:schemeClr val="tx1"/>
                </a:solidFill>
                <a:latin typeface="Arial" charset="0"/>
                <a:cs typeface="Arial" charset="0"/>
              </a:defRPr>
            </a:lvl3pPr>
            <a:lvl4pPr marL="1599909" indent="-228558" defTabSz="914234">
              <a:defRPr sz="1200">
                <a:solidFill>
                  <a:schemeClr val="tx1"/>
                </a:solidFill>
                <a:latin typeface="Arial" charset="0"/>
                <a:cs typeface="Arial" charset="0"/>
              </a:defRPr>
            </a:lvl4pPr>
            <a:lvl5pPr marL="2057026" indent="-228558" defTabSz="914234">
              <a:defRPr sz="1200">
                <a:solidFill>
                  <a:schemeClr val="tx1"/>
                </a:solidFill>
                <a:latin typeface="Arial" charset="0"/>
                <a:cs typeface="Arial" charset="0"/>
              </a:defRPr>
            </a:lvl5pPr>
            <a:lvl6pPr marL="2520581" indent="-228558" defTabSz="914234" eaLnBrk="0" fontAlgn="base" hangingPunct="0">
              <a:spcBef>
                <a:spcPct val="30000"/>
              </a:spcBef>
              <a:spcAft>
                <a:spcPct val="0"/>
              </a:spcAft>
              <a:defRPr sz="1200">
                <a:solidFill>
                  <a:schemeClr val="tx1"/>
                </a:solidFill>
                <a:latin typeface="Arial" charset="0"/>
                <a:cs typeface="Arial" charset="0"/>
              </a:defRPr>
            </a:lvl6pPr>
            <a:lvl7pPr marL="2984136" indent="-228558" defTabSz="914234" eaLnBrk="0" fontAlgn="base" hangingPunct="0">
              <a:spcBef>
                <a:spcPct val="30000"/>
              </a:spcBef>
              <a:spcAft>
                <a:spcPct val="0"/>
              </a:spcAft>
              <a:defRPr sz="1200">
                <a:solidFill>
                  <a:schemeClr val="tx1"/>
                </a:solidFill>
                <a:latin typeface="Arial" charset="0"/>
                <a:cs typeface="Arial" charset="0"/>
              </a:defRPr>
            </a:lvl7pPr>
            <a:lvl8pPr marL="3447691" indent="-228558" defTabSz="914234" eaLnBrk="0" fontAlgn="base" hangingPunct="0">
              <a:spcBef>
                <a:spcPct val="30000"/>
              </a:spcBef>
              <a:spcAft>
                <a:spcPct val="0"/>
              </a:spcAft>
              <a:defRPr sz="1200">
                <a:solidFill>
                  <a:schemeClr val="tx1"/>
                </a:solidFill>
                <a:latin typeface="Arial" charset="0"/>
                <a:cs typeface="Arial" charset="0"/>
              </a:defRPr>
            </a:lvl8pPr>
            <a:lvl9pPr marL="3911246" indent="-228558" defTabSz="914234" eaLnBrk="0" fontAlgn="base" hangingPunct="0">
              <a:spcBef>
                <a:spcPct val="30000"/>
              </a:spcBef>
              <a:spcAft>
                <a:spcPct val="0"/>
              </a:spcAft>
              <a:defRPr sz="1200">
                <a:solidFill>
                  <a:schemeClr val="tx1"/>
                </a:solidFill>
                <a:latin typeface="Arial" charset="0"/>
                <a:cs typeface="Arial" charset="0"/>
              </a:defRPr>
            </a:lvl9pPr>
          </a:lstStyle>
          <a:p>
            <a:fld id="{799A7CC5-82A7-41B6-9986-5EDDF61A2675}" type="slidenum">
              <a:rPr lang="en-US" altLang="en-US"/>
              <a:pPr/>
              <a:t>1</a:t>
            </a:fld>
            <a:endParaRPr lang="en-US"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725" y="3976688"/>
            <a:ext cx="8159750" cy="2744787"/>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39863" y="7254875"/>
            <a:ext cx="6721475" cy="32702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3969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79425" y="512763"/>
            <a:ext cx="8642350" cy="2133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399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1188" y="512763"/>
            <a:ext cx="2160587" cy="109220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9425" y="512763"/>
            <a:ext cx="6329363" cy="1092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94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425" y="512763"/>
            <a:ext cx="8642350" cy="2133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582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8226425"/>
            <a:ext cx="8161338" cy="2541588"/>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5426075"/>
            <a:ext cx="8161338" cy="28003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951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9425" y="512763"/>
            <a:ext cx="8642350" cy="2133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79425" y="2987675"/>
            <a:ext cx="4244975" cy="844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2987675"/>
            <a:ext cx="4244975" cy="844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876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512763"/>
            <a:ext cx="8642350" cy="2133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2865438"/>
            <a:ext cx="4243388" cy="1193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4059238"/>
            <a:ext cx="4243388" cy="7375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6800" y="2865438"/>
            <a:ext cx="4244975" cy="1193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6800" y="4059238"/>
            <a:ext cx="4244975" cy="7375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682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9425" y="512763"/>
            <a:ext cx="8642350" cy="2133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48555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08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509588"/>
            <a:ext cx="3159125" cy="2168525"/>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509588"/>
            <a:ext cx="5367337" cy="10925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2678113"/>
            <a:ext cx="3159125" cy="8756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426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8961438"/>
            <a:ext cx="5761037" cy="10572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188" y="1144588"/>
            <a:ext cx="5761037" cy="7680325"/>
          </a:xfrm>
        </p:spPr>
        <p:txBody>
          <a:bodyPr lIns="128016" tIns="64008" rIns="128016" bIns="64008"/>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881188" y="10018713"/>
            <a:ext cx="5761037" cy="15033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824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095375" y="7681913"/>
            <a:ext cx="19754850" cy="2172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98" tIns="156749" rIns="313498" bIns="15674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11" descr="curv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870325"/>
            <a:ext cx="219456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descr="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9827538"/>
            <a:ext cx="219456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0" descr="8 CM new_colour1a"/>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55663" y="1141413"/>
            <a:ext cx="6664325"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3725" rtl="0" eaLnBrk="0" fontAlgn="base" hangingPunct="0">
        <a:spcBef>
          <a:spcPct val="0"/>
        </a:spcBef>
        <a:spcAft>
          <a:spcPct val="0"/>
        </a:spcAft>
        <a:defRPr sz="15200">
          <a:solidFill>
            <a:schemeClr val="tx2"/>
          </a:solidFill>
          <a:latin typeface="+mj-lt"/>
          <a:ea typeface="+mj-ea"/>
          <a:cs typeface="+mj-cs"/>
        </a:defRPr>
      </a:lvl1pPr>
      <a:lvl2pPr algn="ctr" defTabSz="3133725" rtl="0" eaLnBrk="0" fontAlgn="base" hangingPunct="0">
        <a:spcBef>
          <a:spcPct val="0"/>
        </a:spcBef>
        <a:spcAft>
          <a:spcPct val="0"/>
        </a:spcAft>
        <a:defRPr sz="15200">
          <a:solidFill>
            <a:schemeClr val="tx2"/>
          </a:solidFill>
          <a:latin typeface="Arial" charset="0"/>
          <a:cs typeface="Arial" charset="0"/>
        </a:defRPr>
      </a:lvl2pPr>
      <a:lvl3pPr algn="ctr" defTabSz="3133725" rtl="0" eaLnBrk="0" fontAlgn="base" hangingPunct="0">
        <a:spcBef>
          <a:spcPct val="0"/>
        </a:spcBef>
        <a:spcAft>
          <a:spcPct val="0"/>
        </a:spcAft>
        <a:defRPr sz="15200">
          <a:solidFill>
            <a:schemeClr val="tx2"/>
          </a:solidFill>
          <a:latin typeface="Arial" charset="0"/>
          <a:cs typeface="Arial" charset="0"/>
        </a:defRPr>
      </a:lvl3pPr>
      <a:lvl4pPr algn="ctr" defTabSz="3133725" rtl="0" eaLnBrk="0" fontAlgn="base" hangingPunct="0">
        <a:spcBef>
          <a:spcPct val="0"/>
        </a:spcBef>
        <a:spcAft>
          <a:spcPct val="0"/>
        </a:spcAft>
        <a:defRPr sz="15200">
          <a:solidFill>
            <a:schemeClr val="tx2"/>
          </a:solidFill>
          <a:latin typeface="Arial" charset="0"/>
          <a:cs typeface="Arial" charset="0"/>
        </a:defRPr>
      </a:lvl4pPr>
      <a:lvl5pPr algn="ctr" defTabSz="3133725" rtl="0" eaLnBrk="0" fontAlgn="base" hangingPunct="0">
        <a:spcBef>
          <a:spcPct val="0"/>
        </a:spcBef>
        <a:spcAft>
          <a:spcPct val="0"/>
        </a:spcAft>
        <a:defRPr sz="15200">
          <a:solidFill>
            <a:schemeClr val="tx2"/>
          </a:solidFill>
          <a:latin typeface="Arial" charset="0"/>
          <a:cs typeface="Arial" charset="0"/>
        </a:defRPr>
      </a:lvl5pPr>
      <a:lvl6pPr marL="457200" algn="ctr" defTabSz="1279525" rtl="0" eaLnBrk="1" fontAlgn="base" hangingPunct="1">
        <a:spcBef>
          <a:spcPct val="0"/>
        </a:spcBef>
        <a:spcAft>
          <a:spcPct val="0"/>
        </a:spcAft>
        <a:defRPr sz="6200">
          <a:solidFill>
            <a:schemeClr val="tx2"/>
          </a:solidFill>
          <a:latin typeface="Arial" charset="0"/>
          <a:cs typeface="Arial" charset="0"/>
        </a:defRPr>
      </a:lvl6pPr>
      <a:lvl7pPr marL="914400" algn="ctr" defTabSz="1279525" rtl="0" eaLnBrk="1" fontAlgn="base" hangingPunct="1">
        <a:spcBef>
          <a:spcPct val="0"/>
        </a:spcBef>
        <a:spcAft>
          <a:spcPct val="0"/>
        </a:spcAft>
        <a:defRPr sz="6200">
          <a:solidFill>
            <a:schemeClr val="tx2"/>
          </a:solidFill>
          <a:latin typeface="Arial" charset="0"/>
          <a:cs typeface="Arial" charset="0"/>
        </a:defRPr>
      </a:lvl7pPr>
      <a:lvl8pPr marL="1371600" algn="ctr" defTabSz="1279525" rtl="0" eaLnBrk="1" fontAlgn="base" hangingPunct="1">
        <a:spcBef>
          <a:spcPct val="0"/>
        </a:spcBef>
        <a:spcAft>
          <a:spcPct val="0"/>
        </a:spcAft>
        <a:defRPr sz="6200">
          <a:solidFill>
            <a:schemeClr val="tx2"/>
          </a:solidFill>
          <a:latin typeface="Arial" charset="0"/>
          <a:cs typeface="Arial" charset="0"/>
        </a:defRPr>
      </a:lvl8pPr>
      <a:lvl9pPr marL="1828800" algn="ctr" defTabSz="1279525" rtl="0" eaLnBrk="1" fontAlgn="base" hangingPunct="1">
        <a:spcBef>
          <a:spcPct val="0"/>
        </a:spcBef>
        <a:spcAft>
          <a:spcPct val="0"/>
        </a:spcAft>
        <a:defRPr sz="6200">
          <a:solidFill>
            <a:schemeClr val="tx2"/>
          </a:solidFill>
          <a:latin typeface="Arial" charset="0"/>
          <a:cs typeface="Arial" charset="0"/>
        </a:defRPr>
      </a:lvl9pPr>
    </p:titleStyle>
    <p:bodyStyle>
      <a:lvl1pPr marL="1174750" indent="-1174750" algn="l" defTabSz="3133725" rtl="0" eaLnBrk="0" fontAlgn="base" hangingPunct="0">
        <a:spcBef>
          <a:spcPct val="20000"/>
        </a:spcBef>
        <a:spcAft>
          <a:spcPct val="0"/>
        </a:spcAft>
        <a:buChar char="•"/>
        <a:defRPr sz="11000">
          <a:solidFill>
            <a:schemeClr val="tx1"/>
          </a:solidFill>
          <a:latin typeface="+mn-lt"/>
          <a:ea typeface="+mn-ea"/>
          <a:cs typeface="+mn-cs"/>
        </a:defRPr>
      </a:lvl1pPr>
      <a:lvl2pPr marL="2546350" indent="-979488" algn="l" defTabSz="3133725" rtl="0" eaLnBrk="0" fontAlgn="base" hangingPunct="0">
        <a:spcBef>
          <a:spcPct val="20000"/>
        </a:spcBef>
        <a:spcAft>
          <a:spcPct val="0"/>
        </a:spcAft>
        <a:buChar char="–"/>
        <a:defRPr sz="9600">
          <a:solidFill>
            <a:schemeClr val="tx1"/>
          </a:solidFill>
          <a:latin typeface="+mn-lt"/>
          <a:cs typeface="+mn-cs"/>
        </a:defRPr>
      </a:lvl2pPr>
      <a:lvl3pPr marL="3917950" indent="-784225" algn="l" defTabSz="3133725" rtl="0" eaLnBrk="0" fontAlgn="base" hangingPunct="0">
        <a:spcBef>
          <a:spcPct val="20000"/>
        </a:spcBef>
        <a:spcAft>
          <a:spcPct val="0"/>
        </a:spcAft>
        <a:buChar char="•"/>
        <a:defRPr sz="8300">
          <a:solidFill>
            <a:schemeClr val="tx1"/>
          </a:solidFill>
          <a:latin typeface="+mn-lt"/>
          <a:cs typeface="+mn-cs"/>
        </a:defRPr>
      </a:lvl3pPr>
      <a:lvl4pPr marL="5484813" indent="-781050" algn="l" defTabSz="3133725" rtl="0" eaLnBrk="0" fontAlgn="base" hangingPunct="0">
        <a:spcBef>
          <a:spcPct val="20000"/>
        </a:spcBef>
        <a:spcAft>
          <a:spcPct val="0"/>
        </a:spcAft>
        <a:buChar char="–"/>
        <a:defRPr sz="6900">
          <a:solidFill>
            <a:schemeClr val="tx1"/>
          </a:solidFill>
          <a:latin typeface="+mn-lt"/>
          <a:cs typeface="+mn-cs"/>
        </a:defRPr>
      </a:lvl4pPr>
      <a:lvl5pPr marL="7051675" indent="-781050" algn="l" defTabSz="3133725" rtl="0" eaLnBrk="0" fontAlgn="base" hangingPunct="0">
        <a:spcBef>
          <a:spcPct val="20000"/>
        </a:spcBef>
        <a:spcAft>
          <a:spcPct val="0"/>
        </a:spcAft>
        <a:buChar char="»"/>
        <a:defRPr sz="6900">
          <a:solidFill>
            <a:schemeClr val="tx1"/>
          </a:solidFill>
          <a:latin typeface="+mn-lt"/>
          <a:cs typeface="+mn-cs"/>
        </a:defRPr>
      </a:lvl5pPr>
      <a:lvl6pPr marL="3336925" indent="-319088" algn="l" defTabSz="1279525" rtl="0" eaLnBrk="1" fontAlgn="base" hangingPunct="1">
        <a:spcBef>
          <a:spcPct val="20000"/>
        </a:spcBef>
        <a:spcAft>
          <a:spcPct val="0"/>
        </a:spcAft>
        <a:buChar char="»"/>
        <a:defRPr sz="2800">
          <a:solidFill>
            <a:schemeClr val="tx1"/>
          </a:solidFill>
          <a:latin typeface="+mn-lt"/>
          <a:cs typeface="+mn-cs"/>
        </a:defRPr>
      </a:lvl6pPr>
      <a:lvl7pPr marL="3794125" indent="-319088" algn="l" defTabSz="1279525" rtl="0" eaLnBrk="1" fontAlgn="base" hangingPunct="1">
        <a:spcBef>
          <a:spcPct val="20000"/>
        </a:spcBef>
        <a:spcAft>
          <a:spcPct val="0"/>
        </a:spcAft>
        <a:buChar char="»"/>
        <a:defRPr sz="2800">
          <a:solidFill>
            <a:schemeClr val="tx1"/>
          </a:solidFill>
          <a:latin typeface="+mn-lt"/>
          <a:cs typeface="+mn-cs"/>
        </a:defRPr>
      </a:lvl7pPr>
      <a:lvl8pPr marL="4251325" indent="-319088" algn="l" defTabSz="1279525" rtl="0" eaLnBrk="1" fontAlgn="base" hangingPunct="1">
        <a:spcBef>
          <a:spcPct val="20000"/>
        </a:spcBef>
        <a:spcAft>
          <a:spcPct val="0"/>
        </a:spcAft>
        <a:buChar char="»"/>
        <a:defRPr sz="2800">
          <a:solidFill>
            <a:schemeClr val="tx1"/>
          </a:solidFill>
          <a:latin typeface="+mn-lt"/>
          <a:cs typeface="+mn-cs"/>
        </a:defRPr>
      </a:lvl8pPr>
      <a:lvl9pPr marL="4708525" indent="-319088" algn="l" defTabSz="1279525" rtl="0" eaLnBrk="1" fontAlgn="base" hangingPunct="1">
        <a:spcBef>
          <a:spcPct val="20000"/>
        </a:spcBef>
        <a:spcAft>
          <a:spcPct val="0"/>
        </a:spcAft>
        <a:buChar char="»"/>
        <a:defRPr sz="2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12"/>
          <p:cNvSpPr>
            <a:spLocks noChangeArrowheads="1"/>
          </p:cNvSpPr>
          <p:nvPr/>
        </p:nvSpPr>
        <p:spPr bwMode="auto">
          <a:xfrm>
            <a:off x="7648575" y="32097663"/>
            <a:ext cx="1374933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3927" tIns="111964" rIns="223927" bIns="111964">
            <a:spAutoFit/>
          </a:bodyPr>
          <a:lstStyle/>
          <a:p>
            <a:pPr algn="r" defTabSz="3133725"/>
            <a:r>
              <a:rPr lang="en-US" altLang="en-US" sz="3400" b="1">
                <a:solidFill>
                  <a:schemeClr val="bg1"/>
                </a:solidFill>
              </a:rPr>
              <a:t>www.ntu.edu.sg</a:t>
            </a:r>
          </a:p>
        </p:txBody>
      </p:sp>
      <p:sp>
        <p:nvSpPr>
          <p:cNvPr id="2054" name="Text Box 31"/>
          <p:cNvSpPr txBox="1">
            <a:spLocks noChangeArrowheads="1"/>
          </p:cNvSpPr>
          <p:nvPr/>
        </p:nvSpPr>
        <p:spPr bwMode="auto">
          <a:xfrm>
            <a:off x="715963" y="3919538"/>
            <a:ext cx="123412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3927" tIns="111964" rIns="223927" bIns="111964">
            <a:spAutoFit/>
          </a:bodyPr>
          <a:lstStyle>
            <a:lvl1pPr>
              <a:defRPr sz="11000">
                <a:solidFill>
                  <a:schemeClr val="tx1"/>
                </a:solidFill>
                <a:latin typeface="Arial" charset="0"/>
                <a:cs typeface="Arial" charset="0"/>
              </a:defRPr>
            </a:lvl1pPr>
            <a:lvl2pPr marL="1819275" indent="-700088">
              <a:defRPr sz="9600">
                <a:solidFill>
                  <a:schemeClr val="tx1"/>
                </a:solidFill>
                <a:latin typeface="Arial" charset="0"/>
                <a:cs typeface="Arial" charset="0"/>
              </a:defRPr>
            </a:lvl2pPr>
            <a:lvl3pPr marL="2798763" indent="-558800">
              <a:defRPr sz="8300">
                <a:solidFill>
                  <a:schemeClr val="tx1"/>
                </a:solidFill>
                <a:latin typeface="Arial" charset="0"/>
                <a:cs typeface="Arial" charset="0"/>
              </a:defRPr>
            </a:lvl3pPr>
            <a:lvl4pPr marL="3917950" indent="-558800">
              <a:defRPr sz="6900">
                <a:solidFill>
                  <a:schemeClr val="tx1"/>
                </a:solidFill>
                <a:latin typeface="Arial" charset="0"/>
                <a:cs typeface="Arial" charset="0"/>
              </a:defRPr>
            </a:lvl4pPr>
            <a:lvl5pPr marL="5038725" indent="-560388">
              <a:defRPr sz="6900">
                <a:solidFill>
                  <a:schemeClr val="tx1"/>
                </a:solidFill>
                <a:latin typeface="Arial" charset="0"/>
                <a:cs typeface="Arial" charset="0"/>
              </a:defRPr>
            </a:lvl5pPr>
            <a:lvl6pPr marL="5495925" indent="-560388" defTabSz="3133725" eaLnBrk="0" hangingPunct="0">
              <a:defRPr sz="6900">
                <a:solidFill>
                  <a:schemeClr val="tx1"/>
                </a:solidFill>
                <a:latin typeface="Arial" charset="0"/>
                <a:cs typeface="Arial" charset="0"/>
              </a:defRPr>
            </a:lvl6pPr>
            <a:lvl7pPr marL="5953125" indent="-560388" defTabSz="3133725" eaLnBrk="0" hangingPunct="0">
              <a:defRPr sz="6900">
                <a:solidFill>
                  <a:schemeClr val="tx1"/>
                </a:solidFill>
                <a:latin typeface="Arial" charset="0"/>
                <a:cs typeface="Arial" charset="0"/>
              </a:defRPr>
            </a:lvl7pPr>
            <a:lvl8pPr marL="6410325" indent="-560388" defTabSz="3133725" eaLnBrk="0" hangingPunct="0">
              <a:defRPr sz="6900">
                <a:solidFill>
                  <a:schemeClr val="tx1"/>
                </a:solidFill>
                <a:latin typeface="Arial" charset="0"/>
                <a:cs typeface="Arial" charset="0"/>
              </a:defRPr>
            </a:lvl8pPr>
            <a:lvl9pPr marL="6867525" indent="-560388" defTabSz="3133725" eaLnBrk="0" hangingPunct="0">
              <a:defRPr sz="6900">
                <a:solidFill>
                  <a:schemeClr val="tx1"/>
                </a:solidFill>
                <a:latin typeface="Arial" charset="0"/>
                <a:cs typeface="Arial" charset="0"/>
              </a:defRPr>
            </a:lvl9pPr>
          </a:lstStyle>
          <a:p>
            <a:pPr defTabSz="3133725">
              <a:spcBef>
                <a:spcPct val="50000"/>
              </a:spcBef>
            </a:pPr>
            <a:r>
              <a:rPr lang="en-US" altLang="en-US" sz="3900">
                <a:solidFill>
                  <a:srgbClr val="003478"/>
                </a:solidFill>
                <a:latin typeface="Times New Roman" pitchFamily="18" charset="0"/>
              </a:rPr>
              <a:t>School of Chemical and Biomedical Engineering</a:t>
            </a:r>
          </a:p>
        </p:txBody>
      </p:sp>
      <p:sp>
        <p:nvSpPr>
          <p:cNvPr id="2055" name="Rectangle 8"/>
          <p:cNvSpPr>
            <a:spLocks noChangeArrowheads="1"/>
          </p:cNvSpPr>
          <p:nvPr/>
        </p:nvSpPr>
        <p:spPr bwMode="auto">
          <a:xfrm>
            <a:off x="10058400" y="1601788"/>
            <a:ext cx="10034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defTabSz="1279525"/>
            <a:r>
              <a:rPr lang="en-US" altLang="zh-CN" sz="3600" b="1">
                <a:solidFill>
                  <a:srgbClr val="000099"/>
                </a:solidFill>
                <a:latin typeface="Times New Roman" pitchFamily="18" charset="0"/>
                <a:ea typeface="宋体" pitchFamily="2" charset="-122"/>
              </a:rPr>
              <a:t>Division of Bioengineering</a:t>
            </a:r>
          </a:p>
        </p:txBody>
      </p:sp>
      <p:sp>
        <p:nvSpPr>
          <p:cNvPr id="2056" name="Rectangle 9"/>
          <p:cNvSpPr>
            <a:spLocks noChangeArrowheads="1"/>
          </p:cNvSpPr>
          <p:nvPr/>
        </p:nvSpPr>
        <p:spPr bwMode="auto">
          <a:xfrm>
            <a:off x="2135188" y="6774230"/>
            <a:ext cx="174879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5000" b="1" dirty="0" smtClean="0">
                <a:latin typeface="Times New Roman" pitchFamily="18" charset="0"/>
                <a:ea typeface="宋体" pitchFamily="2" charset="-122"/>
                <a:cs typeface="Times New Roman" pitchFamily="18" charset="0"/>
              </a:rPr>
              <a:t>Right Enzyme Concentration is Needed to Reduce Initial Biofilm Formation</a:t>
            </a:r>
            <a:endParaRPr lang="en-US" altLang="zh-CN" sz="5000" b="1" dirty="0">
              <a:latin typeface="Times New Roman" pitchFamily="18" charset="0"/>
              <a:ea typeface="宋体" pitchFamily="2" charset="-122"/>
              <a:cs typeface="Times New Roman" pitchFamily="18" charset="0"/>
            </a:endParaRPr>
          </a:p>
        </p:txBody>
      </p:sp>
      <p:sp>
        <p:nvSpPr>
          <p:cNvPr id="2058" name="Rectangle 12"/>
          <p:cNvSpPr>
            <a:spLocks noChangeArrowheads="1"/>
          </p:cNvSpPr>
          <p:nvPr/>
        </p:nvSpPr>
        <p:spPr bwMode="auto">
          <a:xfrm>
            <a:off x="4618038" y="8385175"/>
            <a:ext cx="165862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defTabSz="1279525"/>
            <a:r>
              <a:rPr lang="en-US" altLang="zh-CN" sz="3000" b="1" dirty="0" smtClean="0">
                <a:ea typeface="宋体" pitchFamily="2" charset="-122"/>
              </a:rPr>
              <a:t>Maurice HT Ling</a:t>
            </a:r>
            <a:r>
              <a:rPr lang="en-US" altLang="zh-CN" sz="3000" b="1" baseline="30000" dirty="0" smtClean="0">
                <a:ea typeface="宋体" pitchFamily="2" charset="-122"/>
              </a:rPr>
              <a:t>1</a:t>
            </a:r>
            <a:r>
              <a:rPr lang="en-US" altLang="zh-CN" sz="3000" b="1" dirty="0" smtClean="0">
                <a:ea typeface="宋体" pitchFamily="2" charset="-122"/>
              </a:rPr>
              <a:t>, Anthony G Fane</a:t>
            </a:r>
            <a:r>
              <a:rPr lang="en-US" altLang="zh-CN" sz="3000" b="1" baseline="30000" dirty="0">
                <a:ea typeface="宋体" pitchFamily="2" charset="-122"/>
              </a:rPr>
              <a:t>2</a:t>
            </a:r>
            <a:r>
              <a:rPr lang="en-US" altLang="zh-CN" sz="3000" b="1" dirty="0" smtClean="0">
                <a:ea typeface="宋体" pitchFamily="2" charset="-122"/>
              </a:rPr>
              <a:t>, </a:t>
            </a:r>
            <a:r>
              <a:rPr lang="en-US" altLang="zh-CN" sz="3000" b="1" dirty="0">
                <a:ea typeface="宋体" pitchFamily="2" charset="-122"/>
              </a:rPr>
              <a:t>Poh Chueh </a:t>
            </a:r>
            <a:r>
              <a:rPr lang="en-US" altLang="zh-CN" sz="3000" b="1" dirty="0" smtClean="0">
                <a:ea typeface="宋体" pitchFamily="2" charset="-122"/>
              </a:rPr>
              <a:t>Loo</a:t>
            </a:r>
            <a:r>
              <a:rPr lang="en-US" altLang="zh-CN" sz="3000" b="1" baseline="30000" dirty="0" smtClean="0">
                <a:ea typeface="宋体" pitchFamily="2" charset="-122"/>
              </a:rPr>
              <a:t>1,</a:t>
            </a:r>
            <a:r>
              <a:rPr lang="en-US" altLang="zh-CN" sz="3000" b="1" dirty="0" smtClean="0">
                <a:ea typeface="宋体" pitchFamily="2" charset="-122"/>
              </a:rPr>
              <a:t>*</a:t>
            </a:r>
            <a:endParaRPr lang="en-US" altLang="zh-CN" sz="3000" b="1" dirty="0">
              <a:ea typeface="宋体" pitchFamily="2" charset="-122"/>
            </a:endParaRPr>
          </a:p>
          <a:p>
            <a:pPr algn="r" defTabSz="1279525">
              <a:spcBef>
                <a:spcPts val="600"/>
              </a:spcBef>
            </a:pPr>
            <a:r>
              <a:rPr lang="en-US" altLang="zh-CN" sz="2800" b="1" baseline="30000" dirty="0" smtClean="0">
                <a:ea typeface="宋体" pitchFamily="2" charset="-122"/>
              </a:rPr>
              <a:t>1</a:t>
            </a:r>
            <a:r>
              <a:rPr lang="en-US" altLang="zh-CN" sz="2800" dirty="0" smtClean="0">
                <a:ea typeface="宋体" pitchFamily="2" charset="-122"/>
              </a:rPr>
              <a:t>School </a:t>
            </a:r>
            <a:r>
              <a:rPr lang="en-US" altLang="zh-CN" sz="2800" dirty="0">
                <a:ea typeface="宋体" pitchFamily="2" charset="-122"/>
              </a:rPr>
              <a:t>of Chemical and Biomedical Engineering, Nanyang Technological </a:t>
            </a:r>
            <a:r>
              <a:rPr lang="en-US" altLang="zh-CN" sz="2800" dirty="0" smtClean="0">
                <a:ea typeface="宋体" pitchFamily="2" charset="-122"/>
              </a:rPr>
              <a:t>University </a:t>
            </a:r>
          </a:p>
          <a:p>
            <a:pPr algn="r" defTabSz="1279525">
              <a:spcBef>
                <a:spcPts val="600"/>
              </a:spcBef>
            </a:pPr>
            <a:r>
              <a:rPr lang="en-US" sz="2800" b="1" baseline="30000" dirty="0" smtClean="0">
                <a:ea typeface="宋体" pitchFamily="2" charset="-122"/>
              </a:rPr>
              <a:t>2</a:t>
            </a:r>
            <a:r>
              <a:rPr lang="en-US" sz="2800" dirty="0" smtClean="0"/>
              <a:t>Singapore Membrane </a:t>
            </a:r>
            <a:r>
              <a:rPr lang="en-US" sz="2800" dirty="0"/>
              <a:t>Technology Centre, Nanyang Environment and Water Research Institute</a:t>
            </a:r>
            <a:endParaRPr lang="en-US" altLang="zh-CN" sz="2800" dirty="0">
              <a:ea typeface="宋体" pitchFamily="2" charset="-122"/>
            </a:endParaRPr>
          </a:p>
          <a:p>
            <a:pPr algn="r" defTabSz="1279525"/>
            <a:r>
              <a:rPr lang="en-US" altLang="zh-CN" sz="2800" dirty="0">
                <a:ea typeface="宋体" pitchFamily="2" charset="-122"/>
              </a:rPr>
              <a:t>*Corresponding author: Asst/P Poh Chueh Loo (</a:t>
            </a:r>
            <a:r>
              <a:rPr lang="en-US" altLang="zh-CN" sz="2800" dirty="0" err="1">
                <a:ea typeface="宋体" pitchFamily="2" charset="-122"/>
              </a:rPr>
              <a:t>clpoh</a:t>
            </a:r>
            <a:r>
              <a:rPr lang="en-US" altLang="zh-CN" sz="2800" dirty="0">
                <a:ea typeface="宋体" pitchFamily="2" charset="-122"/>
              </a:rPr>
              <a:t> @ntu.edu.sg)</a:t>
            </a:r>
            <a:endParaRPr lang="en-US" altLang="zh-CN" sz="2800" b="1" dirty="0">
              <a:ea typeface="宋体" pitchFamily="2" charset="-122"/>
            </a:endParaRPr>
          </a:p>
        </p:txBody>
      </p:sp>
      <p:sp>
        <p:nvSpPr>
          <p:cNvPr id="6" name="TextBox 5"/>
          <p:cNvSpPr txBox="1"/>
          <p:nvPr/>
        </p:nvSpPr>
        <p:spPr>
          <a:xfrm>
            <a:off x="652463" y="10994045"/>
            <a:ext cx="20574000" cy="3539430"/>
          </a:xfrm>
          <a:prstGeom prst="rect">
            <a:avLst/>
          </a:prstGeom>
          <a:noFill/>
        </p:spPr>
        <p:txBody>
          <a:bodyPr>
            <a:spAutoFit/>
          </a:bodyPr>
          <a:lstStyle>
            <a:lvl1pPr eaLnBrk="0" hangingPunct="0">
              <a:defRPr sz="6100">
                <a:solidFill>
                  <a:schemeClr val="tx1"/>
                </a:solidFill>
                <a:latin typeface="Arial" charset="0"/>
                <a:cs typeface="Arial" charset="0"/>
              </a:defRPr>
            </a:lvl1pPr>
            <a:lvl2pPr marL="742950" indent="-285750" eaLnBrk="0" hangingPunct="0">
              <a:defRPr sz="6100">
                <a:solidFill>
                  <a:schemeClr val="tx1"/>
                </a:solidFill>
                <a:latin typeface="Arial" charset="0"/>
                <a:cs typeface="Arial" charset="0"/>
              </a:defRPr>
            </a:lvl2pPr>
            <a:lvl3pPr marL="1143000" indent="-228600" eaLnBrk="0" hangingPunct="0">
              <a:defRPr sz="6100">
                <a:solidFill>
                  <a:schemeClr val="tx1"/>
                </a:solidFill>
                <a:latin typeface="Arial" charset="0"/>
                <a:cs typeface="Arial" charset="0"/>
              </a:defRPr>
            </a:lvl3pPr>
            <a:lvl4pPr marL="1600200" indent="-228600" eaLnBrk="0" hangingPunct="0">
              <a:defRPr sz="6100">
                <a:solidFill>
                  <a:schemeClr val="tx1"/>
                </a:solidFill>
                <a:latin typeface="Arial" charset="0"/>
                <a:cs typeface="Arial" charset="0"/>
              </a:defRPr>
            </a:lvl4pPr>
            <a:lvl5pPr marL="2057400" indent="-228600" eaLnBrk="0" hangingPunct="0">
              <a:defRPr sz="6100">
                <a:solidFill>
                  <a:schemeClr val="tx1"/>
                </a:solidFill>
                <a:latin typeface="Arial" charset="0"/>
                <a:cs typeface="Arial" charset="0"/>
              </a:defRPr>
            </a:lvl5pPr>
            <a:lvl6pPr marL="2514600" indent="-228600" eaLnBrk="0" fontAlgn="base" hangingPunct="0">
              <a:spcBef>
                <a:spcPct val="0"/>
              </a:spcBef>
              <a:spcAft>
                <a:spcPct val="0"/>
              </a:spcAft>
              <a:defRPr sz="6100">
                <a:solidFill>
                  <a:schemeClr val="tx1"/>
                </a:solidFill>
                <a:latin typeface="Arial" charset="0"/>
                <a:cs typeface="Arial" charset="0"/>
              </a:defRPr>
            </a:lvl6pPr>
            <a:lvl7pPr marL="2971800" indent="-228600" eaLnBrk="0" fontAlgn="base" hangingPunct="0">
              <a:spcBef>
                <a:spcPct val="0"/>
              </a:spcBef>
              <a:spcAft>
                <a:spcPct val="0"/>
              </a:spcAft>
              <a:defRPr sz="6100">
                <a:solidFill>
                  <a:schemeClr val="tx1"/>
                </a:solidFill>
                <a:latin typeface="Arial" charset="0"/>
                <a:cs typeface="Arial" charset="0"/>
              </a:defRPr>
            </a:lvl7pPr>
            <a:lvl8pPr marL="3429000" indent="-228600" eaLnBrk="0" fontAlgn="base" hangingPunct="0">
              <a:spcBef>
                <a:spcPct val="0"/>
              </a:spcBef>
              <a:spcAft>
                <a:spcPct val="0"/>
              </a:spcAft>
              <a:defRPr sz="6100">
                <a:solidFill>
                  <a:schemeClr val="tx1"/>
                </a:solidFill>
                <a:latin typeface="Arial" charset="0"/>
                <a:cs typeface="Arial" charset="0"/>
              </a:defRPr>
            </a:lvl8pPr>
            <a:lvl9pPr marL="3886200" indent="-228600" eaLnBrk="0" fontAlgn="base" hangingPunct="0">
              <a:spcBef>
                <a:spcPct val="0"/>
              </a:spcBef>
              <a:spcAft>
                <a:spcPct val="0"/>
              </a:spcAft>
              <a:defRPr sz="6100">
                <a:solidFill>
                  <a:schemeClr val="tx1"/>
                </a:solidFill>
                <a:latin typeface="Arial" charset="0"/>
                <a:cs typeface="Arial" charset="0"/>
              </a:defRPr>
            </a:lvl9pPr>
          </a:lstStyle>
          <a:p>
            <a:pPr algn="just"/>
            <a:r>
              <a:rPr lang="en-US" sz="2800" dirty="0"/>
              <a:t>Biofilm can play two opposing roles in an extractive membrane system (EMBR) for bioremediation. Biofilm can be useful in reducing volatilization of organic solvents, such as phenol, but it can also reduce extractive capacity of the membrane. In this project, EMBR is used to extract phenol from industrial waste-water for biodegradation by acclimatized sludge. There had been studies showing potential uses of enzymes in both reducing initial biofilm formation and degrading mature biofilm. In this study, we examine the use of </a:t>
            </a:r>
            <a:r>
              <a:rPr lang="en-US" sz="2800" dirty="0" err="1"/>
              <a:t>DNase</a:t>
            </a:r>
            <a:r>
              <a:rPr lang="en-US" sz="2800" dirty="0"/>
              <a:t> I, Proteinase K, and </a:t>
            </a:r>
            <a:r>
              <a:rPr lang="en-US" sz="2800" dirty="0" err="1"/>
              <a:t>Dispersin</a:t>
            </a:r>
            <a:r>
              <a:rPr lang="en-US" sz="2800" dirty="0"/>
              <a:t> B; singly and in combination; to reducing initial biofilm formation or degrading mature biofilm from sludge. Our results suggests that low concentrations of Proteinase K can reduce initial biofilm formation but high concentrations of Proteinase K may stress the cells and </a:t>
            </a:r>
            <a:r>
              <a:rPr lang="en-US" sz="2800" dirty="0" smtClean="0"/>
              <a:t>result in no </a:t>
            </a:r>
            <a:r>
              <a:rPr lang="en-US" sz="2800" smtClean="0"/>
              <a:t>biofilm reduction. </a:t>
            </a:r>
            <a:r>
              <a:rPr lang="en-US" sz="2800" dirty="0"/>
              <a:t>Combination treatments have varying results in reducing initial biofilm formation but may also increase biofilm formation. </a:t>
            </a:r>
          </a:p>
        </p:txBody>
      </p:sp>
      <p:sp>
        <p:nvSpPr>
          <p:cNvPr id="2060" name="TextBox 6"/>
          <p:cNvSpPr txBox="1">
            <a:spLocks noChangeArrowheads="1"/>
          </p:cNvSpPr>
          <p:nvPr/>
        </p:nvSpPr>
        <p:spPr bwMode="auto">
          <a:xfrm>
            <a:off x="660400" y="28867025"/>
            <a:ext cx="1355533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1000">
                <a:solidFill>
                  <a:schemeClr val="tx1"/>
                </a:solidFill>
                <a:latin typeface="Arial" charset="0"/>
                <a:cs typeface="Arial" charset="0"/>
              </a:defRPr>
            </a:lvl1pPr>
            <a:lvl2pPr marL="742950" indent="-285750">
              <a:defRPr sz="9600">
                <a:solidFill>
                  <a:schemeClr val="tx1"/>
                </a:solidFill>
                <a:latin typeface="Arial" charset="0"/>
                <a:cs typeface="Arial" charset="0"/>
              </a:defRPr>
            </a:lvl2pPr>
            <a:lvl3pPr marL="1143000" indent="-228600">
              <a:defRPr sz="8300">
                <a:solidFill>
                  <a:schemeClr val="tx1"/>
                </a:solidFill>
                <a:latin typeface="Arial" charset="0"/>
                <a:cs typeface="Arial" charset="0"/>
              </a:defRPr>
            </a:lvl3pPr>
            <a:lvl4pPr marL="1600200" indent="-228600">
              <a:defRPr sz="6900">
                <a:solidFill>
                  <a:schemeClr val="tx1"/>
                </a:solidFill>
                <a:latin typeface="Arial" charset="0"/>
                <a:cs typeface="Arial" charset="0"/>
              </a:defRPr>
            </a:lvl4pPr>
            <a:lvl5pPr marL="2057400" indent="-228600">
              <a:defRPr sz="6900">
                <a:solidFill>
                  <a:schemeClr val="tx1"/>
                </a:solidFill>
                <a:latin typeface="Arial" charset="0"/>
                <a:cs typeface="Arial" charset="0"/>
              </a:defRPr>
            </a:lvl5pPr>
            <a:lvl6pPr marL="2514600" indent="-228600" eaLnBrk="0" hangingPunct="0">
              <a:defRPr sz="6900">
                <a:solidFill>
                  <a:schemeClr val="tx1"/>
                </a:solidFill>
                <a:latin typeface="Arial" charset="0"/>
                <a:cs typeface="Arial" charset="0"/>
              </a:defRPr>
            </a:lvl6pPr>
            <a:lvl7pPr marL="2971800" indent="-228600" eaLnBrk="0" hangingPunct="0">
              <a:defRPr sz="6900">
                <a:solidFill>
                  <a:schemeClr val="tx1"/>
                </a:solidFill>
                <a:latin typeface="Arial" charset="0"/>
                <a:cs typeface="Arial" charset="0"/>
              </a:defRPr>
            </a:lvl7pPr>
            <a:lvl8pPr marL="3429000" indent="-228600" eaLnBrk="0" hangingPunct="0">
              <a:defRPr sz="6900">
                <a:solidFill>
                  <a:schemeClr val="tx1"/>
                </a:solidFill>
                <a:latin typeface="Arial" charset="0"/>
                <a:cs typeface="Arial" charset="0"/>
              </a:defRPr>
            </a:lvl8pPr>
            <a:lvl9pPr marL="3886200" indent="-228600" eaLnBrk="0" hangingPunct="0">
              <a:defRPr sz="6900">
                <a:solidFill>
                  <a:schemeClr val="tx1"/>
                </a:solidFill>
                <a:latin typeface="Arial" charset="0"/>
                <a:cs typeface="Arial" charset="0"/>
              </a:defRPr>
            </a:lvl9pPr>
          </a:lstStyle>
          <a:p>
            <a:pPr marL="457200" indent="-457200">
              <a:buFont typeface="Arial" pitchFamily="34" charset="0"/>
              <a:buChar char="•"/>
            </a:pPr>
            <a:r>
              <a:rPr lang="en-US" altLang="en-US" sz="2800" dirty="0" smtClean="0"/>
              <a:t>High [proteinase K] with </a:t>
            </a:r>
            <a:r>
              <a:rPr lang="en-US" altLang="en-US" sz="2800" dirty="0" err="1" smtClean="0"/>
              <a:t>dispersin</a:t>
            </a:r>
            <a:r>
              <a:rPr lang="en-US" altLang="en-US" sz="2800" dirty="0" smtClean="0"/>
              <a:t> B reduces biofilm formation but </a:t>
            </a:r>
            <a:r>
              <a:rPr lang="en-US" altLang="en-US" sz="2800" b="1" dirty="0" smtClean="0"/>
              <a:t>not economically feasible </a:t>
            </a:r>
            <a:r>
              <a:rPr lang="en-US" altLang="en-US" sz="2800" dirty="0" smtClean="0"/>
              <a:t>(requires 10,000 U/L of proteinase K)</a:t>
            </a:r>
          </a:p>
          <a:p>
            <a:pPr marL="457200" indent="-457200">
              <a:buFont typeface="Arial" pitchFamily="34" charset="0"/>
              <a:buChar char="•"/>
            </a:pPr>
            <a:r>
              <a:rPr lang="en-US" altLang="en-US" sz="2800" dirty="0" smtClean="0"/>
              <a:t>Low concentration of proteinase K is </a:t>
            </a:r>
            <a:r>
              <a:rPr lang="en-US" altLang="en-US" sz="2800" b="1" dirty="0" smtClean="0"/>
              <a:t>economically feasible </a:t>
            </a:r>
            <a:r>
              <a:rPr lang="en-US" altLang="en-US" sz="2800" dirty="0" smtClean="0"/>
              <a:t>(requires only 1 U/L)</a:t>
            </a:r>
          </a:p>
          <a:p>
            <a:pPr marL="457200" indent="-457200">
              <a:buFont typeface="Arial" pitchFamily="34" charset="0"/>
              <a:buChar char="•"/>
            </a:pPr>
            <a:r>
              <a:rPr lang="en-US" altLang="en-US" sz="2800" dirty="0" smtClean="0"/>
              <a:t>Increased [enzyme] </a:t>
            </a:r>
            <a:r>
              <a:rPr lang="en-US" altLang="en-US" sz="2800" b="1" dirty="0" smtClean="0"/>
              <a:t>may not </a:t>
            </a:r>
            <a:r>
              <a:rPr lang="en-US" altLang="en-US" sz="2800" dirty="0" smtClean="0"/>
              <a:t>result in proportional reduction in biofilm formation – it may increase biofilm formation (</a:t>
            </a:r>
            <a:r>
              <a:rPr lang="en-US" altLang="en-US" sz="2800" dirty="0" err="1" smtClean="0"/>
              <a:t>DNase</a:t>
            </a:r>
            <a:r>
              <a:rPr lang="en-US" altLang="en-US" sz="2800" dirty="0" smtClean="0"/>
              <a:t> I)</a:t>
            </a:r>
          </a:p>
          <a:p>
            <a:pPr marL="457200" indent="-457200">
              <a:buFont typeface="Arial" pitchFamily="34" charset="0"/>
              <a:buChar char="•"/>
            </a:pPr>
            <a:r>
              <a:rPr lang="en-US" altLang="en-US" sz="2800" dirty="0" smtClean="0"/>
              <a:t>Combination enzyme treatment </a:t>
            </a:r>
            <a:r>
              <a:rPr lang="en-US" altLang="en-US" sz="2800" b="1" dirty="0" smtClean="0"/>
              <a:t>may increase </a:t>
            </a:r>
            <a:r>
              <a:rPr lang="en-US" altLang="en-US" sz="2800" dirty="0" smtClean="0"/>
              <a:t>biofilm formation and this might be due to cell stress</a:t>
            </a:r>
            <a:endParaRPr lang="en-US" altLang="en-US" sz="2800" dirty="0"/>
          </a:p>
        </p:txBody>
      </p:sp>
      <p:grpSp>
        <p:nvGrpSpPr>
          <p:cNvPr id="2064" name="Group 12"/>
          <p:cNvGrpSpPr>
            <a:grpSpLocks/>
          </p:cNvGrpSpPr>
          <p:nvPr/>
        </p:nvGrpSpPr>
        <p:grpSpPr bwMode="auto">
          <a:xfrm>
            <a:off x="563563" y="19082540"/>
            <a:ext cx="5653859" cy="9041610"/>
            <a:chOff x="622357" y="14743613"/>
            <a:chExt cx="5953125" cy="10620723"/>
          </a:xfrm>
        </p:grpSpPr>
        <p:sp>
          <p:nvSpPr>
            <p:cNvPr id="8" name="Rectangle 7"/>
            <p:cNvSpPr/>
            <p:nvPr/>
          </p:nvSpPr>
          <p:spPr bwMode="auto">
            <a:xfrm>
              <a:off x="622357" y="14743613"/>
              <a:ext cx="5953125" cy="10620723"/>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r>
                <a:rPr lang="en-US" sz="2800" dirty="0" smtClean="0">
                  <a:solidFill>
                    <a:srgbClr val="000000"/>
                  </a:solidFill>
                </a:rPr>
                <a:t>Prepare overnight culture</a:t>
              </a:r>
              <a:endParaRPr lang="en-US" sz="2800" dirty="0">
                <a:solidFill>
                  <a:srgbClr val="000000"/>
                </a:solidFill>
              </a:endParaRPr>
            </a:p>
            <a:p>
              <a:pPr algn="ctr"/>
              <a:endParaRPr lang="en-US" sz="2000" dirty="0">
                <a:solidFill>
                  <a:srgbClr val="000000"/>
                </a:solidFill>
              </a:endParaRPr>
            </a:p>
            <a:p>
              <a:pPr algn="ctr"/>
              <a:endParaRPr lang="en-US" sz="2000" dirty="0" smtClean="0">
                <a:solidFill>
                  <a:srgbClr val="000000"/>
                </a:solidFill>
              </a:endParaRPr>
            </a:p>
            <a:p>
              <a:pPr algn="ctr"/>
              <a:r>
                <a:rPr lang="en-US" sz="2800" dirty="0" smtClean="0">
                  <a:solidFill>
                    <a:srgbClr val="000000"/>
                  </a:solidFill>
                </a:rPr>
                <a:t>Inoculate 1:100 O/N culture in M9 + </a:t>
              </a:r>
              <a:r>
                <a:rPr lang="en-US" sz="2800" dirty="0" err="1" smtClean="0">
                  <a:solidFill>
                    <a:srgbClr val="000000"/>
                  </a:solidFill>
                </a:rPr>
                <a:t>casamino</a:t>
              </a:r>
              <a:r>
                <a:rPr lang="en-US" sz="2800" dirty="0" smtClean="0">
                  <a:solidFill>
                    <a:srgbClr val="000000"/>
                  </a:solidFill>
                </a:rPr>
                <a:t> acid + glucose, with varying [enzyme] from 0.0001U/100ul to 1U/100ul</a:t>
              </a:r>
            </a:p>
            <a:p>
              <a:pPr algn="ctr"/>
              <a:endParaRPr lang="en-US" sz="2000" dirty="0">
                <a:solidFill>
                  <a:srgbClr val="000000"/>
                </a:solidFill>
              </a:endParaRPr>
            </a:p>
            <a:p>
              <a:pPr algn="ctr"/>
              <a:endParaRPr lang="en-US" sz="2000" dirty="0" smtClean="0">
                <a:solidFill>
                  <a:srgbClr val="000000"/>
                </a:solidFill>
              </a:endParaRPr>
            </a:p>
            <a:p>
              <a:pPr algn="ctr"/>
              <a:r>
                <a:rPr lang="en-US" sz="2800" dirty="0" smtClean="0">
                  <a:solidFill>
                    <a:srgbClr val="000000"/>
                  </a:solidFill>
                </a:rPr>
                <a:t>Inoculate triplicates into 96-well plates (100ul per well) and incubate for 24 hours</a:t>
              </a:r>
            </a:p>
            <a:p>
              <a:pPr algn="ctr"/>
              <a:endParaRPr lang="en-US" sz="2000" dirty="0">
                <a:solidFill>
                  <a:srgbClr val="000000"/>
                </a:solidFill>
              </a:endParaRPr>
            </a:p>
            <a:p>
              <a:pPr algn="ctr"/>
              <a:endParaRPr lang="en-US" sz="2000" dirty="0" smtClean="0">
                <a:solidFill>
                  <a:srgbClr val="000000"/>
                </a:solidFill>
              </a:endParaRPr>
            </a:p>
            <a:p>
              <a:pPr algn="ctr"/>
              <a:r>
                <a:rPr lang="en-US" sz="2800" dirty="0" smtClean="0">
                  <a:solidFill>
                    <a:srgbClr val="000000"/>
                  </a:solidFill>
                </a:rPr>
                <a:t>Wash and air dry plates, stain with 125ul of 0.1% crystal violet, solubilize stain with 30% acetic acid</a:t>
              </a:r>
            </a:p>
            <a:p>
              <a:pPr algn="ctr"/>
              <a:endParaRPr lang="en-US" sz="2000" dirty="0">
                <a:solidFill>
                  <a:srgbClr val="000000"/>
                </a:solidFill>
              </a:endParaRPr>
            </a:p>
            <a:p>
              <a:pPr algn="ctr"/>
              <a:endParaRPr lang="en-US" sz="2000" dirty="0" smtClean="0">
                <a:solidFill>
                  <a:srgbClr val="000000"/>
                </a:solidFill>
              </a:endParaRPr>
            </a:p>
            <a:p>
              <a:pPr algn="ctr"/>
              <a:r>
                <a:rPr lang="en-US" sz="2800" dirty="0" smtClean="0">
                  <a:solidFill>
                    <a:srgbClr val="000000"/>
                  </a:solidFill>
                </a:rPr>
                <a:t>Shake for 10 minutes and quantify biofilm at 550 nm wavelength</a:t>
              </a:r>
            </a:p>
            <a:p>
              <a:pPr algn="ctr"/>
              <a:r>
                <a:rPr lang="en-US" sz="2800" dirty="0" smtClean="0">
                  <a:solidFill>
                    <a:srgbClr val="000000"/>
                  </a:solidFill>
                </a:rPr>
                <a:t>(Control = no enzyme)</a:t>
              </a:r>
              <a:endParaRPr lang="en-US" sz="2800" dirty="0">
                <a:solidFill>
                  <a:srgbClr val="000000"/>
                </a:solidFill>
              </a:endParaRPr>
            </a:p>
            <a:p>
              <a:pPr algn="just"/>
              <a:endParaRPr lang="en-US" sz="2800" dirty="0">
                <a:solidFill>
                  <a:srgbClr val="000000"/>
                </a:solidFill>
              </a:endParaRPr>
            </a:p>
          </p:txBody>
        </p:sp>
        <p:sp>
          <p:nvSpPr>
            <p:cNvPr id="2092" name="Down Arrow 29"/>
            <p:cNvSpPr>
              <a:spLocks noChangeArrowheads="1"/>
            </p:cNvSpPr>
            <p:nvPr/>
          </p:nvSpPr>
          <p:spPr bwMode="auto">
            <a:xfrm>
              <a:off x="3011543" y="15365299"/>
              <a:ext cx="1174750" cy="637962"/>
            </a:xfrm>
            <a:prstGeom prst="downArrow">
              <a:avLst>
                <a:gd name="adj1" fmla="val 50000"/>
                <a:gd name="adj2" fmla="val 50000"/>
              </a:avLst>
            </a:prstGeom>
            <a:solidFill>
              <a:schemeClr val="accent1">
                <a:lumMod val="75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1279525"/>
              <a:endParaRPr lang="en-US" altLang="en-US" sz="2500"/>
            </a:p>
          </p:txBody>
        </p:sp>
      </p:grpSp>
      <p:sp>
        <p:nvSpPr>
          <p:cNvPr id="9" name="Rectangle 8"/>
          <p:cNvSpPr/>
          <p:nvPr/>
        </p:nvSpPr>
        <p:spPr bwMode="auto">
          <a:xfrm>
            <a:off x="652463" y="10360632"/>
            <a:ext cx="20574000" cy="614363"/>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a:lstStyle/>
          <a:p>
            <a:pPr algn="ctr" defTabSz="1279525">
              <a:defRPr/>
            </a:pPr>
            <a:r>
              <a:rPr lang="en-US" sz="4000" b="1" dirty="0" smtClean="0">
                <a:solidFill>
                  <a:schemeClr val="bg1"/>
                </a:solidFill>
              </a:rPr>
              <a:t>Abstract </a:t>
            </a:r>
            <a:endParaRPr lang="en-US" sz="4000" b="1" dirty="0">
              <a:solidFill>
                <a:schemeClr val="bg1"/>
              </a:solidFill>
            </a:endParaRPr>
          </a:p>
        </p:txBody>
      </p:sp>
      <p:sp>
        <p:nvSpPr>
          <p:cNvPr id="32" name="Rectangle 31"/>
          <p:cNvSpPr/>
          <p:nvPr/>
        </p:nvSpPr>
        <p:spPr bwMode="auto">
          <a:xfrm>
            <a:off x="652463" y="14520428"/>
            <a:ext cx="5624769" cy="614363"/>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a:lstStyle/>
          <a:p>
            <a:pPr algn="ctr" defTabSz="1279525">
              <a:defRPr/>
            </a:pPr>
            <a:r>
              <a:rPr lang="en-US" sz="4000" b="1" dirty="0" smtClean="0">
                <a:solidFill>
                  <a:schemeClr val="bg1"/>
                </a:solidFill>
              </a:rPr>
              <a:t>Hypotheses</a:t>
            </a:r>
            <a:endParaRPr lang="en-US" sz="4000" b="1" dirty="0">
              <a:solidFill>
                <a:schemeClr val="bg1"/>
              </a:solidFill>
            </a:endParaRPr>
          </a:p>
        </p:txBody>
      </p:sp>
      <p:sp>
        <p:nvSpPr>
          <p:cNvPr id="33" name="Rectangle 32"/>
          <p:cNvSpPr/>
          <p:nvPr/>
        </p:nvSpPr>
        <p:spPr bwMode="auto">
          <a:xfrm>
            <a:off x="660400" y="28124150"/>
            <a:ext cx="13555330" cy="614363"/>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a:lstStyle/>
          <a:p>
            <a:pPr algn="ctr" defTabSz="1279525">
              <a:defRPr/>
            </a:pPr>
            <a:r>
              <a:rPr lang="en-US" sz="4000" b="1" dirty="0">
                <a:solidFill>
                  <a:schemeClr val="bg1"/>
                </a:solidFill>
              </a:rPr>
              <a:t>Conclusion  </a:t>
            </a:r>
          </a:p>
        </p:txBody>
      </p:sp>
      <p:sp>
        <p:nvSpPr>
          <p:cNvPr id="2074" name="TextBox 18"/>
          <p:cNvSpPr txBox="1">
            <a:spLocks noChangeArrowheads="1"/>
          </p:cNvSpPr>
          <p:nvPr/>
        </p:nvSpPr>
        <p:spPr bwMode="auto">
          <a:xfrm>
            <a:off x="6877566" y="15294384"/>
            <a:ext cx="738664" cy="35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wrap="square">
            <a:spAutoFit/>
          </a:bodyPr>
          <a:lstStyle>
            <a:lvl1pPr>
              <a:defRPr sz="11000">
                <a:solidFill>
                  <a:schemeClr val="tx1"/>
                </a:solidFill>
                <a:latin typeface="Arial" charset="0"/>
                <a:cs typeface="Arial" charset="0"/>
              </a:defRPr>
            </a:lvl1pPr>
            <a:lvl2pPr marL="742950" indent="-285750">
              <a:defRPr sz="9600">
                <a:solidFill>
                  <a:schemeClr val="tx1"/>
                </a:solidFill>
                <a:latin typeface="Arial" charset="0"/>
                <a:cs typeface="Arial" charset="0"/>
              </a:defRPr>
            </a:lvl2pPr>
            <a:lvl3pPr marL="1143000" indent="-228600">
              <a:defRPr sz="8300">
                <a:solidFill>
                  <a:schemeClr val="tx1"/>
                </a:solidFill>
                <a:latin typeface="Arial" charset="0"/>
                <a:cs typeface="Arial" charset="0"/>
              </a:defRPr>
            </a:lvl3pPr>
            <a:lvl4pPr marL="1600200" indent="-228600">
              <a:defRPr sz="6900">
                <a:solidFill>
                  <a:schemeClr val="tx1"/>
                </a:solidFill>
                <a:latin typeface="Arial" charset="0"/>
                <a:cs typeface="Arial" charset="0"/>
              </a:defRPr>
            </a:lvl4pPr>
            <a:lvl5pPr marL="2057400" indent="-228600">
              <a:defRPr sz="6900">
                <a:solidFill>
                  <a:schemeClr val="tx1"/>
                </a:solidFill>
                <a:latin typeface="Arial" charset="0"/>
                <a:cs typeface="Arial" charset="0"/>
              </a:defRPr>
            </a:lvl5pPr>
            <a:lvl6pPr marL="2514600" indent="-228600" eaLnBrk="0" hangingPunct="0">
              <a:defRPr sz="6900">
                <a:solidFill>
                  <a:schemeClr val="tx1"/>
                </a:solidFill>
                <a:latin typeface="Arial" charset="0"/>
                <a:cs typeface="Arial" charset="0"/>
              </a:defRPr>
            </a:lvl6pPr>
            <a:lvl7pPr marL="2971800" indent="-228600" eaLnBrk="0" hangingPunct="0">
              <a:defRPr sz="6900">
                <a:solidFill>
                  <a:schemeClr val="tx1"/>
                </a:solidFill>
                <a:latin typeface="Arial" charset="0"/>
                <a:cs typeface="Arial" charset="0"/>
              </a:defRPr>
            </a:lvl7pPr>
            <a:lvl8pPr marL="3429000" indent="-228600" eaLnBrk="0" hangingPunct="0">
              <a:defRPr sz="6900">
                <a:solidFill>
                  <a:schemeClr val="tx1"/>
                </a:solidFill>
                <a:latin typeface="Arial" charset="0"/>
                <a:cs typeface="Arial" charset="0"/>
              </a:defRPr>
            </a:lvl8pPr>
            <a:lvl9pPr marL="3886200" indent="-228600" eaLnBrk="0" hangingPunct="0">
              <a:defRPr sz="6900">
                <a:solidFill>
                  <a:schemeClr val="tx1"/>
                </a:solidFill>
                <a:latin typeface="Arial" charset="0"/>
                <a:cs typeface="Arial" charset="0"/>
              </a:defRPr>
            </a:lvl9pPr>
          </a:lstStyle>
          <a:p>
            <a:r>
              <a:rPr lang="en-US" altLang="en-US" sz="3600" b="1" dirty="0" smtClean="0"/>
              <a:t>Single Enzyme</a:t>
            </a:r>
            <a:endParaRPr lang="en-US" altLang="en-US" sz="3600" b="1" dirty="0"/>
          </a:p>
        </p:txBody>
      </p:sp>
      <p:sp>
        <p:nvSpPr>
          <p:cNvPr id="48" name="Rectangle 7"/>
          <p:cNvSpPr/>
          <p:nvPr/>
        </p:nvSpPr>
        <p:spPr bwMode="auto">
          <a:xfrm>
            <a:off x="681553" y="15147838"/>
            <a:ext cx="5595679" cy="3000462"/>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95288" indent="-395288">
              <a:buFont typeface="+mj-lt"/>
              <a:buAutoNum type="arabicPeriod"/>
            </a:pPr>
            <a:r>
              <a:rPr lang="en-US" sz="2800" dirty="0">
                <a:solidFill>
                  <a:srgbClr val="000000"/>
                </a:solidFill>
              </a:rPr>
              <a:t>R</a:t>
            </a:r>
            <a:r>
              <a:rPr lang="en-US" sz="2800" dirty="0" smtClean="0">
                <a:solidFill>
                  <a:srgbClr val="000000"/>
                </a:solidFill>
              </a:rPr>
              <a:t>eduction in sludge biofilm formation is proportional to concentration of enzyme</a:t>
            </a:r>
          </a:p>
          <a:p>
            <a:pPr marL="395288" indent="-395288">
              <a:buFont typeface="+mj-lt"/>
              <a:buAutoNum type="arabicPeriod"/>
            </a:pPr>
            <a:r>
              <a:rPr lang="en-US" sz="2800" dirty="0" smtClean="0">
                <a:solidFill>
                  <a:srgbClr val="000000"/>
                </a:solidFill>
              </a:rPr>
              <a:t>Combination enzyme treatment reduces more biofilm formation compared to single enzyme treatment</a:t>
            </a:r>
            <a:endParaRPr lang="en-US" sz="2800" dirty="0">
              <a:solidFill>
                <a:srgbClr val="000000"/>
              </a:solidFill>
            </a:endParaRPr>
          </a:p>
          <a:p>
            <a:pPr algn="just"/>
            <a:endParaRPr lang="en-US" sz="2800" dirty="0">
              <a:solidFill>
                <a:srgbClr val="000000"/>
              </a:solidFill>
            </a:endParaRPr>
          </a:p>
        </p:txBody>
      </p:sp>
      <p:cxnSp>
        <p:nvCxnSpPr>
          <p:cNvPr id="2090" name="Straight Connector 4"/>
          <p:cNvCxnSpPr>
            <a:cxnSpLocks noChangeShapeType="1"/>
          </p:cNvCxnSpPr>
          <p:nvPr/>
        </p:nvCxnSpPr>
        <p:spPr bwMode="auto">
          <a:xfrm>
            <a:off x="6771502" y="18971056"/>
            <a:ext cx="143189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0" name="Rectangle 49"/>
          <p:cNvSpPr/>
          <p:nvPr/>
        </p:nvSpPr>
        <p:spPr bwMode="auto">
          <a:xfrm>
            <a:off x="6650554" y="14533475"/>
            <a:ext cx="14439900" cy="614363"/>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a:lstStyle/>
          <a:p>
            <a:pPr algn="ctr" defTabSz="1279525">
              <a:defRPr/>
            </a:pPr>
            <a:r>
              <a:rPr lang="en-US" sz="4000" b="1" dirty="0" smtClean="0">
                <a:solidFill>
                  <a:schemeClr val="bg1"/>
                </a:solidFill>
              </a:rPr>
              <a:t>Results</a:t>
            </a:r>
            <a:endParaRPr lang="en-US" sz="4000" b="1" dirty="0">
              <a:solidFill>
                <a:schemeClr val="bg1"/>
              </a:solidFill>
            </a:endParaRPr>
          </a:p>
        </p:txBody>
      </p:sp>
      <p:sp>
        <p:nvSpPr>
          <p:cNvPr id="53" name="Rectangle 52"/>
          <p:cNvSpPr/>
          <p:nvPr/>
        </p:nvSpPr>
        <p:spPr bwMode="auto">
          <a:xfrm>
            <a:off x="681553" y="18356693"/>
            <a:ext cx="5624769" cy="614363"/>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a:lstStyle/>
          <a:p>
            <a:pPr algn="ctr" defTabSz="1279525">
              <a:defRPr/>
            </a:pPr>
            <a:r>
              <a:rPr lang="en-US" sz="4000" b="1" dirty="0" smtClean="0">
                <a:solidFill>
                  <a:schemeClr val="bg1"/>
                </a:solidFill>
              </a:rPr>
              <a:t>Methods</a:t>
            </a:r>
            <a:endParaRPr lang="en-US" sz="4000" b="1" dirty="0">
              <a:solidFill>
                <a:schemeClr val="bg1"/>
              </a:solidFill>
            </a:endParaRPr>
          </a:p>
        </p:txBody>
      </p:sp>
      <p:sp>
        <p:nvSpPr>
          <p:cNvPr id="62" name="TextBox 18"/>
          <p:cNvSpPr txBox="1">
            <a:spLocks noChangeArrowheads="1"/>
          </p:cNvSpPr>
          <p:nvPr/>
        </p:nvSpPr>
        <p:spPr bwMode="auto">
          <a:xfrm>
            <a:off x="6877566" y="19187513"/>
            <a:ext cx="738664" cy="4206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wrap="square">
            <a:spAutoFit/>
          </a:bodyPr>
          <a:lstStyle>
            <a:lvl1pPr>
              <a:defRPr sz="11000">
                <a:solidFill>
                  <a:schemeClr val="tx1"/>
                </a:solidFill>
                <a:latin typeface="Arial" charset="0"/>
                <a:cs typeface="Arial" charset="0"/>
              </a:defRPr>
            </a:lvl1pPr>
            <a:lvl2pPr marL="742950" indent="-285750">
              <a:defRPr sz="9600">
                <a:solidFill>
                  <a:schemeClr val="tx1"/>
                </a:solidFill>
                <a:latin typeface="Arial" charset="0"/>
                <a:cs typeface="Arial" charset="0"/>
              </a:defRPr>
            </a:lvl2pPr>
            <a:lvl3pPr marL="1143000" indent="-228600">
              <a:defRPr sz="8300">
                <a:solidFill>
                  <a:schemeClr val="tx1"/>
                </a:solidFill>
                <a:latin typeface="Arial" charset="0"/>
                <a:cs typeface="Arial" charset="0"/>
              </a:defRPr>
            </a:lvl3pPr>
            <a:lvl4pPr marL="1600200" indent="-228600">
              <a:defRPr sz="6900">
                <a:solidFill>
                  <a:schemeClr val="tx1"/>
                </a:solidFill>
                <a:latin typeface="Arial" charset="0"/>
                <a:cs typeface="Arial" charset="0"/>
              </a:defRPr>
            </a:lvl4pPr>
            <a:lvl5pPr marL="2057400" indent="-228600">
              <a:defRPr sz="6900">
                <a:solidFill>
                  <a:schemeClr val="tx1"/>
                </a:solidFill>
                <a:latin typeface="Arial" charset="0"/>
                <a:cs typeface="Arial" charset="0"/>
              </a:defRPr>
            </a:lvl5pPr>
            <a:lvl6pPr marL="2514600" indent="-228600" eaLnBrk="0" hangingPunct="0">
              <a:defRPr sz="6900">
                <a:solidFill>
                  <a:schemeClr val="tx1"/>
                </a:solidFill>
                <a:latin typeface="Arial" charset="0"/>
                <a:cs typeface="Arial" charset="0"/>
              </a:defRPr>
            </a:lvl6pPr>
            <a:lvl7pPr marL="2971800" indent="-228600" eaLnBrk="0" hangingPunct="0">
              <a:defRPr sz="6900">
                <a:solidFill>
                  <a:schemeClr val="tx1"/>
                </a:solidFill>
                <a:latin typeface="Arial" charset="0"/>
                <a:cs typeface="Arial" charset="0"/>
              </a:defRPr>
            </a:lvl7pPr>
            <a:lvl8pPr marL="3429000" indent="-228600" eaLnBrk="0" hangingPunct="0">
              <a:defRPr sz="6900">
                <a:solidFill>
                  <a:schemeClr val="tx1"/>
                </a:solidFill>
                <a:latin typeface="Arial" charset="0"/>
                <a:cs typeface="Arial" charset="0"/>
              </a:defRPr>
            </a:lvl8pPr>
            <a:lvl9pPr marL="3886200" indent="-228600" eaLnBrk="0" hangingPunct="0">
              <a:defRPr sz="6900">
                <a:solidFill>
                  <a:schemeClr val="tx1"/>
                </a:solidFill>
                <a:latin typeface="Arial" charset="0"/>
                <a:cs typeface="Arial" charset="0"/>
              </a:defRPr>
            </a:lvl9pPr>
          </a:lstStyle>
          <a:p>
            <a:pPr algn="ctr"/>
            <a:r>
              <a:rPr lang="en-US" altLang="en-US" sz="3600" b="1" dirty="0" smtClean="0"/>
              <a:t>Double Enzymes</a:t>
            </a:r>
            <a:endParaRPr lang="en-US" altLang="en-US" sz="3600" b="1" dirty="0"/>
          </a:p>
        </p:txBody>
      </p:sp>
      <p:sp>
        <p:nvSpPr>
          <p:cNvPr id="63" name="Rectangle 7"/>
          <p:cNvSpPr/>
          <p:nvPr/>
        </p:nvSpPr>
        <p:spPr bwMode="auto">
          <a:xfrm>
            <a:off x="7833241" y="19150785"/>
            <a:ext cx="13074392" cy="573687"/>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en-US" sz="2800" dirty="0" smtClean="0">
                <a:solidFill>
                  <a:srgbClr val="000000"/>
                </a:solidFill>
              </a:rPr>
              <a:t>[H]</a:t>
            </a:r>
            <a:r>
              <a:rPr lang="en-US" sz="2800" baseline="-25000" dirty="0" smtClean="0">
                <a:solidFill>
                  <a:srgbClr val="000000"/>
                </a:solidFill>
              </a:rPr>
              <a:t>enzyme</a:t>
            </a:r>
            <a:r>
              <a:rPr lang="en-US" sz="2800" dirty="0" smtClean="0">
                <a:solidFill>
                  <a:srgbClr val="000000"/>
                </a:solidFill>
              </a:rPr>
              <a:t> = 1 U/100ul        [M]</a:t>
            </a:r>
            <a:r>
              <a:rPr lang="en-US" sz="2800" baseline="-25000" dirty="0">
                <a:solidFill>
                  <a:srgbClr val="000000"/>
                </a:solidFill>
              </a:rPr>
              <a:t> enzyme</a:t>
            </a:r>
            <a:r>
              <a:rPr lang="en-US" sz="2800" dirty="0" smtClean="0">
                <a:solidFill>
                  <a:srgbClr val="000000"/>
                </a:solidFill>
              </a:rPr>
              <a:t> = 0.01 U/100ul         [L]</a:t>
            </a:r>
            <a:r>
              <a:rPr lang="en-US" sz="2800" baseline="-25000" dirty="0">
                <a:solidFill>
                  <a:srgbClr val="000000"/>
                </a:solidFill>
              </a:rPr>
              <a:t> enzyme</a:t>
            </a:r>
            <a:r>
              <a:rPr lang="en-US" sz="2800" dirty="0" smtClean="0">
                <a:solidFill>
                  <a:srgbClr val="000000"/>
                </a:solidFill>
              </a:rPr>
              <a:t> = 0.0001 U/100ul</a:t>
            </a:r>
            <a:endParaRPr lang="en-US" sz="2800" dirty="0">
              <a:solidFill>
                <a:srgbClr val="000000"/>
              </a:solidFill>
            </a:endParaRPr>
          </a:p>
          <a:p>
            <a:pPr algn="just"/>
            <a:endParaRPr lang="en-US" sz="2800" dirty="0">
              <a:solidFill>
                <a:srgbClr val="000000"/>
              </a:solidFill>
            </a:endParaRPr>
          </a:p>
        </p:txBody>
      </p:sp>
      <p:cxnSp>
        <p:nvCxnSpPr>
          <p:cNvPr id="67" name="Straight Connector 4"/>
          <p:cNvCxnSpPr>
            <a:cxnSpLocks noChangeShapeType="1"/>
          </p:cNvCxnSpPr>
          <p:nvPr/>
        </p:nvCxnSpPr>
        <p:spPr bwMode="auto">
          <a:xfrm>
            <a:off x="6775618" y="23497834"/>
            <a:ext cx="143189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8" name="Rectangle 7"/>
          <p:cNvSpPr/>
          <p:nvPr/>
        </p:nvSpPr>
        <p:spPr bwMode="auto">
          <a:xfrm>
            <a:off x="7813942" y="23637904"/>
            <a:ext cx="13074392" cy="573687"/>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en-US" sz="2800" dirty="0" smtClean="0">
                <a:solidFill>
                  <a:srgbClr val="000000"/>
                </a:solidFill>
              </a:rPr>
              <a:t>[H]</a:t>
            </a:r>
            <a:r>
              <a:rPr lang="en-US" sz="2800" baseline="-25000" dirty="0" smtClean="0">
                <a:solidFill>
                  <a:srgbClr val="000000"/>
                </a:solidFill>
              </a:rPr>
              <a:t>enzyme</a:t>
            </a:r>
            <a:r>
              <a:rPr lang="en-US" sz="2800" dirty="0" smtClean="0">
                <a:solidFill>
                  <a:srgbClr val="000000"/>
                </a:solidFill>
              </a:rPr>
              <a:t> = 1 U/100ul        [M]</a:t>
            </a:r>
            <a:r>
              <a:rPr lang="en-US" sz="2800" baseline="-25000" dirty="0">
                <a:solidFill>
                  <a:srgbClr val="000000"/>
                </a:solidFill>
              </a:rPr>
              <a:t> enzyme</a:t>
            </a:r>
            <a:r>
              <a:rPr lang="en-US" sz="2800" dirty="0" smtClean="0">
                <a:solidFill>
                  <a:srgbClr val="000000"/>
                </a:solidFill>
              </a:rPr>
              <a:t> = 0.01 U/100ul         [L]</a:t>
            </a:r>
            <a:r>
              <a:rPr lang="en-US" sz="2800" baseline="-25000" dirty="0">
                <a:solidFill>
                  <a:srgbClr val="000000"/>
                </a:solidFill>
              </a:rPr>
              <a:t> enzyme</a:t>
            </a:r>
            <a:r>
              <a:rPr lang="en-US" sz="2800" dirty="0" smtClean="0">
                <a:solidFill>
                  <a:srgbClr val="000000"/>
                </a:solidFill>
              </a:rPr>
              <a:t> = 0.0001 U/100ul</a:t>
            </a:r>
            <a:endParaRPr lang="en-US" sz="2800" dirty="0">
              <a:solidFill>
                <a:srgbClr val="000000"/>
              </a:solidFill>
            </a:endParaRPr>
          </a:p>
          <a:p>
            <a:pPr algn="just"/>
            <a:endParaRPr lang="en-US" sz="2800" dirty="0">
              <a:solidFill>
                <a:srgbClr val="000000"/>
              </a:solidFill>
            </a:endParaRPr>
          </a:p>
        </p:txBody>
      </p:sp>
      <p:sp>
        <p:nvSpPr>
          <p:cNvPr id="69" name="TextBox 18"/>
          <p:cNvSpPr txBox="1">
            <a:spLocks noChangeArrowheads="1"/>
          </p:cNvSpPr>
          <p:nvPr/>
        </p:nvSpPr>
        <p:spPr bwMode="auto">
          <a:xfrm>
            <a:off x="6947330" y="23637904"/>
            <a:ext cx="738664" cy="4206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wrap="square">
            <a:spAutoFit/>
          </a:bodyPr>
          <a:lstStyle>
            <a:lvl1pPr>
              <a:defRPr sz="11000">
                <a:solidFill>
                  <a:schemeClr val="tx1"/>
                </a:solidFill>
                <a:latin typeface="Arial" charset="0"/>
                <a:cs typeface="Arial" charset="0"/>
              </a:defRPr>
            </a:lvl1pPr>
            <a:lvl2pPr marL="742950" indent="-285750">
              <a:defRPr sz="9600">
                <a:solidFill>
                  <a:schemeClr val="tx1"/>
                </a:solidFill>
                <a:latin typeface="Arial" charset="0"/>
                <a:cs typeface="Arial" charset="0"/>
              </a:defRPr>
            </a:lvl2pPr>
            <a:lvl3pPr marL="1143000" indent="-228600">
              <a:defRPr sz="8300">
                <a:solidFill>
                  <a:schemeClr val="tx1"/>
                </a:solidFill>
                <a:latin typeface="Arial" charset="0"/>
                <a:cs typeface="Arial" charset="0"/>
              </a:defRPr>
            </a:lvl3pPr>
            <a:lvl4pPr marL="1600200" indent="-228600">
              <a:defRPr sz="6900">
                <a:solidFill>
                  <a:schemeClr val="tx1"/>
                </a:solidFill>
                <a:latin typeface="Arial" charset="0"/>
                <a:cs typeface="Arial" charset="0"/>
              </a:defRPr>
            </a:lvl4pPr>
            <a:lvl5pPr marL="2057400" indent="-228600">
              <a:defRPr sz="6900">
                <a:solidFill>
                  <a:schemeClr val="tx1"/>
                </a:solidFill>
                <a:latin typeface="Arial" charset="0"/>
                <a:cs typeface="Arial" charset="0"/>
              </a:defRPr>
            </a:lvl5pPr>
            <a:lvl6pPr marL="2514600" indent="-228600" eaLnBrk="0" hangingPunct="0">
              <a:defRPr sz="6900">
                <a:solidFill>
                  <a:schemeClr val="tx1"/>
                </a:solidFill>
                <a:latin typeface="Arial" charset="0"/>
                <a:cs typeface="Arial" charset="0"/>
              </a:defRPr>
            </a:lvl6pPr>
            <a:lvl7pPr marL="2971800" indent="-228600" eaLnBrk="0" hangingPunct="0">
              <a:defRPr sz="6900">
                <a:solidFill>
                  <a:schemeClr val="tx1"/>
                </a:solidFill>
                <a:latin typeface="Arial" charset="0"/>
                <a:cs typeface="Arial" charset="0"/>
              </a:defRPr>
            </a:lvl7pPr>
            <a:lvl8pPr marL="3429000" indent="-228600" eaLnBrk="0" hangingPunct="0">
              <a:defRPr sz="6900">
                <a:solidFill>
                  <a:schemeClr val="tx1"/>
                </a:solidFill>
                <a:latin typeface="Arial" charset="0"/>
                <a:cs typeface="Arial" charset="0"/>
              </a:defRPr>
            </a:lvl8pPr>
            <a:lvl9pPr marL="3886200" indent="-228600" eaLnBrk="0" hangingPunct="0">
              <a:defRPr sz="6900">
                <a:solidFill>
                  <a:schemeClr val="tx1"/>
                </a:solidFill>
                <a:latin typeface="Arial" charset="0"/>
                <a:cs typeface="Arial" charset="0"/>
              </a:defRPr>
            </a:lvl9pPr>
          </a:lstStyle>
          <a:p>
            <a:pPr algn="ctr"/>
            <a:r>
              <a:rPr lang="en-US" altLang="en-US" sz="3600" b="1" dirty="0" smtClean="0"/>
              <a:t>Triple Enzymes</a:t>
            </a:r>
            <a:endParaRPr lang="en-US" altLang="en-US" sz="3600" b="1" dirty="0"/>
          </a:p>
        </p:txBody>
      </p:sp>
      <p:pic>
        <p:nvPicPr>
          <p:cNvPr id="2106" name="Picture 5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940" y="24211591"/>
            <a:ext cx="6537197" cy="357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7" name="Picture 5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3244" y="24211591"/>
            <a:ext cx="6567210" cy="357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p:nvPr/>
        </p:nvCxnSpPr>
        <p:spPr>
          <a:xfrm>
            <a:off x="8502347" y="25878280"/>
            <a:ext cx="57133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5194250" y="25878280"/>
            <a:ext cx="57133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2109" name="Picture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23244" y="27876459"/>
            <a:ext cx="6571743" cy="410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Down Arrow 29"/>
          <p:cNvSpPr>
            <a:spLocks noChangeArrowheads="1"/>
          </p:cNvSpPr>
          <p:nvPr/>
        </p:nvSpPr>
        <p:spPr bwMode="auto">
          <a:xfrm>
            <a:off x="2921544" y="21954942"/>
            <a:ext cx="1115695" cy="543108"/>
          </a:xfrm>
          <a:prstGeom prst="downArrow">
            <a:avLst>
              <a:gd name="adj1" fmla="val 50000"/>
              <a:gd name="adj2" fmla="val 50000"/>
            </a:avLst>
          </a:prstGeom>
          <a:solidFill>
            <a:schemeClr val="accent1">
              <a:lumMod val="75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1279525"/>
            <a:endParaRPr lang="en-US" altLang="en-US" sz="2500"/>
          </a:p>
        </p:txBody>
      </p:sp>
      <p:sp>
        <p:nvSpPr>
          <p:cNvPr id="89" name="Down Arrow 29"/>
          <p:cNvSpPr>
            <a:spLocks noChangeArrowheads="1"/>
          </p:cNvSpPr>
          <p:nvPr/>
        </p:nvSpPr>
        <p:spPr bwMode="auto">
          <a:xfrm>
            <a:off x="2832643" y="23782783"/>
            <a:ext cx="1115695" cy="543108"/>
          </a:xfrm>
          <a:prstGeom prst="downArrow">
            <a:avLst>
              <a:gd name="adj1" fmla="val 50000"/>
              <a:gd name="adj2" fmla="val 50000"/>
            </a:avLst>
          </a:prstGeom>
          <a:solidFill>
            <a:schemeClr val="accent1">
              <a:lumMod val="75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1279525"/>
            <a:endParaRPr lang="en-US" altLang="en-US" sz="2500"/>
          </a:p>
        </p:txBody>
      </p:sp>
      <p:sp>
        <p:nvSpPr>
          <p:cNvPr id="90" name="Down Arrow 29"/>
          <p:cNvSpPr>
            <a:spLocks noChangeArrowheads="1"/>
          </p:cNvSpPr>
          <p:nvPr/>
        </p:nvSpPr>
        <p:spPr bwMode="auto">
          <a:xfrm>
            <a:off x="2832644" y="26092274"/>
            <a:ext cx="1115695" cy="543108"/>
          </a:xfrm>
          <a:prstGeom prst="downArrow">
            <a:avLst>
              <a:gd name="adj1" fmla="val 50000"/>
              <a:gd name="adj2" fmla="val 50000"/>
            </a:avLst>
          </a:prstGeom>
          <a:solidFill>
            <a:schemeClr val="accent1">
              <a:lumMod val="75000"/>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1279525"/>
            <a:endParaRPr lang="en-US" altLang="en-US" sz="2500"/>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3241" y="15266385"/>
            <a:ext cx="6498598" cy="357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4" name="Straight Connector 83"/>
          <p:cNvCxnSpPr/>
          <p:nvPr/>
        </p:nvCxnSpPr>
        <p:spPr>
          <a:xfrm>
            <a:off x="8929499" y="16279072"/>
            <a:ext cx="5286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9196533" y="18378234"/>
            <a:ext cx="4863773" cy="301101"/>
            <a:chOff x="9196533" y="18378234"/>
            <a:chExt cx="4863773" cy="301101"/>
          </a:xfrm>
        </p:grpSpPr>
        <p:cxnSp>
          <p:nvCxnSpPr>
            <p:cNvPr id="82" name="Straight Connector 81"/>
            <p:cNvCxnSpPr/>
            <p:nvPr/>
          </p:nvCxnSpPr>
          <p:spPr>
            <a:xfrm>
              <a:off x="9196533" y="18388754"/>
              <a:ext cx="15476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640065" y="18402336"/>
              <a:ext cx="696024" cy="276999"/>
            </a:xfrm>
            <a:prstGeom prst="rect">
              <a:avLst/>
            </a:prstGeom>
            <a:noFill/>
          </p:spPr>
          <p:txBody>
            <a:bodyPr wrap="none" rtlCol="0">
              <a:spAutoFit/>
            </a:bodyPr>
            <a:lstStyle/>
            <a:p>
              <a:r>
                <a:rPr lang="en-US" sz="1200" dirty="0" err="1" smtClean="0"/>
                <a:t>DNaseI</a:t>
              </a:r>
              <a:endParaRPr lang="en-US" sz="1200" dirty="0"/>
            </a:p>
          </p:txBody>
        </p:sp>
        <p:sp>
          <p:nvSpPr>
            <p:cNvPr id="52" name="TextBox 51"/>
            <p:cNvSpPr txBox="1"/>
            <p:nvPr/>
          </p:nvSpPr>
          <p:spPr>
            <a:xfrm>
              <a:off x="11073214" y="18402336"/>
              <a:ext cx="1063112" cy="276999"/>
            </a:xfrm>
            <a:prstGeom prst="rect">
              <a:avLst/>
            </a:prstGeom>
            <a:noFill/>
          </p:spPr>
          <p:txBody>
            <a:bodyPr wrap="none" rtlCol="0">
              <a:spAutoFit/>
            </a:bodyPr>
            <a:lstStyle/>
            <a:p>
              <a:r>
                <a:rPr lang="en-US" sz="1200" dirty="0" smtClean="0"/>
                <a:t>Proteinase K</a:t>
              </a:r>
              <a:endParaRPr lang="en-US" sz="1200" dirty="0"/>
            </a:p>
          </p:txBody>
        </p:sp>
        <p:cxnSp>
          <p:nvCxnSpPr>
            <p:cNvPr id="64" name="Straight Connector 63"/>
            <p:cNvCxnSpPr/>
            <p:nvPr/>
          </p:nvCxnSpPr>
          <p:spPr>
            <a:xfrm>
              <a:off x="10830937" y="18383494"/>
              <a:ext cx="15476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2802204" y="18402336"/>
              <a:ext cx="968535" cy="276999"/>
            </a:xfrm>
            <a:prstGeom prst="rect">
              <a:avLst/>
            </a:prstGeom>
            <a:noFill/>
          </p:spPr>
          <p:txBody>
            <a:bodyPr wrap="none" rtlCol="0">
              <a:spAutoFit/>
            </a:bodyPr>
            <a:lstStyle/>
            <a:p>
              <a:r>
                <a:rPr lang="en-US" sz="1200" dirty="0" err="1" smtClean="0"/>
                <a:t>Dispersin</a:t>
              </a:r>
              <a:r>
                <a:rPr lang="en-US" sz="1200" dirty="0" smtClean="0"/>
                <a:t> B</a:t>
              </a:r>
              <a:endParaRPr lang="en-US" sz="1200" dirty="0"/>
            </a:p>
          </p:txBody>
        </p:sp>
        <p:cxnSp>
          <p:nvCxnSpPr>
            <p:cNvPr id="66" name="Straight Connector 65"/>
            <p:cNvCxnSpPr/>
            <p:nvPr/>
          </p:nvCxnSpPr>
          <p:spPr>
            <a:xfrm>
              <a:off x="12512639" y="18378234"/>
              <a:ext cx="15476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72555" y="15294384"/>
            <a:ext cx="6517899" cy="356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0" name="Straight Connector 69"/>
          <p:cNvCxnSpPr/>
          <p:nvPr/>
        </p:nvCxnSpPr>
        <p:spPr>
          <a:xfrm>
            <a:off x="15602103" y="16298641"/>
            <a:ext cx="5286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6043860" y="18404185"/>
            <a:ext cx="4863773" cy="301101"/>
            <a:chOff x="9196533" y="18378234"/>
            <a:chExt cx="4863773" cy="301101"/>
          </a:xfrm>
        </p:grpSpPr>
        <p:cxnSp>
          <p:nvCxnSpPr>
            <p:cNvPr id="72" name="Straight Connector 71"/>
            <p:cNvCxnSpPr/>
            <p:nvPr/>
          </p:nvCxnSpPr>
          <p:spPr>
            <a:xfrm>
              <a:off x="9196533" y="18388754"/>
              <a:ext cx="15476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9640065" y="18402336"/>
              <a:ext cx="696024" cy="276999"/>
            </a:xfrm>
            <a:prstGeom prst="rect">
              <a:avLst/>
            </a:prstGeom>
            <a:noFill/>
          </p:spPr>
          <p:txBody>
            <a:bodyPr wrap="none" rtlCol="0">
              <a:spAutoFit/>
            </a:bodyPr>
            <a:lstStyle/>
            <a:p>
              <a:r>
                <a:rPr lang="en-US" sz="1200" dirty="0" err="1" smtClean="0"/>
                <a:t>DNaseI</a:t>
              </a:r>
              <a:endParaRPr lang="en-US" sz="1200" dirty="0"/>
            </a:p>
          </p:txBody>
        </p:sp>
        <p:sp>
          <p:nvSpPr>
            <p:cNvPr id="74" name="TextBox 73"/>
            <p:cNvSpPr txBox="1"/>
            <p:nvPr/>
          </p:nvSpPr>
          <p:spPr>
            <a:xfrm>
              <a:off x="11073214" y="18402336"/>
              <a:ext cx="1063112" cy="276999"/>
            </a:xfrm>
            <a:prstGeom prst="rect">
              <a:avLst/>
            </a:prstGeom>
            <a:noFill/>
          </p:spPr>
          <p:txBody>
            <a:bodyPr wrap="none" rtlCol="0">
              <a:spAutoFit/>
            </a:bodyPr>
            <a:lstStyle/>
            <a:p>
              <a:r>
                <a:rPr lang="en-US" sz="1200" dirty="0" smtClean="0"/>
                <a:t>Proteinase K</a:t>
              </a:r>
              <a:endParaRPr lang="en-US" sz="1200" dirty="0"/>
            </a:p>
          </p:txBody>
        </p:sp>
        <p:cxnSp>
          <p:nvCxnSpPr>
            <p:cNvPr id="76" name="Straight Connector 75"/>
            <p:cNvCxnSpPr/>
            <p:nvPr/>
          </p:nvCxnSpPr>
          <p:spPr>
            <a:xfrm>
              <a:off x="10830937" y="18383494"/>
              <a:ext cx="15476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2802204" y="18402336"/>
              <a:ext cx="968535" cy="276999"/>
            </a:xfrm>
            <a:prstGeom prst="rect">
              <a:avLst/>
            </a:prstGeom>
            <a:noFill/>
          </p:spPr>
          <p:txBody>
            <a:bodyPr wrap="none" rtlCol="0">
              <a:spAutoFit/>
            </a:bodyPr>
            <a:lstStyle/>
            <a:p>
              <a:r>
                <a:rPr lang="en-US" sz="1200" dirty="0" err="1" smtClean="0"/>
                <a:t>Dispersin</a:t>
              </a:r>
              <a:r>
                <a:rPr lang="en-US" sz="1200" dirty="0" smtClean="0"/>
                <a:t> B</a:t>
              </a:r>
              <a:endParaRPr lang="en-US" sz="1200" dirty="0"/>
            </a:p>
          </p:txBody>
        </p:sp>
        <p:cxnSp>
          <p:nvCxnSpPr>
            <p:cNvPr id="85" name="Straight Connector 84"/>
            <p:cNvCxnSpPr/>
            <p:nvPr/>
          </p:nvCxnSpPr>
          <p:spPr>
            <a:xfrm>
              <a:off x="12512639" y="18378234"/>
              <a:ext cx="15476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3940" y="19724472"/>
            <a:ext cx="6517897" cy="357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8" name="Straight Connector 77"/>
          <p:cNvCxnSpPr/>
          <p:nvPr/>
        </p:nvCxnSpPr>
        <p:spPr>
          <a:xfrm>
            <a:off x="8593159" y="20620342"/>
            <a:ext cx="56225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47899" y="19708404"/>
            <a:ext cx="6567210" cy="357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15339731" y="20604576"/>
            <a:ext cx="5567902" cy="157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Template">
  <a:themeElements>
    <a:clrScheme name="PosterTemplate-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sterTemplate-2007">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279525"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279525"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osterTemplate-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sterTemplate-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sterTemplate-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sterTemplate-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sterTemplate-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sterTemplate-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sterTemplate-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sterTemplate-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sterTemplate-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sterTemplate-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sterTemplate-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sterTemplate-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1456</TotalTime>
  <Words>409</Words>
  <Application>Microsoft Office PowerPoint</Application>
  <PresentationFormat>Custom</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PosterTemplate</vt:lpstr>
      <vt:lpstr>PowerPoint Presentation</vt:lpstr>
    </vt:vector>
  </TitlesOfParts>
  <Company>NTU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SCBE</dc:creator>
  <cp:lastModifiedBy>Windows User</cp:lastModifiedBy>
  <cp:revision>78</cp:revision>
  <cp:lastPrinted>2016-03-03T04:53:13Z</cp:lastPrinted>
  <dcterms:created xsi:type="dcterms:W3CDTF">2008-04-03T02:35:36Z</dcterms:created>
  <dcterms:modified xsi:type="dcterms:W3CDTF">2016-03-14T05:37:50Z</dcterms:modified>
</cp:coreProperties>
</file>