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3" autoAdjust="0"/>
  </p:normalViewPr>
  <p:slideViewPr>
    <p:cSldViewPr>
      <p:cViewPr varScale="1">
        <p:scale>
          <a:sx n="96" d="100"/>
          <a:sy n="96" d="100"/>
        </p:scale>
        <p:origin x="-3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5C1D-2852-44D5-BF8B-A848B9BD17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2938-5DD1-4F8E-9A86-E71F102A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2938-5DD1-4F8E-9A86-E71F102A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1701-19A1-450F-BC45-ADEE026C427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DD77-5EA1-4638-9E35-BACB1606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867400" cy="933450"/>
          </a:xfrm>
        </p:spPr>
        <p:txBody>
          <a:bodyPr>
            <a:normAutofit fontScale="90000"/>
          </a:bodyPr>
          <a:lstStyle/>
          <a:p>
            <a:r>
              <a:rPr lang="en-US" altLang="zh-CN" sz="27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 Enzyme Concentration is Needed to Reduce Initial Biofilm Formation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23641" r="43191" b="52820"/>
          <a:stretch/>
        </p:blipFill>
        <p:spPr bwMode="auto">
          <a:xfrm>
            <a:off x="152400" y="304800"/>
            <a:ext cx="2971800" cy="111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Grp="1"/>
          </p:cNvSpPr>
          <p:nvPr>
            <p:ph type="subTitle" idx="1"/>
          </p:nvPr>
        </p:nvSpPr>
        <p:spPr bwMode="auto">
          <a:xfrm>
            <a:off x="6934200" y="1419495"/>
            <a:ext cx="2057400" cy="41535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74625" indent="-174625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High [enzyme] may not lead to low [biofilm]</a:t>
            </a:r>
          </a:p>
          <a:p>
            <a:pPr marL="174625" indent="-174625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In fact, [biofilm] is proportional to [Proteinase K]</a:t>
            </a:r>
          </a:p>
          <a:p>
            <a:pPr marL="174625" indent="-174625" algn="l">
              <a:buFont typeface="Arial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4625" indent="-174625" algn="l"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174625" indent="-174625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Combination enzyme treatment “generally” ends up resulting in more biofilm</a:t>
            </a:r>
          </a:p>
          <a:p>
            <a:pPr marL="174625" indent="-174625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Likely to stress the cells into defensive mode</a:t>
            </a:r>
            <a:endParaRPr lang="en-US" sz="1600" dirty="0">
              <a:solidFill>
                <a:srgbClr val="000000"/>
              </a:solidFill>
            </a:endParaRP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288587" y="1600200"/>
            <a:ext cx="2861553" cy="4953000"/>
          </a:xfrm>
          <a:prstGeom prst="rect">
            <a:avLst/>
          </a:prstGeom>
          <a:ln w="25400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rgbClr val="000000"/>
                </a:solidFill>
              </a:rPr>
              <a:t>Objectives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Reduce biofilm formation in extractive membrane system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Control biofilm but not eliminate biofilm as biofilm is needed to prevent volatilization of organics</a:t>
            </a:r>
          </a:p>
          <a:p>
            <a:pPr algn="l"/>
            <a:endParaRPr lang="en-US" sz="1000" dirty="0" smtClean="0">
              <a:solidFill>
                <a:srgbClr val="00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000000"/>
                </a:solidFill>
              </a:rPr>
              <a:t>Hypotheses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[Biofilm] inversely proportional to [enzyme]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Combination enzyme treatment reduces more biofilm formation compared to single enzyme treatment</a:t>
            </a:r>
          </a:p>
          <a:p>
            <a:pPr algn="l"/>
            <a:endParaRPr lang="en-US" sz="1000" dirty="0" smtClean="0">
              <a:solidFill>
                <a:srgbClr val="00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000000"/>
                </a:solidFill>
              </a:rPr>
              <a:t>Setup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3 enzymes (</a:t>
            </a:r>
            <a:r>
              <a:rPr lang="en-US" sz="1600" dirty="0" err="1" smtClean="0">
                <a:solidFill>
                  <a:srgbClr val="000000"/>
                </a:solidFill>
              </a:rPr>
              <a:t>DNaseI</a:t>
            </a:r>
            <a:r>
              <a:rPr lang="en-US" sz="1600" dirty="0" smtClean="0">
                <a:solidFill>
                  <a:srgbClr val="000000"/>
                </a:solidFill>
              </a:rPr>
              <a:t>, Proteinase K, </a:t>
            </a:r>
            <a:r>
              <a:rPr lang="en-US" sz="1600" dirty="0" err="1" smtClean="0">
                <a:solidFill>
                  <a:srgbClr val="000000"/>
                </a:solidFill>
              </a:rPr>
              <a:t>Dispersin</a:t>
            </a:r>
            <a:r>
              <a:rPr lang="en-US" sz="1600" dirty="0" smtClean="0">
                <a:solidFill>
                  <a:srgbClr val="000000"/>
                </a:solidFill>
              </a:rPr>
              <a:t> B) in </a:t>
            </a:r>
            <a:r>
              <a:rPr lang="en-US" sz="1600" dirty="0" err="1" smtClean="0">
                <a:solidFill>
                  <a:srgbClr val="000000"/>
                </a:solidFill>
              </a:rPr>
              <a:t>microplate</a:t>
            </a:r>
            <a:r>
              <a:rPr lang="en-US" sz="1600" dirty="0" smtClean="0">
                <a:solidFill>
                  <a:srgbClr val="000000"/>
                </a:solidFill>
              </a:rPr>
              <a:t> setup (100 </a:t>
            </a:r>
            <a:r>
              <a:rPr lang="en-US" sz="1600" dirty="0" err="1" smtClean="0">
                <a:solidFill>
                  <a:srgbClr val="000000"/>
                </a:solidFill>
              </a:rPr>
              <a:t>ul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9495"/>
            <a:ext cx="3657600" cy="20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43" y="3581400"/>
            <a:ext cx="3669494" cy="199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7"/>
          <p:cNvSpPr txBox="1">
            <a:spLocks/>
          </p:cNvSpPr>
          <p:nvPr/>
        </p:nvSpPr>
        <p:spPr bwMode="auto">
          <a:xfrm>
            <a:off x="3150140" y="5584381"/>
            <a:ext cx="5536660" cy="1104900"/>
          </a:xfrm>
          <a:prstGeom prst="rect">
            <a:avLst/>
          </a:prstGeom>
          <a:ln w="25400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rgbClr val="000000"/>
                </a:solidFill>
              </a:rPr>
              <a:t>Conclusion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Higher [enzyme] is not always better – right [enzyme] works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Combination treatment may end up making things worse </a:t>
            </a:r>
          </a:p>
          <a:p>
            <a:pPr algn="l"/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8447" y="152400"/>
            <a:ext cx="12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Poster12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144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Right Enzyme Concentration is Needed to Reduce Initial Biofilm Formation</vt:lpstr>
    </vt:vector>
  </TitlesOfParts>
  <Company>SCBE, 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Enzyme Concentration is Needed to Reduce Initial Biofilm Formation</dc:title>
  <dc:creator>Windows User</dc:creator>
  <cp:lastModifiedBy>Windows User</cp:lastModifiedBy>
  <cp:revision>5</cp:revision>
  <dcterms:created xsi:type="dcterms:W3CDTF">2016-03-17T05:43:30Z</dcterms:created>
  <dcterms:modified xsi:type="dcterms:W3CDTF">2016-03-17T07:06:45Z</dcterms:modified>
</cp:coreProperties>
</file>