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BF-41B3-4B7C-A966-C3951CAA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132A3-3373-4924-B9C3-B1E1E0B8C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8E49-0E99-4962-97F0-29A622F7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5E9F-2B8E-41FD-ABC2-A9731CF3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5765-9E47-4E92-AA33-E263B1EF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84FA-FF9E-4A7F-A094-481959A5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E141B-2796-4C81-90E5-BAA728D9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EAB1-FBCC-48BA-9AA4-A7D873A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B0AB-3EAF-4E4E-BDB1-BB77F916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5164-9C79-447A-8949-CF0C569C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6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67308-3F83-4190-B22A-6ABAD42E9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04E6-CFAC-43BF-9EB0-D60339906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9A33-4C95-4646-BA4B-87938A8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B4B4-3C6F-40FE-9882-7885815A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5E76-E2C0-409C-A9EA-5F33EC64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3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EAF4-5B51-430A-8BCB-80A9905D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988D-CA8B-4D0B-813A-0E978C6A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2778-44D3-442F-8709-410E5E26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8B15A-0E3D-4058-BD33-8D02F73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3A27-BADB-4394-8EF0-27CE2A34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05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9B24-0337-4955-9E38-D300056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F365A-05E0-4581-A9E3-0B290113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2DA3-E07B-4DE4-86C2-108A10A9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0A78-3C20-4BBF-99E0-2EA962F3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A32F-E9E2-4949-8EB2-33FB7E5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1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FCBE-E951-45BE-B473-789576F6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076B-9A8D-4BA5-9A3B-E2443CF4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1715-BF61-4975-9630-39B589C0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12CB-E09F-45ED-9371-957ED23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5463-1A05-4DFE-8F80-CDC4DFFB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728D-F322-4203-B4DC-B2549D44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3BF1-4B23-4252-A341-2FE1EF5A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65AA-49F1-456A-ACD9-98DE3362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3EB55-13EB-4CEA-AAB3-0F0A5E35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23273-2BC3-419D-84CA-CC400DEF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5DAE-3B3D-4296-B656-E17A9455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14E77-190A-4A28-9AD9-8C2CED32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4C60D-36F1-4B4B-A46C-04C1C0A5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2DD71-6FF0-4437-8542-4C13D6B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98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A14B-3D49-41D0-8AC3-E4AE2859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F87F2-FEE4-42DC-8993-53C7660B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44C0C-4CBF-4AD6-80D5-647A791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73079-6042-49C2-B611-C133828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8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BE6F9-56A7-49CB-BC51-98AE706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11A30-35CC-42CE-9497-6CBB1DE4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1232-7096-4A49-8AD9-766ED6ED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2779-186F-4AAE-B4EC-0E0E1BB6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FED-274B-4995-8559-65B1112E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E84E-DB74-4898-A9CB-F6C9A1FE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F77DA-FC5F-43EA-8FC8-E4D2F438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55B54-66BA-4485-B585-5E172404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20DC-8379-48CC-8D49-44B2C20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7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8468-01F2-4BB4-BD29-F8570678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9179F-4B7C-4BFB-8601-E0D10E56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78C9-A3BB-4DB1-9E35-86D373D7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FEDA-B75F-4831-A7A3-B47B2160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1418-50F8-4023-AA27-3DF7AC5A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39A2-F6AB-4371-9088-9AAFC862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FBA78-25B8-4239-AB8C-B073386C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6FA8-D457-43A6-8BF8-189CFEF9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9EEE-D60D-4E51-856F-ADAA7F775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4D9-CAC4-46E0-8BD2-17A65AA4D887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0738-D672-4B6C-9F89-8EDDE57C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4422-4A61-43C5-B978-39C47201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AF3-55CF-4842-B02D-BCDDD8B942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6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8E9B034-910B-438E-BF8A-13679D54CC96}"/>
              </a:ext>
            </a:extLst>
          </p:cNvPr>
          <p:cNvGrpSpPr/>
          <p:nvPr/>
        </p:nvGrpSpPr>
        <p:grpSpPr>
          <a:xfrm>
            <a:off x="1538139" y="584462"/>
            <a:ext cx="6585409" cy="6012850"/>
            <a:chOff x="1538139" y="584462"/>
            <a:chExt cx="6585409" cy="60128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C1F783-32E0-4809-B7FB-5134AFD1B55B}"/>
                </a:ext>
              </a:extLst>
            </p:cNvPr>
            <p:cNvSpPr/>
            <p:nvPr/>
          </p:nvSpPr>
          <p:spPr>
            <a:xfrm>
              <a:off x="5599521" y="584462"/>
              <a:ext cx="1508289" cy="6693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/>
                <a:t>DNA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698256-B5E1-4077-A1E5-A7E50CB69FC6}"/>
                </a:ext>
              </a:extLst>
            </p:cNvPr>
            <p:cNvSpPr/>
            <p:nvPr/>
          </p:nvSpPr>
          <p:spPr>
            <a:xfrm>
              <a:off x="1538140" y="584462"/>
              <a:ext cx="1676400" cy="66930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Genome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F872E1-B83E-4482-98F1-5ED601892DF9}"/>
                </a:ext>
              </a:extLst>
            </p:cNvPr>
            <p:cNvSpPr/>
            <p:nvPr/>
          </p:nvSpPr>
          <p:spPr>
            <a:xfrm>
              <a:off x="5599522" y="1670117"/>
              <a:ext cx="1508289" cy="6693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RNA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A1AD630-2FCC-43F1-83FE-DE8AD3F801E5}"/>
                </a:ext>
              </a:extLst>
            </p:cNvPr>
            <p:cNvSpPr/>
            <p:nvPr/>
          </p:nvSpPr>
          <p:spPr>
            <a:xfrm>
              <a:off x="1538139" y="1670117"/>
              <a:ext cx="1676400" cy="6693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Transcriptome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A28C3DB-FDF4-4BA0-9D17-70E274F04FC9}"/>
                </a:ext>
              </a:extLst>
            </p:cNvPr>
            <p:cNvSpPr/>
            <p:nvPr/>
          </p:nvSpPr>
          <p:spPr>
            <a:xfrm>
              <a:off x="1538139" y="2755772"/>
              <a:ext cx="1676400" cy="6693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Proteome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58F4DB-EF3C-4053-9A9E-DCEA53A257E6}"/>
                </a:ext>
              </a:extLst>
            </p:cNvPr>
            <p:cNvSpPr/>
            <p:nvPr/>
          </p:nvSpPr>
          <p:spPr>
            <a:xfrm>
              <a:off x="5599521" y="2755771"/>
              <a:ext cx="1508289" cy="6693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Peptides / Proteins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18D1B3-4AF1-4F9D-9D65-DC4796FE01E3}"/>
                </a:ext>
              </a:extLst>
            </p:cNvPr>
            <p:cNvSpPr/>
            <p:nvPr/>
          </p:nvSpPr>
          <p:spPr>
            <a:xfrm>
              <a:off x="1538139" y="4477734"/>
              <a:ext cx="1676400" cy="6693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Metabolome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5490DC-243A-4066-9CBC-612E975255C3}"/>
                </a:ext>
              </a:extLst>
            </p:cNvPr>
            <p:cNvGrpSpPr/>
            <p:nvPr/>
          </p:nvGrpSpPr>
          <p:grpSpPr>
            <a:xfrm>
              <a:off x="4583782" y="3841425"/>
              <a:ext cx="3539766" cy="1941922"/>
              <a:chOff x="5255442" y="3594757"/>
              <a:chExt cx="3539766" cy="194192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7843F04-5ED2-4DD5-9432-D8476B021260}"/>
                  </a:ext>
                </a:extLst>
              </p:cNvPr>
              <p:cNvSpPr/>
              <p:nvPr/>
            </p:nvSpPr>
            <p:spPr>
              <a:xfrm>
                <a:off x="5255442" y="3594757"/>
                <a:ext cx="3539766" cy="194192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SG" dirty="0"/>
                  <a:t>Metabolites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E634F1C-6A61-4DC7-A7FE-F4CC8BDD1B59}"/>
                  </a:ext>
                </a:extLst>
              </p:cNvPr>
              <p:cNvSpPr/>
              <p:nvPr/>
            </p:nvSpPr>
            <p:spPr>
              <a:xfrm>
                <a:off x="5844616" y="4658422"/>
                <a:ext cx="1263194" cy="6693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Sugar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SG" dirty="0" err="1"/>
                  <a:t>Glycome</a:t>
                </a:r>
                <a:r>
                  <a:rPr lang="en-SG" dirty="0"/>
                  <a:t>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B423643-C256-41A1-B620-9AE4FC61E4E1}"/>
                  </a:ext>
                </a:extLst>
              </p:cNvPr>
              <p:cNvSpPr/>
              <p:nvPr/>
            </p:nvSpPr>
            <p:spPr>
              <a:xfrm>
                <a:off x="5844616" y="3836716"/>
                <a:ext cx="1263194" cy="6693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Amino Acids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F4CBFB-DE84-4675-B3B5-38975E5C8EE9}"/>
                  </a:ext>
                </a:extLst>
              </p:cNvPr>
              <p:cNvSpPr/>
              <p:nvPr/>
            </p:nvSpPr>
            <p:spPr>
              <a:xfrm>
                <a:off x="7274348" y="3836717"/>
                <a:ext cx="1263195" cy="6693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Lipids</a:t>
                </a:r>
              </a:p>
              <a:p>
                <a:pPr algn="ctr"/>
                <a:r>
                  <a:rPr lang="en-SG" dirty="0"/>
                  <a:t>(Lipidome)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6D7B304-6410-490A-A642-DD2DDF68B125}"/>
                  </a:ext>
                </a:extLst>
              </p:cNvPr>
              <p:cNvSpPr/>
              <p:nvPr/>
            </p:nvSpPr>
            <p:spPr>
              <a:xfrm>
                <a:off x="7274348" y="4658423"/>
                <a:ext cx="1263196" cy="6693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Molecules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889AAE-4157-4960-8FC3-2EBB73F6673C}"/>
                </a:ext>
              </a:extLst>
            </p:cNvPr>
            <p:cNvSpPr txBox="1"/>
            <p:nvPr/>
          </p:nvSpPr>
          <p:spPr>
            <a:xfrm>
              <a:off x="4697601" y="6227980"/>
              <a:ext cx="3312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Phenotype (Phenome) / Function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3926615D-F65C-46D8-B097-3B16FEF23B27}"/>
                </a:ext>
              </a:extLst>
            </p:cNvPr>
            <p:cNvSpPr/>
            <p:nvPr/>
          </p:nvSpPr>
          <p:spPr>
            <a:xfrm>
              <a:off x="6232294" y="1253765"/>
              <a:ext cx="291054" cy="41635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E24810E7-D577-445A-86D9-D3B1D92B7976}"/>
                </a:ext>
              </a:extLst>
            </p:cNvPr>
            <p:cNvSpPr/>
            <p:nvPr/>
          </p:nvSpPr>
          <p:spPr>
            <a:xfrm>
              <a:off x="6232294" y="2338641"/>
              <a:ext cx="291054" cy="41635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C6E92BAF-F4B9-4007-8335-1BDD794EAED0}"/>
                </a:ext>
              </a:extLst>
            </p:cNvPr>
            <p:cNvSpPr/>
            <p:nvPr/>
          </p:nvSpPr>
          <p:spPr>
            <a:xfrm>
              <a:off x="6232294" y="3432927"/>
              <a:ext cx="291054" cy="41635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016B4944-8B74-4A85-9A59-DD356AEE3D6A}"/>
                </a:ext>
              </a:extLst>
            </p:cNvPr>
            <p:cNvSpPr/>
            <p:nvPr/>
          </p:nvSpPr>
          <p:spPr>
            <a:xfrm>
              <a:off x="6208137" y="5804558"/>
              <a:ext cx="291054" cy="41635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35E93C-C8A9-4D10-BD97-225F8BA86FD9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214540" y="919114"/>
              <a:ext cx="23849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3C35D8-771A-408A-9F3A-20D73EF66F82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214539" y="2004769"/>
              <a:ext cx="238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584CB7-5840-48BF-A80D-FBED1C851CC1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214539" y="3090423"/>
              <a:ext cx="238498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00BA56-C557-41CA-BA99-3E55E8FC95DC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214539" y="4812386"/>
              <a:ext cx="13692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1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Ling</dc:creator>
  <cp:lastModifiedBy>Maurice Ling</cp:lastModifiedBy>
  <cp:revision>3</cp:revision>
  <dcterms:created xsi:type="dcterms:W3CDTF">2018-04-16T08:40:45Z</dcterms:created>
  <dcterms:modified xsi:type="dcterms:W3CDTF">2018-04-16T08:44:43Z</dcterms:modified>
</cp:coreProperties>
</file>