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864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B5EA-F900-46B5-83CD-E0FDC066A85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ADF87-ADEC-415E-9B30-8B8FAC5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DF87-ADEC-415E-9B30-8B8FAC54F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DF87-ADEC-415E-9B30-8B8FAC54F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2BDF-500A-4357-8F3E-DEFA8326F1D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31E7-E9DC-4DD2-9E34-F150B3AE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00200" y="2362200"/>
            <a:ext cx="5105400" cy="2771273"/>
            <a:chOff x="1600200" y="2362200"/>
            <a:chExt cx="5105400" cy="2771273"/>
          </a:xfrm>
        </p:grpSpPr>
        <p:sp>
          <p:nvSpPr>
            <p:cNvPr id="5" name="Rectangle 4"/>
            <p:cNvSpPr/>
            <p:nvPr/>
          </p:nvSpPr>
          <p:spPr>
            <a:xfrm>
              <a:off x="1600200" y="2362200"/>
              <a:ext cx="51054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TAPPS Command Line Interface (CLI)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2743200"/>
              <a:ext cx="5105400" cy="765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TAPPS Interpreter and Virtual Machine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48400" y="3356008"/>
              <a:ext cx="381000" cy="1752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Python </a:t>
              </a:r>
              <a:r>
                <a:rPr lang="en-US" dirty="0" err="1" smtClean="0"/>
                <a:t>Lex-Yacc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3356008"/>
              <a:ext cx="2590800" cy="6825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Plugin Manager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19600" y="3356008"/>
              <a:ext cx="1676400" cy="8763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Multi Data Frame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3886200"/>
              <a:ext cx="381000" cy="12224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Plugin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53916" y="3901440"/>
              <a:ext cx="381000" cy="12224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Plugin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71900" y="3901440"/>
              <a:ext cx="381000" cy="12224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Plugin 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70935" y="4045819"/>
              <a:ext cx="381000" cy="10876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Frame 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1935" y="4038600"/>
              <a:ext cx="381000" cy="10876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Frame 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8800" y="4039402"/>
              <a:ext cx="381000" cy="10876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Frame 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61009" y="476414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7789" y="473927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1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41383" y="794384"/>
            <a:ext cx="4216417" cy="2695121"/>
            <a:chOff x="1041383" y="794384"/>
            <a:chExt cx="4216417" cy="2695121"/>
          </a:xfrm>
        </p:grpSpPr>
        <p:sp>
          <p:nvSpPr>
            <p:cNvPr id="37" name="Rectangle 36"/>
            <p:cNvSpPr/>
            <p:nvPr/>
          </p:nvSpPr>
          <p:spPr>
            <a:xfrm>
              <a:off x="2146434" y="794384"/>
              <a:ext cx="3111366" cy="7098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1383" y="1600199"/>
              <a:ext cx="990600" cy="18893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1600200"/>
              <a:ext cx="3124200" cy="18893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3000" y="1676400"/>
              <a:ext cx="7938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&lt;Label A&gt;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9412" y="1951265"/>
              <a:ext cx="78739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&lt;Label B&gt;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9412" y="2229346"/>
              <a:ext cx="7857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&lt;Label C&gt;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0212" y="2781209"/>
              <a:ext cx="7849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&lt;Label Y&gt;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9412" y="2506345"/>
              <a:ext cx="7873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dirty="0" smtClean="0"/>
                <a:t> ……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9800" y="1143539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&lt;Series A&gt;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6889" y="1143001"/>
              <a:ext cx="8306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&lt;Series B&gt;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7566" y="1151550"/>
              <a:ext cx="4058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446" y="1143000"/>
              <a:ext cx="82747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&lt;Series X&gt;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799" y="1687629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798" y="1964628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797" y="2241627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09796" y="2518626"/>
              <a:ext cx="8194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……      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2795625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6889" y="1684957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6888" y="1961956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6887" y="2238955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6886" y="2515954"/>
              <a:ext cx="8547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dirty="0" smtClean="0"/>
                <a:t>      ……     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6890" y="2792953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83979" y="1687628"/>
              <a:ext cx="4058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3979" y="1953399"/>
              <a:ext cx="4058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3979" y="2241627"/>
              <a:ext cx="4058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3979" y="2515953"/>
              <a:ext cx="4058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3979" y="2795625"/>
              <a:ext cx="4058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78636" y="1684957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8635" y="1961956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78634" y="2238955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8633" y="2515954"/>
              <a:ext cx="8547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dirty="0" smtClean="0"/>
                <a:t>      ……     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78637" y="2792953"/>
              <a:ext cx="837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&lt;Series A&gt;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00971" y="3212506"/>
              <a:ext cx="108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Data Elements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48783" y="3212506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Labels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1492" y="79438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Series Names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7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62000" y="914400"/>
            <a:ext cx="3743426" cy="3110299"/>
            <a:chOff x="762000" y="914400"/>
            <a:chExt cx="3743426" cy="3110299"/>
          </a:xfrm>
        </p:grpSpPr>
        <p:sp>
          <p:nvSpPr>
            <p:cNvPr id="3" name="Rounded Rectangle 2"/>
            <p:cNvSpPr/>
            <p:nvPr/>
          </p:nvSpPr>
          <p:spPr>
            <a:xfrm>
              <a:off x="762000" y="990600"/>
              <a:ext cx="15240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File: </a:t>
              </a:r>
              <a:r>
                <a:rPr lang="en-US" sz="1200" b="1" dirty="0" err="1" smtClean="0"/>
                <a:t>scriptA.ts</a:t>
              </a:r>
              <a:endParaRPr lang="en-US" sz="1200" b="1" dirty="0" smtClean="0"/>
            </a:p>
            <a:p>
              <a:r>
                <a:rPr lang="en-US" sz="1200" dirty="0" smtClean="0"/>
                <a:t>……</a:t>
              </a:r>
            </a:p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62000" y="1687628"/>
              <a:ext cx="1524000" cy="5983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File: </a:t>
              </a:r>
              <a:r>
                <a:rPr lang="en-US" sz="1200" b="1" dirty="0" err="1" smtClean="0"/>
                <a:t>scriptB.ts</a:t>
              </a:r>
              <a:endParaRPr lang="en-US" sz="1200" b="1" dirty="0" smtClean="0"/>
            </a:p>
            <a:p>
              <a:r>
                <a:rPr lang="en-US" sz="1200" dirty="0" smtClean="0"/>
                <a:t>@include </a:t>
              </a:r>
              <a:r>
                <a:rPr lang="en-US" sz="1200" dirty="0" err="1" smtClean="0"/>
                <a:t>scriptA.ts</a:t>
              </a:r>
              <a:endParaRPr lang="en-US" sz="1200" dirty="0" smtClean="0"/>
            </a:p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62000" y="2438400"/>
              <a:ext cx="1524000" cy="1143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File: </a:t>
              </a:r>
              <a:r>
                <a:rPr lang="en-US" sz="1200" b="1" dirty="0" err="1" smtClean="0"/>
                <a:t>scriptC.ts</a:t>
              </a:r>
              <a:endParaRPr lang="en-US" sz="1200" b="1" dirty="0" smtClean="0"/>
            </a:p>
            <a:p>
              <a:r>
                <a:rPr lang="en-US" sz="1200" dirty="0" smtClean="0"/>
                <a:t>……</a:t>
              </a:r>
            </a:p>
            <a:p>
              <a:r>
                <a:rPr lang="en-US" sz="1200" dirty="0" smtClean="0"/>
                <a:t>@include </a:t>
              </a:r>
              <a:r>
                <a:rPr lang="en-US" sz="1200" dirty="0" err="1" smtClean="0"/>
                <a:t>scriptA.ts</a:t>
              </a:r>
              <a:endParaRPr lang="en-US" sz="1200" dirty="0" smtClean="0"/>
            </a:p>
            <a:p>
              <a:r>
                <a:rPr lang="en-US" sz="1200" dirty="0" smtClean="0"/>
                <a:t>……</a:t>
              </a:r>
            </a:p>
            <a:p>
              <a:r>
                <a:rPr lang="en-US" sz="1200" dirty="0" smtClean="0"/>
                <a:t>@include </a:t>
              </a:r>
              <a:r>
                <a:rPr lang="en-US" sz="1200" dirty="0" err="1" smtClean="0"/>
                <a:t>scriptB.ts</a:t>
              </a:r>
              <a:endParaRPr lang="en-US" sz="1200" dirty="0" smtClean="0"/>
            </a:p>
            <a:p>
              <a:r>
                <a:rPr lang="en-US" sz="1200" dirty="0" smtClean="0"/>
                <a:t>……</a:t>
              </a:r>
              <a:endParaRPr lang="en-US" sz="12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95600" y="1104900"/>
              <a:ext cx="1609826" cy="2362200"/>
              <a:chOff x="3533674" y="2819400"/>
              <a:chExt cx="1609826" cy="23622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543300" y="2819400"/>
                <a:ext cx="1600200" cy="2362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File: </a:t>
                </a:r>
                <a:r>
                  <a:rPr lang="en-US" sz="1200" b="1" dirty="0" err="1" smtClean="0"/>
                  <a:t>scriptC.ts</a:t>
                </a:r>
                <a:endParaRPr lang="en-US" sz="1200" b="1" dirty="0" smtClean="0"/>
              </a:p>
              <a:p>
                <a:r>
                  <a:rPr lang="en-US" sz="1200" dirty="0" smtClean="0"/>
                  <a:t>……</a:t>
                </a:r>
              </a:p>
              <a:p>
                <a:endParaRPr lang="en-US" sz="1200" dirty="0"/>
              </a:p>
              <a:p>
                <a:endParaRPr lang="en-US" sz="1200" dirty="0" smtClean="0"/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……</a:t>
                </a:r>
              </a:p>
              <a:p>
                <a:endParaRPr lang="en-US" sz="1200" dirty="0" smtClean="0"/>
              </a:p>
              <a:p>
                <a:endParaRPr lang="en-US" sz="1200" dirty="0"/>
              </a:p>
              <a:p>
                <a:endParaRPr lang="en-US" sz="1200" dirty="0" smtClean="0"/>
              </a:p>
              <a:p>
                <a:endParaRPr lang="en-US" sz="1200" dirty="0"/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……</a:t>
                </a:r>
                <a:endParaRPr lang="en-US" sz="1200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533674" y="4071086"/>
                <a:ext cx="1609825" cy="903172"/>
                <a:chOff x="3276600" y="1687628"/>
                <a:chExt cx="1752600" cy="903172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3276600" y="1687628"/>
                  <a:ext cx="1752600" cy="903172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/>
                    <a:t> File: </a:t>
                  </a:r>
                  <a:r>
                    <a:rPr lang="en-US" sz="1200" b="1" dirty="0" err="1" smtClean="0"/>
                    <a:t>scriptB.ts</a:t>
                  </a:r>
                  <a:endParaRPr lang="en-US" sz="1200" b="1" dirty="0" smtClean="0"/>
                </a:p>
                <a:p>
                  <a:r>
                    <a:rPr lang="en-US" sz="1200" b="1" dirty="0" smtClean="0"/>
                    <a:t> </a:t>
                  </a:r>
                  <a:endParaRPr lang="en-US" sz="1200" b="1" dirty="0"/>
                </a:p>
                <a:p>
                  <a:endParaRPr lang="en-US" sz="1200" b="1" dirty="0" smtClean="0"/>
                </a:p>
                <a:p>
                  <a:endParaRPr lang="en-US" sz="1200" dirty="0" smtClean="0"/>
                </a:p>
                <a:p>
                  <a:r>
                    <a:rPr lang="en-US" sz="1200" dirty="0" smtClean="0"/>
                    <a:t> ……</a:t>
                  </a:r>
                  <a:endParaRPr lang="en-US" sz="1200" dirty="0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3276600" y="1905000"/>
                  <a:ext cx="1752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/>
                    <a:t> File: </a:t>
                  </a:r>
                  <a:r>
                    <a:rPr lang="en-US" sz="1200" b="1" dirty="0" err="1" smtClean="0"/>
                    <a:t>scriptA.ts</a:t>
                  </a:r>
                  <a:endParaRPr lang="en-US" sz="1200" b="1" dirty="0" smtClean="0"/>
                </a:p>
                <a:p>
                  <a:r>
                    <a:rPr lang="en-US" sz="1200" dirty="0" smtClean="0"/>
                    <a:t> ……</a:t>
                  </a:r>
                </a:p>
                <a:p>
                  <a:r>
                    <a:rPr lang="en-US" sz="1200" dirty="0" smtClean="0"/>
                    <a:t> ……</a:t>
                  </a:r>
                  <a:endParaRPr lang="en-US" sz="1200" dirty="0"/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3543300" y="3318309"/>
                <a:ext cx="1600200" cy="533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 File: </a:t>
                </a:r>
                <a:r>
                  <a:rPr lang="en-US" sz="1200" b="1" dirty="0" err="1" smtClean="0"/>
                  <a:t>scriptA.ts</a:t>
                </a:r>
                <a:endParaRPr lang="en-US" sz="1200" b="1" dirty="0" smtClean="0"/>
              </a:p>
              <a:p>
                <a:r>
                  <a:rPr lang="en-US" sz="1200" dirty="0" smtClean="0"/>
                  <a:t> ……</a:t>
                </a:r>
              </a:p>
              <a:p>
                <a:r>
                  <a:rPr lang="en-US" sz="1200" dirty="0" smtClean="0"/>
                  <a:t> ……</a:t>
                </a:r>
                <a:endParaRPr lang="en-US" sz="1200" dirty="0"/>
              </a:p>
            </p:txBody>
          </p:sp>
        </p:grpSp>
        <p:sp>
          <p:nvSpPr>
            <p:cNvPr id="53" name="Right Brace 52"/>
            <p:cNvSpPr/>
            <p:nvPr/>
          </p:nvSpPr>
          <p:spPr>
            <a:xfrm>
              <a:off x="2362200" y="914400"/>
              <a:ext cx="457200" cy="2743200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6917" y="3747700"/>
              <a:ext cx="934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 script files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54818" y="3747698"/>
              <a:ext cx="901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Merged file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92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143000" y="609600"/>
            <a:ext cx="2514600" cy="4724400"/>
            <a:chOff x="1143000" y="609600"/>
            <a:chExt cx="2514600" cy="4724400"/>
          </a:xfrm>
        </p:grpSpPr>
        <p:sp>
          <p:nvSpPr>
            <p:cNvPr id="13" name="Rectangle 12"/>
            <p:cNvSpPr/>
            <p:nvPr/>
          </p:nvSpPr>
          <p:spPr>
            <a:xfrm>
              <a:off x="1143000" y="1371600"/>
              <a:ext cx="2514600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Loaded as Data Frames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43000" y="609600"/>
              <a:ext cx="2514600" cy="533400"/>
              <a:chOff x="1143000" y="609600"/>
              <a:chExt cx="2514600" cy="533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43000" y="609600"/>
                <a:ext cx="2514600" cy="533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Files in Hard Disk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4" name="Parallelogram 3"/>
              <p:cNvSpPr/>
              <p:nvPr/>
            </p:nvSpPr>
            <p:spPr>
              <a:xfrm>
                <a:off x="1219200" y="838200"/>
                <a:ext cx="685800" cy="228600"/>
              </a:xfrm>
              <a:prstGeom prst="parallelogram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5" name="Parallelogram 4"/>
              <p:cNvSpPr/>
              <p:nvPr/>
            </p:nvSpPr>
            <p:spPr>
              <a:xfrm>
                <a:off x="2057400" y="838200"/>
                <a:ext cx="685800" cy="228600"/>
              </a:xfrm>
              <a:prstGeom prst="parallelogram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sp>
            <p:nvSpPr>
              <p:cNvPr id="6" name="Parallelogram 5"/>
              <p:cNvSpPr/>
              <p:nvPr/>
            </p:nvSpPr>
            <p:spPr>
              <a:xfrm>
                <a:off x="2895600" y="838200"/>
                <a:ext cx="685800" cy="228600"/>
              </a:xfrm>
              <a:prstGeom prst="parallelogram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219200" y="1600200"/>
              <a:ext cx="609600" cy="609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1600200"/>
              <a:ext cx="6096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1600200"/>
              <a:ext cx="6096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10" idx="2"/>
              <a:endCxn id="13" idx="0"/>
            </p:cNvCxnSpPr>
            <p:nvPr/>
          </p:nvCxnSpPr>
          <p:spPr>
            <a:xfrm>
              <a:off x="2400300" y="1143000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2"/>
              <a:endCxn id="17" idx="0"/>
            </p:cNvCxnSpPr>
            <p:nvPr/>
          </p:nvCxnSpPr>
          <p:spPr>
            <a:xfrm>
              <a:off x="2400300" y="2286000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143000" y="2514600"/>
              <a:ext cx="2514600" cy="1676400"/>
              <a:chOff x="1143000" y="2514600"/>
              <a:chExt cx="2514600" cy="1676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43000" y="2514600"/>
                <a:ext cx="2514600" cy="1676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Dicing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19200" y="27432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A-1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057400" y="27432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B-1</a:t>
                </a:r>
                <a:endParaRPr lang="en-US" sz="1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95600" y="27432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C-1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19200" y="28956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A-2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19200" y="30480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A-3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19200" y="32004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A-4</a:t>
                </a:r>
                <a:endParaRPr lang="en-US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57400" y="28956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B-2</a:t>
                </a:r>
                <a:endParaRPr lang="en-US" sz="1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057400" y="30480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B-3</a:t>
                </a:r>
                <a:endParaRPr lang="en-US" sz="12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057400" y="32004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B-4</a:t>
                </a:r>
                <a:endParaRPr lang="en-US" sz="12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95600" y="28956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C-2</a:t>
                </a:r>
                <a:endParaRPr lang="en-US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95600" y="30480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C-3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95600" y="32004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C-4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057400" y="36576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B-1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57400" y="38100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A-2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57400" y="39624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C-4</a:t>
                </a:r>
                <a:endParaRPr lang="en-US" sz="12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362200" y="3429000"/>
                <a:ext cx="0" cy="22860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2743200" y="3429000"/>
                <a:ext cx="457200" cy="60960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1524000" y="3429000"/>
                <a:ext cx="457200" cy="45720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1143000" y="4419600"/>
              <a:ext cx="2514600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</a:t>
              </a:r>
              <a:r>
                <a:rPr lang="en-US" sz="1200" dirty="0"/>
                <a:t>u</a:t>
              </a:r>
              <a:r>
                <a:rPr lang="en-US" sz="1200" dirty="0" smtClean="0"/>
                <a:t>sing a Plugin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Plugin A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971800" y="4724400"/>
              <a:ext cx="609600" cy="457200"/>
              <a:chOff x="2895600" y="4724400"/>
              <a:chExt cx="609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895600" y="47244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B-1</a:t>
                </a:r>
                <a:endParaRPr lang="en-US" sz="12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95600" y="48768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A-2</a:t>
                </a:r>
                <a:endParaRPr lang="en-US" sz="12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95600" y="5029200"/>
                <a:ext cx="609600" cy="152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C-4</a:t>
                </a:r>
                <a:endParaRPr lang="en-US" sz="12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133600" y="4724400"/>
              <a:ext cx="4572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2667000" y="4953000"/>
              <a:ext cx="22860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1828800" y="4953000"/>
              <a:ext cx="22860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219200" y="4648200"/>
              <a:ext cx="533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cxnSp>
          <p:nvCxnSpPr>
            <p:cNvPr id="57" name="Straight Arrow Connector 56"/>
            <p:cNvCxnSpPr>
              <a:stCxn id="17" idx="2"/>
              <a:endCxn id="46" idx="0"/>
            </p:cNvCxnSpPr>
            <p:nvPr/>
          </p:nvCxnSpPr>
          <p:spPr>
            <a:xfrm>
              <a:off x="2400300" y="4191000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46" idx="1"/>
              <a:endCxn id="13" idx="1"/>
            </p:cNvCxnSpPr>
            <p:nvPr/>
          </p:nvCxnSpPr>
          <p:spPr>
            <a:xfrm rot="10800000">
              <a:off x="1143000" y="1828800"/>
              <a:ext cx="12700" cy="3048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56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292</Words>
  <Application>Microsoft Macintosh PowerPoint</Application>
  <PresentationFormat>On-screen Show (4:3)</PresentationFormat>
  <Paragraphs>125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SCBE, 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Maurice Ling</cp:lastModifiedBy>
  <cp:revision>12</cp:revision>
  <dcterms:created xsi:type="dcterms:W3CDTF">2015-12-10T06:06:57Z</dcterms:created>
  <dcterms:modified xsi:type="dcterms:W3CDTF">2015-12-12T08:52:25Z</dcterms:modified>
</cp:coreProperties>
</file>