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2BA2-5DB2-4ECF-844A-1204B13854CB}" type="datetimeFigureOut">
              <a:rPr lang="en-US" smtClean="0"/>
              <a:t>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ACCB-1367-48B2-BACF-8FF7E0E14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417558" y="304800"/>
            <a:ext cx="2325642" cy="2688961"/>
            <a:chOff x="2002921" y="749191"/>
            <a:chExt cx="2325642" cy="2688961"/>
          </a:xfrm>
        </p:grpSpPr>
        <p:grpSp>
          <p:nvGrpSpPr>
            <p:cNvPr id="6" name="Group 5"/>
            <p:cNvGrpSpPr/>
            <p:nvPr/>
          </p:nvGrpSpPr>
          <p:grpSpPr>
            <a:xfrm>
              <a:off x="2002921" y="749191"/>
              <a:ext cx="452368" cy="616794"/>
              <a:chOff x="1755016" y="749191"/>
              <a:chExt cx="452368" cy="61679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790700" y="9849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55016" y="74919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Flour</a:t>
                </a:r>
                <a:endParaRPr lang="en-US" sz="1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02921" y="1440167"/>
              <a:ext cx="511679" cy="616794"/>
              <a:chOff x="1755016" y="749191"/>
              <a:chExt cx="511679" cy="6167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790700" y="9849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55016" y="749191"/>
                <a:ext cx="5116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Water</a:t>
                </a:r>
                <a:endParaRPr lang="en-US" sz="1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19752" y="2134777"/>
              <a:ext cx="478016" cy="616794"/>
              <a:chOff x="1755016" y="749191"/>
              <a:chExt cx="478016" cy="6167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790700" y="9849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55016" y="749191"/>
                <a:ext cx="4780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Sugar</a:t>
                </a:r>
                <a:endParaRPr lang="en-US" sz="1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39006" y="2815803"/>
              <a:ext cx="465192" cy="616794"/>
              <a:chOff x="1755016" y="749191"/>
              <a:chExt cx="465192" cy="61679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90700" y="984985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55016" y="749191"/>
                <a:ext cx="4651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Yeast</a:t>
                </a:r>
                <a:endParaRPr lang="en-US" sz="1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95600" y="2080312"/>
              <a:ext cx="487634" cy="381000"/>
              <a:chOff x="1725360" y="984985"/>
              <a:chExt cx="487634" cy="3810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790700" y="984985"/>
                <a:ext cx="381000" cy="381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25360" y="1052374"/>
                <a:ext cx="487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Mixer</a:t>
                </a:r>
                <a:endParaRPr lang="en-US" sz="1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876364" y="1048740"/>
              <a:ext cx="526106" cy="627221"/>
              <a:chOff x="2531048" y="2573179"/>
              <a:chExt cx="526106" cy="62722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550284" y="2819400"/>
                <a:ext cx="487634" cy="381000"/>
                <a:chOff x="1725360" y="984985"/>
                <a:chExt cx="487634" cy="3810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790700" y="984985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725360" y="1052374"/>
                  <a:ext cx="4876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Mixer</a:t>
                  </a:r>
                  <a:endParaRPr lang="en-US" sz="1000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2531048" y="25731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Dough</a:t>
                </a:r>
                <a:endParaRPr lang="en-US" sz="1000" dirty="0"/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7" idx="1"/>
            </p:cNvCxnSpPr>
            <p:nvPr/>
          </p:nvCxnSpPr>
          <p:spPr>
            <a:xfrm>
              <a:off x="2419605" y="1175485"/>
              <a:ext cx="597131" cy="9606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6"/>
              <a:endCxn id="17" idx="1"/>
            </p:cNvCxnSpPr>
            <p:nvPr/>
          </p:nvCxnSpPr>
          <p:spPr>
            <a:xfrm>
              <a:off x="2419605" y="1866461"/>
              <a:ext cx="597131" cy="2696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7"/>
              <a:endCxn id="17" idx="3"/>
            </p:cNvCxnSpPr>
            <p:nvPr/>
          </p:nvCxnSpPr>
          <p:spPr>
            <a:xfrm flipV="1">
              <a:off x="2380640" y="2405516"/>
              <a:ext cx="636096" cy="208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4" idx="7"/>
              <a:endCxn id="17" idx="3"/>
            </p:cNvCxnSpPr>
            <p:nvPr/>
          </p:nvCxnSpPr>
          <p:spPr>
            <a:xfrm flipV="1">
              <a:off x="2399894" y="2405516"/>
              <a:ext cx="616842" cy="701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0"/>
              <a:endCxn id="20" idx="4"/>
            </p:cNvCxnSpPr>
            <p:nvPr/>
          </p:nvCxnSpPr>
          <p:spPr>
            <a:xfrm flipV="1">
              <a:off x="3151440" y="1675961"/>
              <a:ext cx="0" cy="404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3790858" y="1059167"/>
              <a:ext cx="526106" cy="627221"/>
              <a:chOff x="2531048" y="2573179"/>
              <a:chExt cx="526106" cy="62722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604786" y="2819400"/>
                <a:ext cx="391838" cy="381000"/>
                <a:chOff x="1779862" y="984985"/>
                <a:chExt cx="391838" cy="3810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790700" y="984985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779862" y="1052374"/>
                  <a:ext cx="3786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Pan</a:t>
                  </a:r>
                  <a:endParaRPr lang="en-US" sz="1000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2531048" y="25731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Dough</a:t>
                </a:r>
                <a:endParaRPr lang="en-US" sz="1000" dirty="0"/>
              </a:p>
            </p:txBody>
          </p:sp>
        </p:grpSp>
        <p:cxnSp>
          <p:nvCxnSpPr>
            <p:cNvPr id="45" name="Straight Arrow Connector 44"/>
            <p:cNvCxnSpPr>
              <a:stCxn id="21" idx="3"/>
              <a:endCxn id="43" idx="2"/>
            </p:cNvCxnSpPr>
            <p:nvPr/>
          </p:nvCxnSpPr>
          <p:spPr>
            <a:xfrm>
              <a:off x="3383234" y="1485461"/>
              <a:ext cx="492200" cy="104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802457" y="1964214"/>
              <a:ext cx="526106" cy="613196"/>
              <a:chOff x="2531048" y="2573179"/>
              <a:chExt cx="526106" cy="62722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576734" y="2819400"/>
                <a:ext cx="458780" cy="381000"/>
                <a:chOff x="1751810" y="984985"/>
                <a:chExt cx="458780" cy="381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790700" y="984985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51810" y="105237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Oven</a:t>
                  </a:r>
                  <a:endParaRPr lang="en-US" sz="10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2531048" y="2573179"/>
                <a:ext cx="5261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Dough</a:t>
                </a:r>
                <a:endParaRPr lang="en-US" sz="1000" dirty="0"/>
              </a:p>
            </p:txBody>
          </p:sp>
        </p:grpSp>
        <p:cxnSp>
          <p:nvCxnSpPr>
            <p:cNvPr id="53" name="Straight Arrow Connector 52"/>
            <p:cNvCxnSpPr>
              <a:stCxn id="43" idx="4"/>
              <a:endCxn id="50" idx="0"/>
            </p:cNvCxnSpPr>
            <p:nvPr/>
          </p:nvCxnSpPr>
          <p:spPr>
            <a:xfrm flipH="1">
              <a:off x="4065510" y="1686388"/>
              <a:ext cx="424" cy="2778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825424" y="2815803"/>
              <a:ext cx="492443" cy="622349"/>
              <a:chOff x="2559902" y="2563817"/>
              <a:chExt cx="492443" cy="63658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576734" y="2819400"/>
                <a:ext cx="458780" cy="381000"/>
                <a:chOff x="1751810" y="984985"/>
                <a:chExt cx="458780" cy="38100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790700" y="984985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1751810" y="1052374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Oven</a:t>
                  </a:r>
                  <a:endParaRPr lang="en-US" sz="1000" dirty="0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2559902" y="2563817"/>
                <a:ext cx="492443" cy="25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Bread</a:t>
                </a:r>
                <a:endParaRPr lang="en-US" sz="1000" dirty="0"/>
              </a:p>
            </p:txBody>
          </p:sp>
        </p:grpSp>
        <p:cxnSp>
          <p:nvCxnSpPr>
            <p:cNvPr id="68" name="Straight Arrow Connector 67"/>
            <p:cNvCxnSpPr>
              <a:stCxn id="51" idx="4"/>
              <a:endCxn id="65" idx="0"/>
            </p:cNvCxnSpPr>
            <p:nvPr/>
          </p:nvCxnSpPr>
          <p:spPr>
            <a:xfrm flipH="1">
              <a:off x="4071646" y="2577410"/>
              <a:ext cx="5887" cy="2383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2910027" y="2815803"/>
              <a:ext cx="492443" cy="622349"/>
              <a:chOff x="2559902" y="2563817"/>
              <a:chExt cx="492443" cy="63658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67116" y="2819400"/>
                <a:ext cx="468398" cy="381000"/>
                <a:chOff x="1742192" y="984985"/>
                <a:chExt cx="468398" cy="38100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1790700" y="984985"/>
                  <a:ext cx="381000" cy="3810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742192" y="1052374"/>
                  <a:ext cx="468398" cy="251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/>
                    <a:t>Table</a:t>
                  </a:r>
                  <a:endParaRPr lang="en-US" sz="10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2559902" y="2563817"/>
                <a:ext cx="492443" cy="25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Bread</a:t>
                </a:r>
                <a:endParaRPr lang="en-US" sz="1000" dirty="0"/>
              </a:p>
            </p:txBody>
          </p:sp>
        </p:grpSp>
        <p:cxnSp>
          <p:nvCxnSpPr>
            <p:cNvPr id="76" name="Straight Arrow Connector 75"/>
            <p:cNvCxnSpPr>
              <a:stCxn id="67" idx="1"/>
              <a:endCxn id="75" idx="3"/>
            </p:cNvCxnSpPr>
            <p:nvPr/>
          </p:nvCxnSpPr>
          <p:spPr>
            <a:xfrm flipH="1">
              <a:off x="3385639" y="3251911"/>
              <a:ext cx="456617" cy="27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800600" y="457200"/>
            <a:ext cx="2579132" cy="1467058"/>
            <a:chOff x="990600" y="457200"/>
            <a:chExt cx="2579132" cy="1467058"/>
          </a:xfrm>
        </p:grpSpPr>
        <p:sp>
          <p:nvSpPr>
            <p:cNvPr id="81" name="Oval 80"/>
            <p:cNvSpPr/>
            <p:nvPr/>
          </p:nvSpPr>
          <p:spPr>
            <a:xfrm>
              <a:off x="1295400" y="955712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19400" y="955712"/>
              <a:ext cx="4572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83" name="Elbow Connector 82"/>
            <p:cNvCxnSpPr>
              <a:stCxn id="81" idx="0"/>
              <a:endCxn id="82" idx="0"/>
            </p:cNvCxnSpPr>
            <p:nvPr/>
          </p:nvCxnSpPr>
          <p:spPr>
            <a:xfrm rot="5400000" flipH="1" flipV="1">
              <a:off x="2286000" y="193712"/>
              <a:ext cx="12700" cy="15240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82" idx="4"/>
              <a:endCxn id="81" idx="4"/>
            </p:cNvCxnSpPr>
            <p:nvPr/>
          </p:nvCxnSpPr>
          <p:spPr>
            <a:xfrm rot="5400000">
              <a:off x="2286000" y="650912"/>
              <a:ext cx="12700" cy="1524000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95727" y="699552"/>
              <a:ext cx="1246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β</a:t>
              </a:r>
              <a:r>
                <a:rPr lang="en-US" sz="1200" dirty="0" smtClean="0"/>
                <a:t> = infection rate</a:t>
              </a:r>
              <a:endParaRPr 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06146" y="1419262"/>
              <a:ext cx="12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γ</a:t>
              </a:r>
              <a:r>
                <a:rPr lang="en-US" sz="1200" dirty="0" smtClean="0"/>
                <a:t> = recovery rate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90600" y="646900"/>
              <a:ext cx="369332" cy="103489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err="1" smtClean="0"/>
                <a:t>dS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-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 +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00400" y="721365"/>
              <a:ext cx="369332" cy="92589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200" dirty="0" err="1" smtClean="0"/>
                <a:t>dI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 -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06649" y="457200"/>
              <a:ext cx="82426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N(S,I) = 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906649" y="1647259"/>
              <a:ext cx="779381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N(I,S) =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952468" y="2771001"/>
            <a:ext cx="3196668" cy="2208475"/>
            <a:chOff x="3952468" y="2771001"/>
            <a:chExt cx="3196668" cy="2208475"/>
          </a:xfrm>
        </p:grpSpPr>
        <p:sp>
          <p:nvSpPr>
            <p:cNvPr id="92" name="Oval 91"/>
            <p:cNvSpPr/>
            <p:nvPr/>
          </p:nvSpPr>
          <p:spPr>
            <a:xfrm>
              <a:off x="5445826" y="3048000"/>
              <a:ext cx="457200" cy="457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504307" y="4217269"/>
              <a:ext cx="457200" cy="4572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387345" y="4222819"/>
              <a:ext cx="457200" cy="457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95" name="Straight Arrow Connector 94"/>
            <p:cNvCxnSpPr>
              <a:stCxn id="92" idx="5"/>
              <a:endCxn id="94" idx="1"/>
            </p:cNvCxnSpPr>
            <p:nvPr/>
          </p:nvCxnSpPr>
          <p:spPr>
            <a:xfrm>
              <a:off x="5836071" y="3438245"/>
              <a:ext cx="618229" cy="8515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3" idx="7"/>
              <a:endCxn id="92" idx="3"/>
            </p:cNvCxnSpPr>
            <p:nvPr/>
          </p:nvCxnSpPr>
          <p:spPr>
            <a:xfrm flipV="1">
              <a:off x="4894552" y="3438245"/>
              <a:ext cx="618229" cy="8459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4" idx="2"/>
              <a:endCxn id="93" idx="6"/>
            </p:cNvCxnSpPr>
            <p:nvPr/>
          </p:nvCxnSpPr>
          <p:spPr>
            <a:xfrm flipH="1" flipV="1">
              <a:off x="4961507" y="4445869"/>
              <a:ext cx="1425838" cy="5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138061" y="2771001"/>
              <a:ext cx="1072730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err="1" smtClean="0"/>
                <a:t>dS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</a:t>
              </a:r>
              <a:r>
                <a:rPr lang="en-US" sz="1200" dirty="0" err="1" smtClean="0"/>
                <a:t>fR</a:t>
              </a:r>
              <a:r>
                <a:rPr lang="en-US" sz="1200" dirty="0" smtClean="0"/>
                <a:t> -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89044" y="4674469"/>
              <a:ext cx="1053494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err="1" smtClean="0"/>
                <a:t>dI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 -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212572" y="4702477"/>
              <a:ext cx="1040670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err="1" smtClean="0"/>
                <a:t>dR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 - </a:t>
              </a:r>
              <a:r>
                <a:rPr lang="en-US" sz="1200" dirty="0" err="1" smtClean="0"/>
                <a:t>fR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03026" y="3439848"/>
              <a:ext cx="1246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β</a:t>
              </a:r>
              <a:r>
                <a:rPr lang="en-US" sz="1200" dirty="0" smtClean="0"/>
                <a:t> = infection rate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064264" y="4176561"/>
              <a:ext cx="1225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γ</a:t>
              </a:r>
              <a:r>
                <a:rPr lang="en-US" sz="1200" dirty="0" smtClean="0"/>
                <a:t> = recovery rate</a:t>
              </a:r>
              <a:endParaRPr 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52468" y="3439848"/>
              <a:ext cx="1493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 = </a:t>
              </a:r>
              <a:r>
                <a:rPr lang="en-US" sz="1200" dirty="0" err="1" smtClean="0"/>
                <a:t>resusceptible</a:t>
              </a:r>
              <a:r>
                <a:rPr lang="en-US" sz="1200" dirty="0" smtClean="0"/>
                <a:t> rate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89044" y="3643169"/>
              <a:ext cx="82426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N(S,I) = </a:t>
              </a:r>
              <a:r>
                <a:rPr lang="el-GR" sz="1200" dirty="0" smtClean="0"/>
                <a:t>β</a:t>
              </a:r>
              <a:r>
                <a:rPr lang="en-US" sz="1200" dirty="0" smtClean="0"/>
                <a:t>S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80797" y="4453560"/>
              <a:ext cx="79220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N(I,R) = </a:t>
              </a:r>
              <a:r>
                <a:rPr lang="el-GR" sz="1200" dirty="0" smtClean="0"/>
                <a:t>γ</a:t>
              </a:r>
              <a:r>
                <a:rPr lang="en-US" sz="1200" dirty="0" smtClean="0"/>
                <a:t>I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0012" y="3643170"/>
              <a:ext cx="846707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N(R,S) = </a:t>
              </a:r>
              <a:r>
                <a:rPr lang="en-US" sz="1200" dirty="0" err="1" smtClean="0"/>
                <a:t>f</a:t>
              </a:r>
              <a:r>
                <a:rPr lang="en-US" sz="1200" dirty="0" err="1"/>
                <a:t>R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2017" y="3945820"/>
            <a:ext cx="2172166" cy="777048"/>
            <a:chOff x="492017" y="3945820"/>
            <a:chExt cx="2172166" cy="777048"/>
          </a:xfrm>
        </p:grpSpPr>
        <p:sp>
          <p:nvSpPr>
            <p:cNvPr id="107" name="Oval 106"/>
            <p:cNvSpPr/>
            <p:nvPr/>
          </p:nvSpPr>
          <p:spPr>
            <a:xfrm>
              <a:off x="751807" y="4032319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50330" y="4032319"/>
              <a:ext cx="381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09" name="Straight Arrow Connector 108"/>
            <p:cNvCxnSpPr>
              <a:stCxn id="107" idx="6"/>
              <a:endCxn id="108" idx="2"/>
            </p:cNvCxnSpPr>
            <p:nvPr/>
          </p:nvCxnSpPr>
          <p:spPr>
            <a:xfrm>
              <a:off x="1132807" y="4222819"/>
              <a:ext cx="9175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92017" y="4445869"/>
              <a:ext cx="899605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err="1" smtClean="0"/>
                <a:t>dA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-kA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117300" y="3945820"/>
              <a:ext cx="897553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N(A,B) = kA</a:t>
              </a:r>
              <a:endParaRPr lang="en-US" sz="1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17476" y="4421942"/>
              <a:ext cx="846707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200" dirty="0" smtClean="0"/>
                <a:t>dB/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 = kA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063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71800" y="160020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90239" y="3503668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5400" y="3505200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5"/>
            <a:endCxn id="7" idx="1"/>
          </p:cNvCxnSpPr>
          <p:nvPr/>
        </p:nvCxnSpPr>
        <p:spPr>
          <a:xfrm>
            <a:off x="3362045" y="1990445"/>
            <a:ext cx="1810310" cy="1581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5" idx="4"/>
          </p:cNvCxnSpPr>
          <p:nvPr/>
        </p:nvCxnSpPr>
        <p:spPr>
          <a:xfrm flipH="1" flipV="1">
            <a:off x="3200400" y="2057400"/>
            <a:ext cx="18439" cy="144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6"/>
          </p:cNvCxnSpPr>
          <p:nvPr/>
        </p:nvCxnSpPr>
        <p:spPr>
          <a:xfrm flipH="1" flipV="1">
            <a:off x="3447439" y="3732268"/>
            <a:ext cx="1657961" cy="1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1295400"/>
            <a:ext cx="107273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err="1" smtClean="0"/>
              <a:t>dS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r>
              <a:rPr lang="en-US" sz="1200" dirty="0" smtClean="0"/>
              <a:t> = </a:t>
            </a:r>
            <a:r>
              <a:rPr lang="en-US" sz="1200" dirty="0" err="1" smtClean="0"/>
              <a:t>fR</a:t>
            </a:r>
            <a:r>
              <a:rPr lang="en-US" sz="1200" dirty="0" smtClean="0"/>
              <a:t> -</a:t>
            </a:r>
            <a:r>
              <a:rPr lang="el-GR" sz="1200" dirty="0" smtClean="0"/>
              <a:t>β</a:t>
            </a:r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3962400"/>
            <a:ext cx="105349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err="1" smtClean="0"/>
              <a:t>dI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r>
              <a:rPr lang="en-US" sz="1200" dirty="0" smtClean="0"/>
              <a:t> = </a:t>
            </a:r>
            <a:r>
              <a:rPr lang="el-GR" sz="1200" dirty="0" smtClean="0"/>
              <a:t>β</a:t>
            </a:r>
            <a:r>
              <a:rPr lang="en-US" sz="1200" dirty="0" smtClean="0"/>
              <a:t>S - </a:t>
            </a:r>
            <a:r>
              <a:rPr lang="el-GR" sz="1200" dirty="0" smtClean="0"/>
              <a:t>γ</a:t>
            </a:r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8504" y="3988876"/>
            <a:ext cx="104067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err="1" smtClean="0"/>
              <a:t>dR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r>
              <a:rPr lang="en-US" sz="1200" dirty="0" smtClean="0"/>
              <a:t> = </a:t>
            </a:r>
            <a:r>
              <a:rPr lang="el-GR" sz="1200" dirty="0" smtClean="0"/>
              <a:t>γ</a:t>
            </a:r>
            <a:r>
              <a:rPr lang="en-US" sz="1200" dirty="0" smtClean="0"/>
              <a:t>I - </a:t>
            </a:r>
            <a:r>
              <a:rPr lang="en-US" sz="1200" dirty="0" err="1" smtClean="0"/>
              <a:t>fR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1524000"/>
            <a:ext cx="127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US" sz="1200" dirty="0" smtClean="0"/>
              <a:t> = </a:t>
            </a:r>
            <a:r>
              <a:rPr lang="en-US" sz="1200" dirty="0" smtClean="0"/>
              <a:t>exposure rate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3429000"/>
            <a:ext cx="1225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γ</a:t>
            </a:r>
            <a:r>
              <a:rPr lang="en-US" sz="1200" dirty="0" smtClean="0"/>
              <a:t> = recovery rate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2057400"/>
            <a:ext cx="369332" cy="14132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/>
              <a:t>f = </a:t>
            </a:r>
            <a:r>
              <a:rPr lang="en-US" sz="1200" dirty="0" err="1" smtClean="0"/>
              <a:t>resusceptible</a:t>
            </a:r>
            <a:r>
              <a:rPr lang="en-US" sz="1200" dirty="0" smtClean="0"/>
              <a:t> rate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828800"/>
            <a:ext cx="860257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smtClean="0"/>
              <a:t>N(S</a:t>
            </a:r>
            <a:r>
              <a:rPr lang="en-US" sz="1200" dirty="0" smtClean="0"/>
              <a:t>,E) </a:t>
            </a:r>
            <a:r>
              <a:rPr lang="en-US" sz="1200" dirty="0" smtClean="0"/>
              <a:t>= </a:t>
            </a:r>
            <a:r>
              <a:rPr lang="el-GR" sz="1200" dirty="0" smtClean="0"/>
              <a:t>β</a:t>
            </a:r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3733800"/>
            <a:ext cx="792205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smtClean="0"/>
              <a:t>N(I,R) = </a:t>
            </a:r>
            <a:r>
              <a:rPr lang="el-GR" sz="1200" dirty="0" smtClean="0"/>
              <a:t>γ</a:t>
            </a:r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00400" y="2438400"/>
            <a:ext cx="369332" cy="7591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 smtClean="0"/>
              <a:t>N(R,S) = </a:t>
            </a:r>
            <a:r>
              <a:rPr lang="en-US" sz="1200" dirty="0" err="1" smtClean="0"/>
              <a:t>f</a:t>
            </a:r>
            <a:r>
              <a:rPr lang="en-US" sz="1200" dirty="0" err="1"/>
              <a:t>R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5105400" y="1600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6"/>
            <a:endCxn id="28" idx="2"/>
          </p:cNvCxnSpPr>
          <p:nvPr/>
        </p:nvCxnSpPr>
        <p:spPr>
          <a:xfrm>
            <a:off x="3429000" y="1828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7" idx="0"/>
          </p:cNvCxnSpPr>
          <p:nvPr/>
        </p:nvCxnSpPr>
        <p:spPr>
          <a:xfrm>
            <a:off x="5334000" y="20574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2209800"/>
            <a:ext cx="1279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/>
              <a:t>β</a:t>
            </a:r>
            <a:r>
              <a:rPr lang="en-US" sz="1200" dirty="0" smtClean="0"/>
              <a:t> </a:t>
            </a:r>
            <a:r>
              <a:rPr lang="en-US" sz="1200" dirty="0" smtClean="0"/>
              <a:t>= </a:t>
            </a:r>
            <a:r>
              <a:rPr lang="en-US" sz="1200" dirty="0" smtClean="0"/>
              <a:t>exposure rate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38600" y="2438400"/>
            <a:ext cx="82388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200" dirty="0" smtClean="0"/>
              <a:t>N(S</a:t>
            </a:r>
            <a:r>
              <a:rPr lang="en-US" sz="1200" dirty="0" smtClean="0"/>
              <a:t>,I) </a:t>
            </a:r>
            <a:r>
              <a:rPr lang="en-US" sz="1200" dirty="0" smtClean="0"/>
              <a:t>= </a:t>
            </a:r>
            <a:r>
              <a:rPr lang="el-GR" sz="1200" dirty="0" smtClean="0"/>
              <a:t>β</a:t>
            </a:r>
            <a:r>
              <a:rPr lang="en-US" sz="1200" dirty="0" smtClean="0"/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971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210</Words>
  <Application>Microsoft Macintosh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SCBE, 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Maurice Ling</cp:lastModifiedBy>
  <cp:revision>8</cp:revision>
  <dcterms:created xsi:type="dcterms:W3CDTF">2016-01-07T02:09:55Z</dcterms:created>
  <dcterms:modified xsi:type="dcterms:W3CDTF">2016-01-08T11:20:24Z</dcterms:modified>
</cp:coreProperties>
</file>