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Product has max Units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store has maximum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Yearly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store has max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Which Product has max Sale?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9829a6e-f120-4e00-9a7b-5da6c28d1f4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babea9bd7fe40bc" /><Relationship Type="http://schemas.openxmlformats.org/officeDocument/2006/relationships/slideLayout" Target="/ppt/slideLayouts/slideLayout8.xml" Id="R5758952646104f39" /><Relationship Type="http://schemas.openxmlformats.org/officeDocument/2006/relationships/hyperlink" Target="https://app.powerbi.com/groups/me/reports/89829a6e-f120-4e00-9a7b-5da6c28d1f40/?pbi_source=PowerPoint" TargetMode="External" Id="RelId0" /><Relationship Type="http://schemas.openxmlformats.org/officeDocument/2006/relationships/image" Target="/ppt/media/image4.png" Id="imgId17434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3cb511089bb84e06" /><Relationship Type="http://schemas.openxmlformats.org/officeDocument/2006/relationships/slideLayout" Target="/ppt/slideLayouts/slideLayout8.xml" Id="R091bbbf2edd34c46" /><Relationship Type="http://schemas.openxmlformats.org/officeDocument/2006/relationships/hyperlink" Target="https://app.powerbi.com/groups/me/reports/89829a6e-f120-4e00-9a7b-5da6c28d1f40/?pbi_source=PowerPoint" TargetMode="External" Id="RelId1" /><Relationship Type="http://schemas.openxmlformats.org/officeDocument/2006/relationships/image" Target="/ppt/media/image5.png" Id="imgId17434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StoreDashboard(kratika)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7/17/2023 10:13:16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5/12/2023 8:45:58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card ,card ,card ,card ,card ,card ,card ,card ,actionButton ,textbox ,image ,card ,card ,card ,card ,card ,card ,card ,card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743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Index</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ard ,card ,shape ,image ,image ,image ,image ,image ,textbox ,textbox ,textbox ,textbox ,textbox ,shape ,shape ,shape ,shape ,image ,textbox ,Which Product has max Units Sold? ,Which store has maximum Sales? ,Monthly Sales ,Yearly Sales  ,shape ,Which store has max Profit? ,image ,image ,shape ,Which Product has max Sal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743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