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CCA-A042-449A-A5F3-A7A76E02A162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CD4E-84B8-4601-8FC8-81B7CB706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0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Which Age Group has highest balance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Which Age Group has highest balance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Monthwise Customer's Balance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Balance  of different age group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Which Age Group has highest balance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Which Age Group has highest balance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Which Age Group has highest balance 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7fd0c57-eb46-4698-8b4d-0d62179d6a1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7fd0c57-eb46-4698-8b4d-0d62179d6a1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American_Bank_Dashboard(Kratika)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7/17/2023 10:17:34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7/15/2023 5:31:01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image ,slicer ,slicer ,slicer ,slicer ,image ,shape ,image ,shape ,shape ,Which Age Group has highest balance ? ,tableEx ,shape ,Which Age Group has highest balance ? ,Monthwise Customer's Balance  ,Balance  of different age group ? ,shape ,slicer ,actionButton ,textbox ,textbox ,tableEx ,Which Age Group has highest balance ? ,shape ,Which Age Group has highest balance ? ,Which Age Group has highest balance ? ,shape ,shape ,card ,card ,card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245</Words>
  <Application>Microsoft Office PowerPoint</Application>
  <PresentationFormat>Widescreen</PresentationFormat>
  <Paragraphs>114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American_Bank_Dashboard(Kratika)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VAIBHAV KUMAR</cp:lastModifiedBy>
  <cp:revision>5</cp:revision>
  <dcterms:created xsi:type="dcterms:W3CDTF">2016-09-04T11:54:55Z</dcterms:created>
  <dcterms:modified xsi:type="dcterms:W3CDTF">2023-07-17T10:19:13Z</dcterms:modified>
</cp:coreProperties>
</file>