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3" r:id="rId3"/>
    <p:sldId id="298" r:id="rId4"/>
    <p:sldId id="321" r:id="rId5"/>
    <p:sldId id="322" r:id="rId6"/>
    <p:sldId id="317" r:id="rId7"/>
    <p:sldId id="318" r:id="rId8"/>
    <p:sldId id="319" r:id="rId9"/>
    <p:sldId id="320" r:id="rId10"/>
    <p:sldId id="323" r:id="rId11"/>
    <p:sldId id="299" r:id="rId12"/>
    <p:sldId id="300" r:id="rId13"/>
    <p:sldId id="308" r:id="rId14"/>
    <p:sldId id="309" r:id="rId15"/>
    <p:sldId id="307" r:id="rId16"/>
    <p:sldId id="303" r:id="rId17"/>
    <p:sldId id="302" r:id="rId18"/>
    <p:sldId id="324" r:id="rId19"/>
    <p:sldId id="316" r:id="rId20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 snapToGrid="0" snapToObjects="1">
      <p:cViewPr varScale="1">
        <p:scale>
          <a:sx n="88" d="100"/>
          <a:sy n="88" d="100"/>
        </p:scale>
        <p:origin x="-648" y="-108"/>
      </p:cViewPr>
      <p:guideLst>
        <p:guide orient="horz" pos="1620"/>
        <p:guide pos="17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F28D2-0FBA-4951-A4B0-DFC72B696CDB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19CF-4F76-4CFA-B9DA-F6D28DE7A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7A314-F908-467C-82F3-AD6821BDAA66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3C68D-2DE2-46DB-BB35-8BC1EB9F69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E72D0-19DE-4316-B10A-FC837B185398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73EBD-A711-4D9B-ACA5-E95D6BD53C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4718-0D21-411C-95FD-E035763ACD75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D92C8-7920-4863-8AAF-FD83921A7B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BF931-4253-42A0-A787-1814C24B732D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3BCFE-2AF5-4D91-97B5-165873FD8F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DB9C0-EC94-44EC-A5C1-0F6340DC76B2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1EC2B-A8BD-4167-85A6-F279C798BB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0AB8E-196A-41E1-BFC5-EA32CE130703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E23BA-C7E3-41EF-B78F-F2AB42F12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92C8B-AFCD-4E14-9B5A-BB5D69820888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78727-1B72-4A33-8ECB-FECA25BEA1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B233B-D7CF-438F-BDD9-F1A74C3E27CB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37D75-49A8-462D-9D61-0495D8527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4C62C-3FD7-4A09-B673-8D7B91A5C76D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BD247-FCC7-4605-A256-5676289071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7AA93-C666-4D6F-AC0D-6A07FA298C6B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306CB-5337-46FB-BEE9-89C71E315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F15C5B-EA56-4D9C-9FB3-7D744344F007}" type="datetimeFigureOut">
              <a:rPr lang="zh-CN" altLang="en-US"/>
              <a:pPr>
                <a:defRPr/>
              </a:pPr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7CAFDF-52D0-4C4A-AEC6-89389C16F5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773488" y="0"/>
            <a:ext cx="306387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39" name="TextBox 8"/>
          <p:cNvSpPr txBox="1">
            <a:spLocks noChangeArrowheads="1"/>
          </p:cNvSpPr>
          <p:nvPr/>
        </p:nvSpPr>
        <p:spPr bwMode="auto">
          <a:xfrm>
            <a:off x="4579938" y="2480577"/>
            <a:ext cx="3527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理解的误区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29038" y="1086752"/>
            <a:ext cx="395287" cy="2968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1" name="TextBox 8"/>
          <p:cNvSpPr txBox="1">
            <a:spLocks noChangeArrowheads="1"/>
          </p:cNvSpPr>
          <p:nvPr/>
        </p:nvSpPr>
        <p:spPr bwMode="auto">
          <a:xfrm>
            <a:off x="4579938" y="992863"/>
            <a:ext cx="4552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系统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瓶颈 </a:t>
            </a:r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症状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29038" y="1823352"/>
            <a:ext cx="395287" cy="2968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29038" y="2558365"/>
            <a:ext cx="395287" cy="2968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Rectangle 3"/>
          <p:cNvSpPr/>
          <p:nvPr/>
        </p:nvSpPr>
        <p:spPr bwMode="auto">
          <a:xfrm rot="16200000">
            <a:off x="-12700" y="360363"/>
            <a:ext cx="441325" cy="415925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/>
          <a:p>
            <a:pPr defTabSz="913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5" name="Rectangle 3"/>
          <p:cNvSpPr>
            <a:spLocks noChangeArrowheads="1"/>
          </p:cNvSpPr>
          <p:nvPr/>
        </p:nvSpPr>
        <p:spPr bwMode="auto">
          <a:xfrm>
            <a:off x="455613" y="347663"/>
            <a:ext cx="1511300" cy="441325"/>
          </a:xfrm>
          <a:prstGeom prst="roundRect">
            <a:avLst>
              <a:gd name="adj" fmla="val 6940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 lIns="76109" tIns="38049" rIns="38049" bIns="76109"/>
          <a:lstStyle/>
          <a:p>
            <a:pPr defTabSz="912813"/>
            <a:endParaRPr lang="en-US" altLang="zh-CN" sz="150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46" name="文本框 18"/>
          <p:cNvSpPr txBox="1">
            <a:spLocks noChangeArrowheads="1"/>
          </p:cNvSpPr>
          <p:nvPr/>
        </p:nvSpPr>
        <p:spPr bwMode="auto">
          <a:xfrm>
            <a:off x="455613" y="384175"/>
            <a:ext cx="1511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目录页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591050" y="1754762"/>
            <a:ext cx="4552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压测的坑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4579937" y="3253463"/>
            <a:ext cx="3527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几</a:t>
            </a:r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个实例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29037" y="3331251"/>
            <a:ext cx="395287" cy="2968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4579936" y="4102549"/>
            <a:ext cx="3527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并发相关要点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29036" y="4180337"/>
            <a:ext cx="395287" cy="2968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50" y="195263"/>
            <a:ext cx="3930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几个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实例 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– log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过多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>
            <a:spLocks/>
          </p:cNvSpPr>
          <p:nvPr/>
        </p:nvSpPr>
        <p:spPr bwMode="auto">
          <a:xfrm>
            <a:off x="360363" y="1033463"/>
            <a:ext cx="760798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现象：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接口压测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不是瓶颈，压不到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iostat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-x 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检查磁盘看到大量写入，分析是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太多导致服务慢。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之后，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周边接口</a:t>
            </a:r>
            <a:r>
              <a:rPr lang="en-US" altLang="zh-CN" sz="2800" b="1" dirty="0" err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5x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到了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290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31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50" y="195263"/>
            <a:ext cx="3930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几个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实例 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– debug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开关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>
            <a:spLocks/>
          </p:cNvSpPr>
          <p:nvPr/>
        </p:nvSpPr>
        <p:spPr bwMode="auto">
          <a:xfrm>
            <a:off x="360363" y="1033463"/>
            <a:ext cx="76079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现象：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公告服务时不时会挂掉。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压测公告服务的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很低，理论上公告服务所需计算很少，至少应该上千的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某次挂掉之后用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jstack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连上，把堆栈打出来发现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疑点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，最后追踪出来是在一个依赖包里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开了。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94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50" y="195263"/>
            <a:ext cx="3930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几个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实例 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– </a:t>
            </a:r>
            <a:r>
              <a:rPr lang="en-US" altLang="zh-CN" sz="2800" b="1" dirty="0" err="1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json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解析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>
            <a:spLocks/>
          </p:cNvSpPr>
          <p:nvPr/>
        </p:nvSpPr>
        <p:spPr bwMode="auto">
          <a:xfrm>
            <a:off x="360363" y="1033463"/>
            <a:ext cx="760798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现象：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某些接口比较慢，压测的时候用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jprofiler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统计了一下每个函数的耗时，发现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解析消耗了大量时间。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单独小程序测试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解析所花时间会比这个少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个数量级，仔细看代码发现是一个应该用作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ObjectMapper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每次都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了。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9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50" y="195263"/>
            <a:ext cx="3930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几个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实例 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– 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周边算法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>
            <a:spLocks/>
          </p:cNvSpPr>
          <p:nvPr/>
        </p:nvSpPr>
        <p:spPr bwMode="auto">
          <a:xfrm>
            <a:off x="360363" y="1033463"/>
            <a:ext cx="76079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老算法：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获取整个城市所有的站点，计算它们与用户位置的距离，然后排序选最近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个。计算复杂度，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O(N^2</a:t>
            </a:r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，逻辑站点数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N=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几千。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优化算法：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定一个边长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10km)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，按照经纬度划分格子，获取周围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个格子的所有站点，然后用大小为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的堆选取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个站点。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42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50" y="195263"/>
            <a:ext cx="3930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几个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实例 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– 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周边算法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>
            <a:spLocks/>
          </p:cNvSpPr>
          <p:nvPr/>
        </p:nvSpPr>
        <p:spPr bwMode="auto">
          <a:xfrm>
            <a:off x="360363" y="1033463"/>
            <a:ext cx="760798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优化算法具体实现（内存版）：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因为每个城市形状不同，并不一定是方形，所以不用数组存（会有大量空格子浪费空间），存储在一棵树里面，用格子的左下角坐标作为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根据用户的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，计算出其所在格子以及周围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个格子的左下角坐标，然后用这些坐标作为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，获取出这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个格子里面的所有站点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97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48" y="195263"/>
            <a:ext cx="45166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几个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实例 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– 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阻塞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vs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非阻塞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>
            <a:spLocks/>
          </p:cNvSpPr>
          <p:nvPr/>
        </p:nvSpPr>
        <p:spPr bwMode="auto">
          <a:xfrm>
            <a:off x="360363" y="1033463"/>
            <a:ext cx="76079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非阻塞：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1.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不受限于处理线程数。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2.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一个请求慢了不会影响其他请求。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比如：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，服务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的处理时间是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100ms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的处理时间是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200ms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，在压测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的时候不会出现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或者 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导致相互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影响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如果是线程方式实现的反向代理，就会有这问题。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83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50" y="195263"/>
            <a:ext cx="3930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几个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实例 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– 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服务分层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>
            <a:spLocks/>
          </p:cNvSpPr>
          <p:nvPr/>
        </p:nvSpPr>
        <p:spPr bwMode="auto">
          <a:xfrm>
            <a:off x="360363" y="1033463"/>
            <a:ext cx="760798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现象：</a:t>
            </a:r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原因： 基础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（比如依赖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的），很难做到全部非阻塞，所以一个服务的部分接口慢了，会导致两个基础服务全部卡死。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方案：分层，前端用非阻塞的方式实现。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44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50" y="195263"/>
            <a:ext cx="3930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几个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实例 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– 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服务分层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2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829361"/>
            <a:ext cx="75342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10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50" y="195263"/>
            <a:ext cx="3930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几个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实例 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– </a:t>
            </a:r>
            <a:r>
              <a:rPr lang="en-US" altLang="zh-CN" sz="2800" b="1" dirty="0" err="1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iptable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>
            <a:spLocks/>
          </p:cNvSpPr>
          <p:nvPr/>
        </p:nvSpPr>
        <p:spPr bwMode="auto">
          <a:xfrm>
            <a:off x="360363" y="1033463"/>
            <a:ext cx="76079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现象：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在我们前端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机器的端口用了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9k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左右之后，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wget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connect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时间要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秒钟。机器配置端口是有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3w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多可用，远没到上限。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iptable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之后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netstat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跑到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6w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也不会对服务响应造成影响。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服务器端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TIMEWAIT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多的解释。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9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49" y="195263"/>
            <a:ext cx="4418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服务并发相关要点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>
            <a:spLocks/>
          </p:cNvSpPr>
          <p:nvPr/>
        </p:nvSpPr>
        <p:spPr bwMode="auto">
          <a:xfrm>
            <a:off x="360363" y="1033463"/>
            <a:ext cx="760798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连接池，减少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connect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对象池，减少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的时间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缓存，需要看命中率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尽量不依赖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文件或者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，用内存或者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算法优化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服务化，排除循环依赖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依赖的串行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42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49" y="195263"/>
            <a:ext cx="4418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系统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瓶颈 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症状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1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>
            <a:spLocks/>
          </p:cNvSpPr>
          <p:nvPr/>
        </p:nvSpPr>
        <p:spPr bwMode="auto">
          <a:xfrm>
            <a:off x="360363" y="1033463"/>
            <a:ext cx="760798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1. CPU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： 压测看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top</a:t>
            </a:r>
          </a:p>
          <a:p>
            <a:pPr marL="514350" indent="-514350">
              <a:buAutoNum type="arabicPeriod"/>
            </a:pP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磁盘 ： 看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iowait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iostat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端口 ： 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netstat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TIME_WAIT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会满。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              压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测同时</a:t>
            </a:r>
            <a:r>
              <a:rPr lang="en-US" altLang="zh-CN" sz="2800" b="1" dirty="0" err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wget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，连接的时候慢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带宽 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： 连接失败率高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03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49" y="195263"/>
            <a:ext cx="4418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系统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瓶颈 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症状</a:t>
            </a:r>
            <a:r>
              <a:rPr lang="en-US" altLang="zh-CN" sz="2800" b="1" dirty="0" smtClean="0">
                <a:solidFill>
                  <a:srgbClr val="595959"/>
                </a:solidFill>
                <a:latin typeface="专业字体设计服务/WWW.ZTSGC.COM/"/>
                <a:ea typeface="微软雅黑" pitchFamily="34" charset="-122"/>
              </a:rPr>
              <a:t>2</a:t>
            </a:r>
            <a:endParaRPr lang="en-US" altLang="zh-CN" sz="2800" b="1" dirty="0">
              <a:solidFill>
                <a:srgbClr val="595959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>
            <a:spLocks/>
          </p:cNvSpPr>
          <p:nvPr/>
        </p:nvSpPr>
        <p:spPr bwMode="auto">
          <a:xfrm>
            <a:off x="360363" y="1033463"/>
            <a:ext cx="760798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iptable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： 压力上去之后失败率高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。端口跑不满也会连不上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第三方依赖：比如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接口，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，压测一般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不会到瓶颈，瓶颈可能出现在依赖资源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分级检测：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SLB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、服务 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etc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48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49" y="195263"/>
            <a:ext cx="4418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压测的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坑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>
            <a:spLocks/>
          </p:cNvSpPr>
          <p:nvPr/>
        </p:nvSpPr>
        <p:spPr bwMode="auto">
          <a:xfrm>
            <a:off x="360363" y="1033463"/>
            <a:ext cx="76079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会严重影响统计。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比如单个函数的时间统计，需要排除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的时间。整体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也会受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影响（在达到某个阈值之后才会影响，之前可以忽略）。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不要个统计点都写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，而是统计到内存里面，在一个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完成之后记录。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2. profiler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也只能算比例和单个处理时间，加上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profiler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会严重影响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的结果。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49" y="195263"/>
            <a:ext cx="4418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压测的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坑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>
            <a:spLocks/>
          </p:cNvSpPr>
          <p:nvPr/>
        </p:nvSpPr>
        <p:spPr bwMode="auto">
          <a:xfrm>
            <a:off x="360363" y="1033463"/>
            <a:ext cx="76079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，压测的时候需要重定向到文件里面，否则会因为服务器和自己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之间的网速影响结果。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阻塞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的压测简单，类似</a:t>
            </a:r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，直接跑。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  非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阻塞的压测需要</a:t>
            </a:r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设定发送时间间隔，否则会有大量的失败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。比如由于接口非阻塞，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秒循环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次，而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buffer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不够绝大部分被丢弃。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2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49" y="195263"/>
            <a:ext cx="4418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理解的误区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>
            <a:spLocks/>
          </p:cNvSpPr>
          <p:nvPr/>
        </p:nvSpPr>
        <p:spPr bwMode="auto">
          <a:xfrm>
            <a:off x="360363" y="1033463"/>
            <a:ext cx="760798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多接口服务的整体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比如：有两个接口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A=1000qps</a:t>
            </a:r>
          </a:p>
          <a:p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B=100qps</a:t>
            </a:r>
          </a:p>
          <a:p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那么服务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整体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=550?</a:t>
            </a:r>
          </a:p>
          <a:p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44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49" y="195263"/>
            <a:ext cx="4418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理解的误区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>
            <a:spLocks/>
          </p:cNvSpPr>
          <p:nvPr/>
        </p:nvSpPr>
        <p:spPr bwMode="auto">
          <a:xfrm>
            <a:off x="360363" y="1033463"/>
            <a:ext cx="760798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需要预估两个接口上线后的请求比例，假如是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1:1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，那么整体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= 182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原因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所占用的时间只有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1/11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，而接口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占用了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10/11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的时间，所以整体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严重拉低。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2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49" y="195263"/>
            <a:ext cx="4418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理解的误区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>
            <a:spLocks/>
          </p:cNvSpPr>
          <p:nvPr/>
        </p:nvSpPr>
        <p:spPr bwMode="auto">
          <a:xfrm>
            <a:off x="360363" y="1033463"/>
            <a:ext cx="760798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单个请求耗时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100ms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接口压测能跑到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=10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1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3"/>
          <p:cNvSpPr txBox="1">
            <a:spLocks/>
          </p:cNvSpPr>
          <p:nvPr/>
        </p:nvSpPr>
        <p:spPr bwMode="auto">
          <a:xfrm>
            <a:off x="806449" y="195263"/>
            <a:ext cx="4418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理解的误区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363" y="0"/>
            <a:ext cx="336550" cy="681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2"/>
          <p:cNvCxnSpPr/>
          <p:nvPr/>
        </p:nvCxnSpPr>
        <p:spPr>
          <a:xfrm>
            <a:off x="360363" y="691924"/>
            <a:ext cx="436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"/>
          <p:cNvCxnSpPr/>
          <p:nvPr/>
        </p:nvCxnSpPr>
        <p:spPr>
          <a:xfrm>
            <a:off x="0" y="4992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>
            <a:spLocks/>
          </p:cNvSpPr>
          <p:nvPr/>
        </p:nvSpPr>
        <p:spPr bwMode="auto">
          <a:xfrm>
            <a:off x="360363" y="1033463"/>
            <a:ext cx="760798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如果接口整体耗时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100ms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，其中从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ocs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中获取数据耗时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90ms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，压测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跑满。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2core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机器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能到多少？</a:t>
            </a:r>
            <a:endParaRPr lang="en-US" altLang="zh-CN" sz="2800" b="1" dirty="0" smtClean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答：除去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ocs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只用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10ms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跑满说明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ocs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相当于不耗时（线程够多的情况下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在等待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ocs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数据时可以切换去其他线程处理），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1000/10=200 </a:t>
            </a:r>
            <a:r>
              <a:rPr lang="en-US" altLang="zh-CN" sz="2800" b="1" dirty="0" err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endParaRPr lang="en-US" altLang="zh-CN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47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60000"/>
              <a:lumOff val="40000"/>
            </a:schemeClr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10050</TotalTime>
  <Words>1036</Words>
  <Application>Microsoft Office PowerPoint</Application>
  <PresentationFormat>全屏显示(16:9)</PresentationFormat>
  <Paragraphs>104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Angela liu</dc:creator>
  <cp:lastModifiedBy>mao.chen</cp:lastModifiedBy>
  <cp:revision>462</cp:revision>
  <dcterms:created xsi:type="dcterms:W3CDTF">2015-08-06T08:54:10Z</dcterms:created>
  <dcterms:modified xsi:type="dcterms:W3CDTF">2015-11-06T09:07:54Z</dcterms:modified>
</cp:coreProperties>
</file>