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2" r:id="rId6"/>
    <p:sldId id="264" r:id="rId7"/>
    <p:sldId id="272" r:id="rId8"/>
    <p:sldId id="265" r:id="rId9"/>
    <p:sldId id="273" r:id="rId10"/>
    <p:sldId id="271" r:id="rId11"/>
    <p:sldId id="274" r:id="rId12"/>
    <p:sldId id="276" r:id="rId13"/>
    <p:sldId id="277" r:id="rId14"/>
    <p:sldId id="281" r:id="rId15"/>
    <p:sldId id="282" r:id="rId16"/>
    <p:sldId id="284" r:id="rId17"/>
    <p:sldId id="279" r:id="rId18"/>
    <p:sldId id="283" r:id="rId19"/>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61051-7E8B-4ADF-ABAA-435AB5DA890B}" v="46" dt="2024-07-06T22:54:52.3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Haque (IND)" userId="afadc7a6-5df8-43db-852e-6c8fe81a5fa4" providerId="ADAL" clId="{21B61051-7E8B-4ADF-ABAA-435AB5DA890B}"/>
    <pc:docChg chg="undo custSel addSld delSld modSld sldOrd">
      <pc:chgData name="Md Haque (IND)" userId="afadc7a6-5df8-43db-852e-6c8fe81a5fa4" providerId="ADAL" clId="{21B61051-7E8B-4ADF-ABAA-435AB5DA890B}" dt="2024-07-06T22:55:39.122" v="4942" actId="1036"/>
      <pc:docMkLst>
        <pc:docMk/>
      </pc:docMkLst>
      <pc:sldChg chg="addSp delSp modSp mod">
        <pc:chgData name="Md Haque (IND)" userId="afadc7a6-5df8-43db-852e-6c8fe81a5fa4" providerId="ADAL" clId="{21B61051-7E8B-4ADF-ABAA-435AB5DA890B}" dt="2024-07-06T22:40:00.080" v="4743" actId="1076"/>
        <pc:sldMkLst>
          <pc:docMk/>
          <pc:sldMk cId="0" sldId="256"/>
        </pc:sldMkLst>
        <pc:spChg chg="mod">
          <ac:chgData name="Md Haque (IND)" userId="afadc7a6-5df8-43db-852e-6c8fe81a5fa4" providerId="ADAL" clId="{21B61051-7E8B-4ADF-ABAA-435AB5DA890B}" dt="2024-07-06T22:39:54.276" v="4742" actId="1076"/>
          <ac:spMkLst>
            <pc:docMk/>
            <pc:sldMk cId="0" sldId="256"/>
            <ac:spMk id="2" creationId="{00000000-0000-0000-0000-000000000000}"/>
          </ac:spMkLst>
        </pc:spChg>
        <pc:spChg chg="mod">
          <ac:chgData name="Md Haque (IND)" userId="afadc7a6-5df8-43db-852e-6c8fe81a5fa4" providerId="ADAL" clId="{21B61051-7E8B-4ADF-ABAA-435AB5DA890B}" dt="2024-07-06T22:40:00.080" v="4743" actId="1076"/>
          <ac:spMkLst>
            <pc:docMk/>
            <pc:sldMk cId="0" sldId="256"/>
            <ac:spMk id="3" creationId="{00000000-0000-0000-0000-000000000000}"/>
          </ac:spMkLst>
        </pc:spChg>
        <pc:picChg chg="del">
          <ac:chgData name="Md Haque (IND)" userId="afadc7a6-5df8-43db-852e-6c8fe81a5fa4" providerId="ADAL" clId="{21B61051-7E8B-4ADF-ABAA-435AB5DA890B}" dt="2024-07-06T20:50:13.923" v="122" actId="478"/>
          <ac:picMkLst>
            <pc:docMk/>
            <pc:sldMk cId="0" sldId="256"/>
            <ac:picMk id="4" creationId="{00000000-0000-0000-0000-000000000000}"/>
          </ac:picMkLst>
        </pc:picChg>
        <pc:picChg chg="add mod">
          <ac:chgData name="Md Haque (IND)" userId="afadc7a6-5df8-43db-852e-6c8fe81a5fa4" providerId="ADAL" clId="{21B61051-7E8B-4ADF-ABAA-435AB5DA890B}" dt="2024-07-06T22:39:37.708" v="4740" actId="14100"/>
          <ac:picMkLst>
            <pc:docMk/>
            <pc:sldMk cId="0" sldId="256"/>
            <ac:picMk id="6" creationId="{44D8784E-C142-D3F2-2150-BCDD943CB7D3}"/>
          </ac:picMkLst>
        </pc:picChg>
      </pc:sldChg>
      <pc:sldChg chg="modSp mod">
        <pc:chgData name="Md Haque (IND)" userId="afadc7a6-5df8-43db-852e-6c8fe81a5fa4" providerId="ADAL" clId="{21B61051-7E8B-4ADF-ABAA-435AB5DA890B}" dt="2024-07-06T21:07:56.770" v="439" actId="20577"/>
        <pc:sldMkLst>
          <pc:docMk/>
          <pc:sldMk cId="0" sldId="257"/>
        </pc:sldMkLst>
        <pc:spChg chg="mod">
          <ac:chgData name="Md Haque (IND)" userId="afadc7a6-5df8-43db-852e-6c8fe81a5fa4" providerId="ADAL" clId="{21B61051-7E8B-4ADF-ABAA-435AB5DA890B}" dt="2024-07-06T21:07:56.770" v="439" actId="20577"/>
          <ac:spMkLst>
            <pc:docMk/>
            <pc:sldMk cId="0" sldId="257"/>
            <ac:spMk id="3" creationId="{00000000-0000-0000-0000-000000000000}"/>
          </ac:spMkLst>
        </pc:spChg>
      </pc:sldChg>
      <pc:sldChg chg="modSp del mod">
        <pc:chgData name="Md Haque (IND)" userId="afadc7a6-5df8-43db-852e-6c8fe81a5fa4" providerId="ADAL" clId="{21B61051-7E8B-4ADF-ABAA-435AB5DA890B}" dt="2024-07-06T22:39:19.825" v="4729" actId="47"/>
        <pc:sldMkLst>
          <pc:docMk/>
          <pc:sldMk cId="0" sldId="258"/>
        </pc:sldMkLst>
        <pc:picChg chg="mod">
          <ac:chgData name="Md Haque (IND)" userId="afadc7a6-5df8-43db-852e-6c8fe81a5fa4" providerId="ADAL" clId="{21B61051-7E8B-4ADF-ABAA-435AB5DA890B}" dt="2024-07-06T22:35:01.929" v="4355" actId="208"/>
          <ac:picMkLst>
            <pc:docMk/>
            <pc:sldMk cId="0" sldId="258"/>
            <ac:picMk id="30" creationId="{00000000-0000-0000-0000-000000000000}"/>
          </ac:picMkLst>
        </pc:picChg>
      </pc:sldChg>
      <pc:sldChg chg="modSp mod">
        <pc:chgData name="Md Haque (IND)" userId="afadc7a6-5df8-43db-852e-6c8fe81a5fa4" providerId="ADAL" clId="{21B61051-7E8B-4ADF-ABAA-435AB5DA890B}" dt="2024-07-06T21:56:01.367" v="2483" actId="113"/>
        <pc:sldMkLst>
          <pc:docMk/>
          <pc:sldMk cId="0" sldId="259"/>
        </pc:sldMkLst>
        <pc:spChg chg="mod">
          <ac:chgData name="Md Haque (IND)" userId="afadc7a6-5df8-43db-852e-6c8fe81a5fa4" providerId="ADAL" clId="{21B61051-7E8B-4ADF-ABAA-435AB5DA890B}" dt="2024-07-06T21:56:01.367" v="2483" actId="113"/>
          <ac:spMkLst>
            <pc:docMk/>
            <pc:sldMk cId="0" sldId="259"/>
            <ac:spMk id="2" creationId="{00000000-0000-0000-0000-000000000000}"/>
          </ac:spMkLst>
        </pc:spChg>
        <pc:spChg chg="mod">
          <ac:chgData name="Md Haque (IND)" userId="afadc7a6-5df8-43db-852e-6c8fe81a5fa4" providerId="ADAL" clId="{21B61051-7E8B-4ADF-ABAA-435AB5DA890B}" dt="2024-07-06T21:18:24.558" v="641" actId="14100"/>
          <ac:spMkLst>
            <pc:docMk/>
            <pc:sldMk cId="0" sldId="259"/>
            <ac:spMk id="3" creationId="{00000000-0000-0000-0000-000000000000}"/>
          </ac:spMkLst>
        </pc:spChg>
        <pc:spChg chg="mod">
          <ac:chgData name="Md Haque (IND)" userId="afadc7a6-5df8-43db-852e-6c8fe81a5fa4" providerId="ADAL" clId="{21B61051-7E8B-4ADF-ABAA-435AB5DA890B}" dt="2024-07-06T21:18:29.716" v="642" actId="14100"/>
          <ac:spMkLst>
            <pc:docMk/>
            <pc:sldMk cId="0" sldId="259"/>
            <ac:spMk id="4" creationId="{00000000-0000-0000-0000-000000000000}"/>
          </ac:spMkLst>
        </pc:spChg>
        <pc:spChg chg="mod">
          <ac:chgData name="Md Haque (IND)" userId="afadc7a6-5df8-43db-852e-6c8fe81a5fa4" providerId="ADAL" clId="{21B61051-7E8B-4ADF-ABAA-435AB5DA890B}" dt="2024-07-06T21:53:27.649" v="2455" actId="14100"/>
          <ac:spMkLst>
            <pc:docMk/>
            <pc:sldMk cId="0" sldId="259"/>
            <ac:spMk id="5" creationId="{00000000-0000-0000-0000-000000000000}"/>
          </ac:spMkLst>
        </pc:spChg>
      </pc:sldChg>
      <pc:sldChg chg="modSp mod">
        <pc:chgData name="Md Haque (IND)" userId="afadc7a6-5df8-43db-852e-6c8fe81a5fa4" providerId="ADAL" clId="{21B61051-7E8B-4ADF-ABAA-435AB5DA890B}" dt="2024-07-06T21:55:46.959" v="2482" actId="255"/>
        <pc:sldMkLst>
          <pc:docMk/>
          <pc:sldMk cId="0" sldId="260"/>
        </pc:sldMkLst>
        <pc:spChg chg="mod">
          <ac:chgData name="Md Haque (IND)" userId="afadc7a6-5df8-43db-852e-6c8fe81a5fa4" providerId="ADAL" clId="{21B61051-7E8B-4ADF-ABAA-435AB5DA890B}" dt="2024-07-06T21:55:46.959" v="2482" actId="255"/>
          <ac:spMkLst>
            <pc:docMk/>
            <pc:sldMk cId="0" sldId="260"/>
            <ac:spMk id="2" creationId="{00000000-0000-0000-0000-000000000000}"/>
          </ac:spMkLst>
        </pc:spChg>
        <pc:spChg chg="mod">
          <ac:chgData name="Md Haque (IND)" userId="afadc7a6-5df8-43db-852e-6c8fe81a5fa4" providerId="ADAL" clId="{21B61051-7E8B-4ADF-ABAA-435AB5DA890B}" dt="2024-07-06T21:32:59.645" v="1291" actId="20577"/>
          <ac:spMkLst>
            <pc:docMk/>
            <pc:sldMk cId="0" sldId="260"/>
            <ac:spMk id="4" creationId="{00000000-0000-0000-0000-000000000000}"/>
          </ac:spMkLst>
        </pc:spChg>
      </pc:sldChg>
      <pc:sldChg chg="del">
        <pc:chgData name="Md Haque (IND)" userId="afadc7a6-5df8-43db-852e-6c8fe81a5fa4" providerId="ADAL" clId="{21B61051-7E8B-4ADF-ABAA-435AB5DA890B}" dt="2024-07-06T21:44:47.017" v="2247" actId="47"/>
        <pc:sldMkLst>
          <pc:docMk/>
          <pc:sldMk cId="0" sldId="261"/>
        </pc:sldMkLst>
      </pc:sldChg>
      <pc:sldChg chg="addSp delSp modSp mod">
        <pc:chgData name="Md Haque (IND)" userId="afadc7a6-5df8-43db-852e-6c8fe81a5fa4" providerId="ADAL" clId="{21B61051-7E8B-4ADF-ABAA-435AB5DA890B}" dt="2024-07-06T21:51:17.918" v="2427" actId="20577"/>
        <pc:sldMkLst>
          <pc:docMk/>
          <pc:sldMk cId="0" sldId="262"/>
        </pc:sldMkLst>
        <pc:spChg chg="mod">
          <ac:chgData name="Md Haque (IND)" userId="afadc7a6-5df8-43db-852e-6c8fe81a5fa4" providerId="ADAL" clId="{21B61051-7E8B-4ADF-ABAA-435AB5DA890B}" dt="2024-07-06T21:51:17.918" v="2427" actId="20577"/>
          <ac:spMkLst>
            <pc:docMk/>
            <pc:sldMk cId="0" sldId="262"/>
            <ac:spMk id="2" creationId="{00000000-0000-0000-0000-000000000000}"/>
          </ac:spMkLst>
        </pc:spChg>
        <pc:spChg chg="add del mod">
          <ac:chgData name="Md Haque (IND)" userId="afadc7a6-5df8-43db-852e-6c8fe81a5fa4" providerId="ADAL" clId="{21B61051-7E8B-4ADF-ABAA-435AB5DA890B}" dt="2024-07-06T21:39:49.595" v="1923" actId="20577"/>
          <ac:spMkLst>
            <pc:docMk/>
            <pc:sldMk cId="0" sldId="262"/>
            <ac:spMk id="3" creationId="{00000000-0000-0000-0000-000000000000}"/>
          </ac:spMkLst>
        </pc:spChg>
        <pc:grpChg chg="del">
          <ac:chgData name="Md Haque (IND)" userId="afadc7a6-5df8-43db-852e-6c8fe81a5fa4" providerId="ADAL" clId="{21B61051-7E8B-4ADF-ABAA-435AB5DA890B}" dt="2024-07-06T21:34:32.505" v="1419" actId="478"/>
          <ac:grpSpMkLst>
            <pc:docMk/>
            <pc:sldMk cId="0" sldId="262"/>
            <ac:grpSpMk id="4" creationId="{00000000-0000-0000-0000-000000000000}"/>
          </ac:grpSpMkLst>
        </pc:grpChg>
        <pc:picChg chg="del">
          <ac:chgData name="Md Haque (IND)" userId="afadc7a6-5df8-43db-852e-6c8fe81a5fa4" providerId="ADAL" clId="{21B61051-7E8B-4ADF-ABAA-435AB5DA890B}" dt="2024-07-06T21:34:34.450" v="1420" actId="478"/>
          <ac:picMkLst>
            <pc:docMk/>
            <pc:sldMk cId="0" sldId="262"/>
            <ac:picMk id="7" creationId="{00000000-0000-0000-0000-000000000000}"/>
          </ac:picMkLst>
        </pc:picChg>
        <pc:picChg chg="add mod">
          <ac:chgData name="Md Haque (IND)" userId="afadc7a6-5df8-43db-852e-6c8fe81a5fa4" providerId="ADAL" clId="{21B61051-7E8B-4ADF-ABAA-435AB5DA890B}" dt="2024-07-06T21:36:10.559" v="1693" actId="1076"/>
          <ac:picMkLst>
            <pc:docMk/>
            <pc:sldMk cId="0" sldId="262"/>
            <ac:picMk id="8" creationId="{9B04C89A-7913-B521-50F0-E5CE4EE23E0D}"/>
          </ac:picMkLst>
        </pc:picChg>
        <pc:picChg chg="add mod">
          <ac:chgData name="Md Haque (IND)" userId="afadc7a6-5df8-43db-852e-6c8fe81a5fa4" providerId="ADAL" clId="{21B61051-7E8B-4ADF-ABAA-435AB5DA890B}" dt="2024-07-06T21:35:46.206" v="1476" actId="1076"/>
          <ac:picMkLst>
            <pc:docMk/>
            <pc:sldMk cId="0" sldId="262"/>
            <ac:picMk id="9" creationId="{244E7433-FEEE-77FB-EDAF-9477F9288E7F}"/>
          </ac:picMkLst>
        </pc:picChg>
      </pc:sldChg>
      <pc:sldChg chg="del">
        <pc:chgData name="Md Haque (IND)" userId="afadc7a6-5df8-43db-852e-6c8fe81a5fa4" providerId="ADAL" clId="{21B61051-7E8B-4ADF-ABAA-435AB5DA890B}" dt="2024-07-06T21:44:43.811" v="2246" actId="47"/>
        <pc:sldMkLst>
          <pc:docMk/>
          <pc:sldMk cId="0" sldId="263"/>
        </pc:sldMkLst>
      </pc:sldChg>
      <pc:sldChg chg="addSp delSp modSp mod">
        <pc:chgData name="Md Haque (IND)" userId="afadc7a6-5df8-43db-852e-6c8fe81a5fa4" providerId="ADAL" clId="{21B61051-7E8B-4ADF-ABAA-435AB5DA890B}" dt="2024-07-06T21:51:54.339" v="2443" actId="20577"/>
        <pc:sldMkLst>
          <pc:docMk/>
          <pc:sldMk cId="0" sldId="264"/>
        </pc:sldMkLst>
        <pc:spChg chg="mod">
          <ac:chgData name="Md Haque (IND)" userId="afadc7a6-5df8-43db-852e-6c8fe81a5fa4" providerId="ADAL" clId="{21B61051-7E8B-4ADF-ABAA-435AB5DA890B}" dt="2024-07-06T21:51:54.339" v="2443" actId="20577"/>
          <ac:spMkLst>
            <pc:docMk/>
            <pc:sldMk cId="0" sldId="264"/>
            <ac:spMk id="2" creationId="{00000000-0000-0000-0000-000000000000}"/>
          </ac:spMkLst>
        </pc:spChg>
        <pc:spChg chg="mod">
          <ac:chgData name="Md Haque (IND)" userId="afadc7a6-5df8-43db-852e-6c8fe81a5fa4" providerId="ADAL" clId="{21B61051-7E8B-4ADF-ABAA-435AB5DA890B}" dt="2024-07-06T21:44:21.586" v="2245" actId="20577"/>
          <ac:spMkLst>
            <pc:docMk/>
            <pc:sldMk cId="0" sldId="264"/>
            <ac:spMk id="3" creationId="{00000000-0000-0000-0000-000000000000}"/>
          </ac:spMkLst>
        </pc:spChg>
        <pc:grpChg chg="del">
          <ac:chgData name="Md Haque (IND)" userId="afadc7a6-5df8-43db-852e-6c8fe81a5fa4" providerId="ADAL" clId="{21B61051-7E8B-4ADF-ABAA-435AB5DA890B}" dt="2024-07-06T21:40:20.750" v="1924" actId="478"/>
          <ac:grpSpMkLst>
            <pc:docMk/>
            <pc:sldMk cId="0" sldId="264"/>
            <ac:grpSpMk id="4" creationId="{00000000-0000-0000-0000-000000000000}"/>
          </ac:grpSpMkLst>
        </pc:grpChg>
        <pc:picChg chg="add mod">
          <ac:chgData name="Md Haque (IND)" userId="afadc7a6-5df8-43db-852e-6c8fe81a5fa4" providerId="ADAL" clId="{21B61051-7E8B-4ADF-ABAA-435AB5DA890B}" dt="2024-07-06T21:41:24.516" v="1996" actId="1076"/>
          <ac:picMkLst>
            <pc:docMk/>
            <pc:sldMk cId="0" sldId="264"/>
            <ac:picMk id="7" creationId="{3D2B95AB-D8DC-5685-958E-BEFCF68C9970}"/>
          </ac:picMkLst>
        </pc:picChg>
      </pc:sldChg>
      <pc:sldChg chg="addSp delSp modSp mod setBg">
        <pc:chgData name="Md Haque (IND)" userId="afadc7a6-5df8-43db-852e-6c8fe81a5fa4" providerId="ADAL" clId="{21B61051-7E8B-4ADF-ABAA-435AB5DA890B}" dt="2024-07-06T22:41:02.228" v="4745" actId="5793"/>
        <pc:sldMkLst>
          <pc:docMk/>
          <pc:sldMk cId="0" sldId="265"/>
        </pc:sldMkLst>
        <pc:spChg chg="mod">
          <ac:chgData name="Md Haque (IND)" userId="afadc7a6-5df8-43db-852e-6c8fe81a5fa4" providerId="ADAL" clId="{21B61051-7E8B-4ADF-ABAA-435AB5DA890B}" dt="2024-07-06T21:52:13.333" v="2445" actId="255"/>
          <ac:spMkLst>
            <pc:docMk/>
            <pc:sldMk cId="0" sldId="265"/>
            <ac:spMk id="2" creationId="{00000000-0000-0000-0000-000000000000}"/>
          </ac:spMkLst>
        </pc:spChg>
        <pc:spChg chg="mod">
          <ac:chgData name="Md Haque (IND)" userId="afadc7a6-5df8-43db-852e-6c8fe81a5fa4" providerId="ADAL" clId="{21B61051-7E8B-4ADF-ABAA-435AB5DA890B}" dt="2024-07-06T22:41:02.228" v="4745" actId="5793"/>
          <ac:spMkLst>
            <pc:docMk/>
            <pc:sldMk cId="0" sldId="265"/>
            <ac:spMk id="3" creationId="{00000000-0000-0000-0000-000000000000}"/>
          </ac:spMkLst>
        </pc:spChg>
        <pc:picChg chg="del">
          <ac:chgData name="Md Haque (IND)" userId="afadc7a6-5df8-43db-852e-6c8fe81a5fa4" providerId="ADAL" clId="{21B61051-7E8B-4ADF-ABAA-435AB5DA890B}" dt="2024-07-06T21:45:43.301" v="2248" actId="478"/>
          <ac:picMkLst>
            <pc:docMk/>
            <pc:sldMk cId="0" sldId="265"/>
            <ac:picMk id="4" creationId="{00000000-0000-0000-0000-000000000000}"/>
          </ac:picMkLst>
        </pc:picChg>
        <pc:picChg chg="add mod">
          <ac:chgData name="Md Haque (IND)" userId="afadc7a6-5df8-43db-852e-6c8fe81a5fa4" providerId="ADAL" clId="{21B61051-7E8B-4ADF-ABAA-435AB5DA890B}" dt="2024-07-06T21:52:22.667" v="2452" actId="1038"/>
          <ac:picMkLst>
            <pc:docMk/>
            <pc:sldMk cId="0" sldId="265"/>
            <ac:picMk id="5" creationId="{3FBF8996-C564-1B76-3E95-583C63A57D32}"/>
          </ac:picMkLst>
        </pc:picChg>
      </pc:sldChg>
      <pc:sldChg chg="del">
        <pc:chgData name="Md Haque (IND)" userId="afadc7a6-5df8-43db-852e-6c8fe81a5fa4" providerId="ADAL" clId="{21B61051-7E8B-4ADF-ABAA-435AB5DA890B}" dt="2024-07-06T22:11:41.479" v="2963" actId="47"/>
        <pc:sldMkLst>
          <pc:docMk/>
          <pc:sldMk cId="0" sldId="266"/>
        </pc:sldMkLst>
      </pc:sldChg>
      <pc:sldChg chg="del">
        <pc:chgData name="Md Haque (IND)" userId="afadc7a6-5df8-43db-852e-6c8fe81a5fa4" providerId="ADAL" clId="{21B61051-7E8B-4ADF-ABAA-435AB5DA890B}" dt="2024-07-06T22:11:42.918" v="2964" actId="47"/>
        <pc:sldMkLst>
          <pc:docMk/>
          <pc:sldMk cId="0" sldId="267"/>
        </pc:sldMkLst>
      </pc:sldChg>
      <pc:sldChg chg="del">
        <pc:chgData name="Md Haque (IND)" userId="afadc7a6-5df8-43db-852e-6c8fe81a5fa4" providerId="ADAL" clId="{21B61051-7E8B-4ADF-ABAA-435AB5DA890B}" dt="2024-07-06T22:11:45.387" v="2965" actId="47"/>
        <pc:sldMkLst>
          <pc:docMk/>
          <pc:sldMk cId="0" sldId="268"/>
        </pc:sldMkLst>
      </pc:sldChg>
      <pc:sldChg chg="del">
        <pc:chgData name="Md Haque (IND)" userId="afadc7a6-5df8-43db-852e-6c8fe81a5fa4" providerId="ADAL" clId="{21B61051-7E8B-4ADF-ABAA-435AB5DA890B}" dt="2024-07-06T22:11:47.017" v="2966" actId="47"/>
        <pc:sldMkLst>
          <pc:docMk/>
          <pc:sldMk cId="0" sldId="269"/>
        </pc:sldMkLst>
      </pc:sldChg>
      <pc:sldChg chg="del">
        <pc:chgData name="Md Haque (IND)" userId="afadc7a6-5df8-43db-852e-6c8fe81a5fa4" providerId="ADAL" clId="{21B61051-7E8B-4ADF-ABAA-435AB5DA890B}" dt="2024-07-06T22:11:48.035" v="2967" actId="47"/>
        <pc:sldMkLst>
          <pc:docMk/>
          <pc:sldMk cId="0" sldId="270"/>
        </pc:sldMkLst>
      </pc:sldChg>
      <pc:sldChg chg="addSp delSp modSp mod">
        <pc:chgData name="Md Haque (IND)" userId="afadc7a6-5df8-43db-852e-6c8fe81a5fa4" providerId="ADAL" clId="{21B61051-7E8B-4ADF-ABAA-435AB5DA890B}" dt="2024-07-06T22:34:06.935" v="4350" actId="1076"/>
        <pc:sldMkLst>
          <pc:docMk/>
          <pc:sldMk cId="0" sldId="271"/>
        </pc:sldMkLst>
        <pc:spChg chg="mod">
          <ac:chgData name="Md Haque (IND)" userId="afadc7a6-5df8-43db-852e-6c8fe81a5fa4" providerId="ADAL" clId="{21B61051-7E8B-4ADF-ABAA-435AB5DA890B}" dt="2024-07-06T22:04:32.630" v="2843" actId="20577"/>
          <ac:spMkLst>
            <pc:docMk/>
            <pc:sldMk cId="0" sldId="271"/>
            <ac:spMk id="2" creationId="{00000000-0000-0000-0000-000000000000}"/>
          </ac:spMkLst>
        </pc:spChg>
        <pc:spChg chg="mod">
          <ac:chgData name="Md Haque (IND)" userId="afadc7a6-5df8-43db-852e-6c8fe81a5fa4" providerId="ADAL" clId="{21B61051-7E8B-4ADF-ABAA-435AB5DA890B}" dt="2024-07-06T22:34:06.935" v="4350" actId="1076"/>
          <ac:spMkLst>
            <pc:docMk/>
            <pc:sldMk cId="0" sldId="271"/>
            <ac:spMk id="3" creationId="{00000000-0000-0000-0000-000000000000}"/>
          </ac:spMkLst>
        </pc:spChg>
        <pc:picChg chg="del">
          <ac:chgData name="Md Haque (IND)" userId="afadc7a6-5df8-43db-852e-6c8fe81a5fa4" providerId="ADAL" clId="{21B61051-7E8B-4ADF-ABAA-435AB5DA890B}" dt="2024-07-06T22:03:55.061" v="2744" actId="478"/>
          <ac:picMkLst>
            <pc:docMk/>
            <pc:sldMk cId="0" sldId="271"/>
            <ac:picMk id="4" creationId="{00000000-0000-0000-0000-000000000000}"/>
          </ac:picMkLst>
        </pc:picChg>
        <pc:picChg chg="del">
          <ac:chgData name="Md Haque (IND)" userId="afadc7a6-5df8-43db-852e-6c8fe81a5fa4" providerId="ADAL" clId="{21B61051-7E8B-4ADF-ABAA-435AB5DA890B}" dt="2024-07-06T22:03:53.213" v="2743" actId="478"/>
          <ac:picMkLst>
            <pc:docMk/>
            <pc:sldMk cId="0" sldId="271"/>
            <ac:picMk id="5" creationId="{00000000-0000-0000-0000-000000000000}"/>
          </ac:picMkLst>
        </pc:picChg>
        <pc:picChg chg="add del mod">
          <ac:chgData name="Md Haque (IND)" userId="afadc7a6-5df8-43db-852e-6c8fe81a5fa4" providerId="ADAL" clId="{21B61051-7E8B-4ADF-ABAA-435AB5DA890B}" dt="2024-07-06T22:05:01.194" v="2898" actId="478"/>
          <ac:picMkLst>
            <pc:docMk/>
            <pc:sldMk cId="0" sldId="271"/>
            <ac:picMk id="6" creationId="{144DC71A-7101-A572-CDA1-FF14899F4D5B}"/>
          </ac:picMkLst>
        </pc:picChg>
        <pc:picChg chg="add mod">
          <ac:chgData name="Md Haque (IND)" userId="afadc7a6-5df8-43db-852e-6c8fe81a5fa4" providerId="ADAL" clId="{21B61051-7E8B-4ADF-ABAA-435AB5DA890B}" dt="2024-07-06T22:10:22.084" v="2903" actId="14100"/>
          <ac:picMkLst>
            <pc:docMk/>
            <pc:sldMk cId="0" sldId="271"/>
            <ac:picMk id="7" creationId="{DB6A8FD9-617D-0A0C-5A33-DDF86DFDC5C4}"/>
          </ac:picMkLst>
        </pc:picChg>
      </pc:sldChg>
      <pc:sldChg chg="addSp delSp modSp mod ord">
        <pc:chgData name="Md Haque (IND)" userId="afadc7a6-5df8-43db-852e-6c8fe81a5fa4" providerId="ADAL" clId="{21B61051-7E8B-4ADF-ABAA-435AB5DA890B}" dt="2024-07-06T22:17:11.625" v="3325"/>
        <pc:sldMkLst>
          <pc:docMk/>
          <pc:sldMk cId="0" sldId="272"/>
        </pc:sldMkLst>
        <pc:spChg chg="mod">
          <ac:chgData name="Md Haque (IND)" userId="afadc7a6-5df8-43db-852e-6c8fe81a5fa4" providerId="ADAL" clId="{21B61051-7E8B-4ADF-ABAA-435AB5DA890B}" dt="2024-07-06T22:14:49.945" v="3123" actId="14100"/>
          <ac:spMkLst>
            <pc:docMk/>
            <pc:sldMk cId="0" sldId="272"/>
            <ac:spMk id="2" creationId="{00000000-0000-0000-0000-000000000000}"/>
          </ac:spMkLst>
        </pc:spChg>
        <pc:spChg chg="del mod">
          <ac:chgData name="Md Haque (IND)" userId="afadc7a6-5df8-43db-852e-6c8fe81a5fa4" providerId="ADAL" clId="{21B61051-7E8B-4ADF-ABAA-435AB5DA890B}" dt="2024-07-06T22:13:59.833" v="3053" actId="478"/>
          <ac:spMkLst>
            <pc:docMk/>
            <pc:sldMk cId="0" sldId="272"/>
            <ac:spMk id="3" creationId="{00000000-0000-0000-0000-000000000000}"/>
          </ac:spMkLst>
        </pc:spChg>
        <pc:spChg chg="mod">
          <ac:chgData name="Md Haque (IND)" userId="afadc7a6-5df8-43db-852e-6c8fe81a5fa4" providerId="ADAL" clId="{21B61051-7E8B-4ADF-ABAA-435AB5DA890B}" dt="2024-07-06T22:17:00.340" v="3323" actId="255"/>
          <ac:spMkLst>
            <pc:docMk/>
            <pc:sldMk cId="0" sldId="272"/>
            <ac:spMk id="4" creationId="{00000000-0000-0000-0000-000000000000}"/>
          </ac:spMkLst>
        </pc:spChg>
        <pc:picChg chg="del">
          <ac:chgData name="Md Haque (IND)" userId="afadc7a6-5df8-43db-852e-6c8fe81a5fa4" providerId="ADAL" clId="{21B61051-7E8B-4ADF-ABAA-435AB5DA890B}" dt="2024-07-06T22:12:56.431" v="2968" actId="478"/>
          <ac:picMkLst>
            <pc:docMk/>
            <pc:sldMk cId="0" sldId="272"/>
            <ac:picMk id="5" creationId="{00000000-0000-0000-0000-000000000000}"/>
          </ac:picMkLst>
        </pc:picChg>
        <pc:picChg chg="add mod">
          <ac:chgData name="Md Haque (IND)" userId="afadc7a6-5df8-43db-852e-6c8fe81a5fa4" providerId="ADAL" clId="{21B61051-7E8B-4ADF-ABAA-435AB5DA890B}" dt="2024-07-06T22:14:36.717" v="3122" actId="14100"/>
          <ac:picMkLst>
            <pc:docMk/>
            <pc:sldMk cId="0" sldId="272"/>
            <ac:picMk id="6" creationId="{7C7B9651-E10A-05F1-A989-E0B8621BE9CA}"/>
          </ac:picMkLst>
        </pc:picChg>
      </pc:sldChg>
      <pc:sldChg chg="addSp delSp modSp mod ord">
        <pc:chgData name="Md Haque (IND)" userId="afadc7a6-5df8-43db-852e-6c8fe81a5fa4" providerId="ADAL" clId="{21B61051-7E8B-4ADF-ABAA-435AB5DA890B}" dt="2024-07-06T22:33:58.032" v="4349" actId="1076"/>
        <pc:sldMkLst>
          <pc:docMk/>
          <pc:sldMk cId="0" sldId="273"/>
        </pc:sldMkLst>
        <pc:spChg chg="mod">
          <ac:chgData name="Md Haque (IND)" userId="afadc7a6-5df8-43db-852e-6c8fe81a5fa4" providerId="ADAL" clId="{21B61051-7E8B-4ADF-ABAA-435AB5DA890B}" dt="2024-07-06T22:03:15.257" v="2742" actId="1076"/>
          <ac:spMkLst>
            <pc:docMk/>
            <pc:sldMk cId="0" sldId="273"/>
            <ac:spMk id="2" creationId="{00000000-0000-0000-0000-000000000000}"/>
          </ac:spMkLst>
        </pc:spChg>
        <pc:spChg chg="mod">
          <ac:chgData name="Md Haque (IND)" userId="afadc7a6-5df8-43db-852e-6c8fe81a5fa4" providerId="ADAL" clId="{21B61051-7E8B-4ADF-ABAA-435AB5DA890B}" dt="2024-07-06T22:33:58.032" v="4349" actId="1076"/>
          <ac:spMkLst>
            <pc:docMk/>
            <pc:sldMk cId="0" sldId="273"/>
            <ac:spMk id="3" creationId="{00000000-0000-0000-0000-000000000000}"/>
          </ac:spMkLst>
        </pc:spChg>
        <pc:picChg chg="del">
          <ac:chgData name="Md Haque (IND)" userId="afadc7a6-5df8-43db-852e-6c8fe81a5fa4" providerId="ADAL" clId="{21B61051-7E8B-4ADF-ABAA-435AB5DA890B}" dt="2024-07-06T21:59:33.554" v="2484" actId="478"/>
          <ac:picMkLst>
            <pc:docMk/>
            <pc:sldMk cId="0" sldId="273"/>
            <ac:picMk id="4" creationId="{00000000-0000-0000-0000-000000000000}"/>
          </ac:picMkLst>
        </pc:picChg>
        <pc:picChg chg="add mod">
          <ac:chgData name="Md Haque (IND)" userId="afadc7a6-5df8-43db-852e-6c8fe81a5fa4" providerId="ADAL" clId="{21B61051-7E8B-4ADF-ABAA-435AB5DA890B}" dt="2024-07-06T22:03:06.338" v="2740" actId="1037"/>
          <ac:picMkLst>
            <pc:docMk/>
            <pc:sldMk cId="0" sldId="273"/>
            <ac:picMk id="5" creationId="{C42F2596-BE08-C8E6-41D4-D80059A859F2}"/>
          </ac:picMkLst>
        </pc:picChg>
      </pc:sldChg>
      <pc:sldChg chg="addSp delSp modSp mod">
        <pc:chgData name="Md Haque (IND)" userId="afadc7a6-5df8-43db-852e-6c8fe81a5fa4" providerId="ADAL" clId="{21B61051-7E8B-4ADF-ABAA-435AB5DA890B}" dt="2024-07-06T22:34:14.089" v="4351" actId="1076"/>
        <pc:sldMkLst>
          <pc:docMk/>
          <pc:sldMk cId="0" sldId="274"/>
        </pc:sldMkLst>
        <pc:spChg chg="mod">
          <ac:chgData name="Md Haque (IND)" userId="afadc7a6-5df8-43db-852e-6c8fe81a5fa4" providerId="ADAL" clId="{21B61051-7E8B-4ADF-ABAA-435AB5DA890B}" dt="2024-07-06T22:33:01.409" v="4342" actId="1076"/>
          <ac:spMkLst>
            <pc:docMk/>
            <pc:sldMk cId="0" sldId="274"/>
            <ac:spMk id="2" creationId="{00000000-0000-0000-0000-000000000000}"/>
          </ac:spMkLst>
        </pc:spChg>
        <pc:spChg chg="mod">
          <ac:chgData name="Md Haque (IND)" userId="afadc7a6-5df8-43db-852e-6c8fe81a5fa4" providerId="ADAL" clId="{21B61051-7E8B-4ADF-ABAA-435AB5DA890B}" dt="2024-07-06T22:34:14.089" v="4351" actId="1076"/>
          <ac:spMkLst>
            <pc:docMk/>
            <pc:sldMk cId="0" sldId="274"/>
            <ac:spMk id="4" creationId="{00000000-0000-0000-0000-000000000000}"/>
          </ac:spMkLst>
        </pc:spChg>
        <pc:picChg chg="del">
          <ac:chgData name="Md Haque (IND)" userId="afadc7a6-5df8-43db-852e-6c8fe81a5fa4" providerId="ADAL" clId="{21B61051-7E8B-4ADF-ABAA-435AB5DA890B}" dt="2024-07-06T22:30:25.263" v="4160" actId="478"/>
          <ac:picMkLst>
            <pc:docMk/>
            <pc:sldMk cId="0" sldId="274"/>
            <ac:picMk id="5" creationId="{00000000-0000-0000-0000-000000000000}"/>
          </ac:picMkLst>
        </pc:picChg>
        <pc:picChg chg="add mod">
          <ac:chgData name="Md Haque (IND)" userId="afadc7a6-5df8-43db-852e-6c8fe81a5fa4" providerId="ADAL" clId="{21B61051-7E8B-4ADF-ABAA-435AB5DA890B}" dt="2024-07-06T22:33:05.435" v="4345" actId="1037"/>
          <ac:picMkLst>
            <pc:docMk/>
            <pc:sldMk cId="0" sldId="274"/>
            <ac:picMk id="6" creationId="{D4D0A296-01CF-410E-B15A-E1A565477BB3}"/>
          </ac:picMkLst>
        </pc:picChg>
      </pc:sldChg>
      <pc:sldChg chg="del">
        <pc:chgData name="Md Haque (IND)" userId="afadc7a6-5df8-43db-852e-6c8fe81a5fa4" providerId="ADAL" clId="{21B61051-7E8B-4ADF-ABAA-435AB5DA890B}" dt="2024-07-06T22:35:19.271" v="4356" actId="47"/>
        <pc:sldMkLst>
          <pc:docMk/>
          <pc:sldMk cId="0" sldId="275"/>
        </pc:sldMkLst>
      </pc:sldChg>
      <pc:sldChg chg="addSp delSp modSp mod">
        <pc:chgData name="Md Haque (IND)" userId="afadc7a6-5df8-43db-852e-6c8fe81a5fa4" providerId="ADAL" clId="{21B61051-7E8B-4ADF-ABAA-435AB5DA890B}" dt="2024-07-06T22:34:28.370" v="4353" actId="255"/>
        <pc:sldMkLst>
          <pc:docMk/>
          <pc:sldMk cId="0" sldId="276"/>
        </pc:sldMkLst>
        <pc:spChg chg="mod">
          <ac:chgData name="Md Haque (IND)" userId="afadc7a6-5df8-43db-852e-6c8fe81a5fa4" providerId="ADAL" clId="{21B61051-7E8B-4ADF-ABAA-435AB5DA890B}" dt="2024-07-06T22:34:28.370" v="4353" actId="255"/>
          <ac:spMkLst>
            <pc:docMk/>
            <pc:sldMk cId="0" sldId="276"/>
            <ac:spMk id="3" creationId="{00000000-0000-0000-0000-000000000000}"/>
          </ac:spMkLst>
        </pc:spChg>
        <pc:grpChg chg="del">
          <ac:chgData name="Md Haque (IND)" userId="afadc7a6-5df8-43db-852e-6c8fe81a5fa4" providerId="ADAL" clId="{21B61051-7E8B-4ADF-ABAA-435AB5DA890B}" dt="2024-07-06T22:17:53.017" v="3326" actId="478"/>
          <ac:grpSpMkLst>
            <pc:docMk/>
            <pc:sldMk cId="0" sldId="276"/>
            <ac:grpSpMk id="4" creationId="{00000000-0000-0000-0000-000000000000}"/>
          </ac:grpSpMkLst>
        </pc:grpChg>
        <pc:picChg chg="add mod">
          <ac:chgData name="Md Haque (IND)" userId="afadc7a6-5df8-43db-852e-6c8fe81a5fa4" providerId="ADAL" clId="{21B61051-7E8B-4ADF-ABAA-435AB5DA890B}" dt="2024-07-06T22:21:31.655" v="3673" actId="14100"/>
          <ac:picMkLst>
            <pc:docMk/>
            <pc:sldMk cId="0" sldId="276"/>
            <ac:picMk id="8" creationId="{C70B4918-E3CB-FC59-5F4C-24FF277BFBAD}"/>
          </ac:picMkLst>
        </pc:picChg>
      </pc:sldChg>
      <pc:sldChg chg="addSp delSp modSp mod">
        <pc:chgData name="Md Haque (IND)" userId="afadc7a6-5df8-43db-852e-6c8fe81a5fa4" providerId="ADAL" clId="{21B61051-7E8B-4ADF-ABAA-435AB5DA890B}" dt="2024-07-06T22:40:52.009" v="4744" actId="5793"/>
        <pc:sldMkLst>
          <pc:docMk/>
          <pc:sldMk cId="0" sldId="277"/>
        </pc:sldMkLst>
        <pc:spChg chg="mod">
          <ac:chgData name="Md Haque (IND)" userId="afadc7a6-5df8-43db-852e-6c8fe81a5fa4" providerId="ADAL" clId="{21B61051-7E8B-4ADF-ABAA-435AB5DA890B}" dt="2024-07-06T22:26:14.153" v="3829" actId="255"/>
          <ac:spMkLst>
            <pc:docMk/>
            <pc:sldMk cId="0" sldId="277"/>
            <ac:spMk id="3" creationId="{00000000-0000-0000-0000-000000000000}"/>
          </ac:spMkLst>
        </pc:spChg>
        <pc:spChg chg="del">
          <ac:chgData name="Md Haque (IND)" userId="afadc7a6-5df8-43db-852e-6c8fe81a5fa4" providerId="ADAL" clId="{21B61051-7E8B-4ADF-ABAA-435AB5DA890B}" dt="2024-07-06T22:22:54.465" v="3822" actId="478"/>
          <ac:spMkLst>
            <pc:docMk/>
            <pc:sldMk cId="0" sldId="277"/>
            <ac:spMk id="5" creationId="{00000000-0000-0000-0000-000000000000}"/>
          </ac:spMkLst>
        </pc:spChg>
        <pc:spChg chg="del mod">
          <ac:chgData name="Md Haque (IND)" userId="afadc7a6-5df8-43db-852e-6c8fe81a5fa4" providerId="ADAL" clId="{21B61051-7E8B-4ADF-ABAA-435AB5DA890B}" dt="2024-07-06T22:22:00.746" v="3678" actId="478"/>
          <ac:spMkLst>
            <pc:docMk/>
            <pc:sldMk cId="0" sldId="277"/>
            <ac:spMk id="6" creationId="{00000000-0000-0000-0000-000000000000}"/>
          </ac:spMkLst>
        </pc:spChg>
        <pc:spChg chg="add mod">
          <ac:chgData name="Md Haque (IND)" userId="afadc7a6-5df8-43db-852e-6c8fe81a5fa4" providerId="ADAL" clId="{21B61051-7E8B-4ADF-ABAA-435AB5DA890B}" dt="2024-07-06T22:40:52.009" v="4744" actId="5793"/>
          <ac:spMkLst>
            <pc:docMk/>
            <pc:sldMk cId="0" sldId="277"/>
            <ac:spMk id="8" creationId="{C1AE0E72-FF29-563B-4B41-07056C32FE25}"/>
          </ac:spMkLst>
        </pc:spChg>
        <pc:picChg chg="del">
          <ac:chgData name="Md Haque (IND)" userId="afadc7a6-5df8-43db-852e-6c8fe81a5fa4" providerId="ADAL" clId="{21B61051-7E8B-4ADF-ABAA-435AB5DA890B}" dt="2024-07-06T22:21:53.211" v="3674" actId="478"/>
          <ac:picMkLst>
            <pc:docMk/>
            <pc:sldMk cId="0" sldId="277"/>
            <ac:picMk id="2" creationId="{00000000-0000-0000-0000-000000000000}"/>
          </ac:picMkLst>
        </pc:picChg>
        <pc:picChg chg="del">
          <ac:chgData name="Md Haque (IND)" userId="afadc7a6-5df8-43db-852e-6c8fe81a5fa4" providerId="ADAL" clId="{21B61051-7E8B-4ADF-ABAA-435AB5DA890B}" dt="2024-07-06T22:21:55.064" v="3675" actId="478"/>
          <ac:picMkLst>
            <pc:docMk/>
            <pc:sldMk cId="0" sldId="277"/>
            <ac:picMk id="4" creationId="{00000000-0000-0000-0000-000000000000}"/>
          </ac:picMkLst>
        </pc:picChg>
        <pc:picChg chg="add mod">
          <ac:chgData name="Md Haque (IND)" userId="afadc7a6-5df8-43db-852e-6c8fe81a5fa4" providerId="ADAL" clId="{21B61051-7E8B-4ADF-ABAA-435AB5DA890B}" dt="2024-07-06T22:23:03.622" v="3824" actId="1076"/>
          <ac:picMkLst>
            <pc:docMk/>
            <pc:sldMk cId="0" sldId="277"/>
            <ac:picMk id="7" creationId="{83551E57-839E-FECD-5692-E285F78E5C98}"/>
          </ac:picMkLst>
        </pc:picChg>
      </pc:sldChg>
      <pc:sldChg chg="del">
        <pc:chgData name="Md Haque (IND)" userId="afadc7a6-5df8-43db-852e-6c8fe81a5fa4" providerId="ADAL" clId="{21B61051-7E8B-4ADF-ABAA-435AB5DA890B}" dt="2024-07-06T22:47:39.485" v="4862" actId="47"/>
        <pc:sldMkLst>
          <pc:docMk/>
          <pc:sldMk cId="0" sldId="278"/>
        </pc:sldMkLst>
      </pc:sldChg>
      <pc:sldChg chg="modSp mod">
        <pc:chgData name="Md Haque (IND)" userId="afadc7a6-5df8-43db-852e-6c8fe81a5fa4" providerId="ADAL" clId="{21B61051-7E8B-4ADF-ABAA-435AB5DA890B}" dt="2024-07-06T22:54:34.804" v="4937" actId="33524"/>
        <pc:sldMkLst>
          <pc:docMk/>
          <pc:sldMk cId="0" sldId="279"/>
        </pc:sldMkLst>
        <pc:spChg chg="mod">
          <ac:chgData name="Md Haque (IND)" userId="afadc7a6-5df8-43db-852e-6c8fe81a5fa4" providerId="ADAL" clId="{21B61051-7E8B-4ADF-ABAA-435AB5DA890B}" dt="2024-07-06T22:54:34.804" v="4937" actId="33524"/>
          <ac:spMkLst>
            <pc:docMk/>
            <pc:sldMk cId="0" sldId="279"/>
            <ac:spMk id="2" creationId="{00000000-0000-0000-0000-000000000000}"/>
          </ac:spMkLst>
        </pc:spChg>
        <pc:spChg chg="mod">
          <ac:chgData name="Md Haque (IND)" userId="afadc7a6-5df8-43db-852e-6c8fe81a5fa4" providerId="ADAL" clId="{21B61051-7E8B-4ADF-ABAA-435AB5DA890B}" dt="2024-07-06T22:47:50.537" v="4864" actId="255"/>
          <ac:spMkLst>
            <pc:docMk/>
            <pc:sldMk cId="0" sldId="279"/>
            <ac:spMk id="3" creationId="{00000000-0000-0000-0000-000000000000}"/>
          </ac:spMkLst>
        </pc:spChg>
      </pc:sldChg>
      <pc:sldChg chg="del">
        <pc:chgData name="Md Haque (IND)" userId="afadc7a6-5df8-43db-852e-6c8fe81a5fa4" providerId="ADAL" clId="{21B61051-7E8B-4ADF-ABAA-435AB5DA890B}" dt="2024-07-06T22:54:26.148" v="4936" actId="47"/>
        <pc:sldMkLst>
          <pc:docMk/>
          <pc:sldMk cId="0" sldId="280"/>
        </pc:sldMkLst>
      </pc:sldChg>
      <pc:sldChg chg="addSp delSp modSp add mod">
        <pc:chgData name="Md Haque (IND)" userId="afadc7a6-5df8-43db-852e-6c8fe81a5fa4" providerId="ADAL" clId="{21B61051-7E8B-4ADF-ABAA-435AB5DA890B}" dt="2024-07-06T22:55:39.122" v="4942" actId="1036"/>
        <pc:sldMkLst>
          <pc:docMk/>
          <pc:sldMk cId="291745723" sldId="281"/>
        </pc:sldMkLst>
        <pc:spChg chg="mod">
          <ac:chgData name="Md Haque (IND)" userId="afadc7a6-5df8-43db-852e-6c8fe81a5fa4" providerId="ADAL" clId="{21B61051-7E8B-4ADF-ABAA-435AB5DA890B}" dt="2024-07-06T22:36:37.516" v="4434" actId="14100"/>
          <ac:spMkLst>
            <pc:docMk/>
            <pc:sldMk cId="291745723" sldId="281"/>
            <ac:spMk id="3" creationId="{00000000-0000-0000-0000-000000000000}"/>
          </ac:spMkLst>
        </pc:spChg>
        <pc:spChg chg="mod">
          <ac:chgData name="Md Haque (IND)" userId="afadc7a6-5df8-43db-852e-6c8fe81a5fa4" providerId="ADAL" clId="{21B61051-7E8B-4ADF-ABAA-435AB5DA890B}" dt="2024-07-06T22:38:44.888" v="4728" actId="20577"/>
          <ac:spMkLst>
            <pc:docMk/>
            <pc:sldMk cId="291745723" sldId="281"/>
            <ac:spMk id="8" creationId="{C1AE0E72-FF29-563B-4B41-07056C32FE25}"/>
          </ac:spMkLst>
        </pc:spChg>
        <pc:picChg chg="add mod">
          <ac:chgData name="Md Haque (IND)" userId="afadc7a6-5df8-43db-852e-6c8fe81a5fa4" providerId="ADAL" clId="{21B61051-7E8B-4ADF-ABAA-435AB5DA890B}" dt="2024-07-06T22:55:39.122" v="4942" actId="1036"/>
          <ac:picMkLst>
            <pc:docMk/>
            <pc:sldMk cId="291745723" sldId="281"/>
            <ac:picMk id="2" creationId="{7C02FCB1-01A3-A0D7-5CA5-635564854E15}"/>
          </ac:picMkLst>
        </pc:picChg>
        <pc:picChg chg="del">
          <ac:chgData name="Md Haque (IND)" userId="afadc7a6-5df8-43db-852e-6c8fe81a5fa4" providerId="ADAL" clId="{21B61051-7E8B-4ADF-ABAA-435AB5DA890B}" dt="2024-07-06T22:36:44.192" v="4435" actId="478"/>
          <ac:picMkLst>
            <pc:docMk/>
            <pc:sldMk cId="291745723" sldId="281"/>
            <ac:picMk id="7" creationId="{83551E57-839E-FECD-5692-E285F78E5C98}"/>
          </ac:picMkLst>
        </pc:picChg>
      </pc:sldChg>
      <pc:sldChg chg="addSp delSp modSp new del mod">
        <pc:chgData name="Md Haque (IND)" userId="afadc7a6-5df8-43db-852e-6c8fe81a5fa4" providerId="ADAL" clId="{21B61051-7E8B-4ADF-ABAA-435AB5DA890B}" dt="2024-07-06T21:17:07.082" v="604" actId="47"/>
        <pc:sldMkLst>
          <pc:docMk/>
          <pc:sldMk cId="772033140" sldId="281"/>
        </pc:sldMkLst>
        <pc:spChg chg="add del mod">
          <ac:chgData name="Md Haque (IND)" userId="afadc7a6-5df8-43db-852e-6c8fe81a5fa4" providerId="ADAL" clId="{21B61051-7E8B-4ADF-ABAA-435AB5DA890B}" dt="2024-07-06T21:12:56.407" v="451" actId="478"/>
          <ac:spMkLst>
            <pc:docMk/>
            <pc:sldMk cId="772033140" sldId="281"/>
            <ac:spMk id="2" creationId="{96C866FB-681A-6F09-7D0C-0ED11B56D312}"/>
          </ac:spMkLst>
        </pc:spChg>
        <pc:spChg chg="add mod">
          <ac:chgData name="Md Haque (IND)" userId="afadc7a6-5df8-43db-852e-6c8fe81a5fa4" providerId="ADAL" clId="{21B61051-7E8B-4ADF-ABAA-435AB5DA890B}" dt="2024-07-06T21:12:25.222" v="445" actId="207"/>
          <ac:spMkLst>
            <pc:docMk/>
            <pc:sldMk cId="772033140" sldId="281"/>
            <ac:spMk id="3" creationId="{05E3A072-786B-762D-638D-FF0A37A9C2D5}"/>
          </ac:spMkLst>
        </pc:spChg>
        <pc:spChg chg="add del mod">
          <ac:chgData name="Md Haque (IND)" userId="afadc7a6-5df8-43db-852e-6c8fe81a5fa4" providerId="ADAL" clId="{21B61051-7E8B-4ADF-ABAA-435AB5DA890B}" dt="2024-07-06T21:13:14.465" v="456" actId="478"/>
          <ac:spMkLst>
            <pc:docMk/>
            <pc:sldMk cId="772033140" sldId="281"/>
            <ac:spMk id="4" creationId="{D51E24DF-6577-9055-345F-39F3C9F114E1}"/>
          </ac:spMkLst>
        </pc:spChg>
        <pc:spChg chg="add mod">
          <ac:chgData name="Md Haque (IND)" userId="afadc7a6-5df8-43db-852e-6c8fe81a5fa4" providerId="ADAL" clId="{21B61051-7E8B-4ADF-ABAA-435AB5DA890B}" dt="2024-07-06T21:15:59.332" v="498" actId="1037"/>
          <ac:spMkLst>
            <pc:docMk/>
            <pc:sldMk cId="772033140" sldId="281"/>
            <ac:spMk id="5" creationId="{D6272F9B-543D-E639-F559-73B95A56320E}"/>
          </ac:spMkLst>
        </pc:spChg>
        <pc:spChg chg="add mod">
          <ac:chgData name="Md Haque (IND)" userId="afadc7a6-5df8-43db-852e-6c8fe81a5fa4" providerId="ADAL" clId="{21B61051-7E8B-4ADF-ABAA-435AB5DA890B}" dt="2024-07-06T21:16:43.352" v="556" actId="20577"/>
          <ac:spMkLst>
            <pc:docMk/>
            <pc:sldMk cId="772033140" sldId="281"/>
            <ac:spMk id="6" creationId="{8ABBB647-EEAB-AF14-6E3E-1593870A1549}"/>
          </ac:spMkLst>
        </pc:spChg>
        <pc:spChg chg="add mod">
          <ac:chgData name="Md Haque (IND)" userId="afadc7a6-5df8-43db-852e-6c8fe81a5fa4" providerId="ADAL" clId="{21B61051-7E8B-4ADF-ABAA-435AB5DA890B}" dt="2024-07-06T21:16:59.533" v="603" actId="20577"/>
          <ac:spMkLst>
            <pc:docMk/>
            <pc:sldMk cId="772033140" sldId="281"/>
            <ac:spMk id="7" creationId="{334B15DC-185D-F8E0-BFFD-ED466F86BD0E}"/>
          </ac:spMkLst>
        </pc:spChg>
      </pc:sldChg>
      <pc:sldChg chg="addSp delSp modSp new mod">
        <pc:chgData name="Md Haque (IND)" userId="afadc7a6-5df8-43db-852e-6c8fe81a5fa4" providerId="ADAL" clId="{21B61051-7E8B-4ADF-ABAA-435AB5DA890B}" dt="2024-07-06T22:45:27.760" v="4841" actId="21"/>
        <pc:sldMkLst>
          <pc:docMk/>
          <pc:sldMk cId="417988981" sldId="282"/>
        </pc:sldMkLst>
        <pc:spChg chg="add mod">
          <ac:chgData name="Md Haque (IND)" userId="afadc7a6-5df8-43db-852e-6c8fe81a5fa4" providerId="ADAL" clId="{21B61051-7E8B-4ADF-ABAA-435AB5DA890B}" dt="2024-07-06T22:43:25.103" v="4834" actId="1076"/>
          <ac:spMkLst>
            <pc:docMk/>
            <pc:sldMk cId="417988981" sldId="282"/>
            <ac:spMk id="2" creationId="{8BC7E0FF-D2BB-CC31-7158-5AA712E6D3BC}"/>
          </ac:spMkLst>
        </pc:spChg>
        <pc:spChg chg="add del">
          <ac:chgData name="Md Haque (IND)" userId="afadc7a6-5df8-43db-852e-6c8fe81a5fa4" providerId="ADAL" clId="{21B61051-7E8B-4ADF-ABAA-435AB5DA890B}" dt="2024-07-06T22:44:47.744" v="4836" actId="22"/>
          <ac:spMkLst>
            <pc:docMk/>
            <pc:sldMk cId="417988981" sldId="282"/>
            <ac:spMk id="4" creationId="{F4FE8035-D8AB-C6C4-3823-86CA9ADBCD4E}"/>
          </ac:spMkLst>
        </pc:spChg>
        <pc:spChg chg="add mod">
          <ac:chgData name="Md Haque (IND)" userId="afadc7a6-5df8-43db-852e-6c8fe81a5fa4" providerId="ADAL" clId="{21B61051-7E8B-4ADF-ABAA-435AB5DA890B}" dt="2024-07-06T22:45:27.760" v="4841" actId="21"/>
          <ac:spMkLst>
            <pc:docMk/>
            <pc:sldMk cId="417988981" sldId="282"/>
            <ac:spMk id="5" creationId="{933FB567-AC91-8E96-BB44-EFB961BB3ADB}"/>
          </ac:spMkLst>
        </pc:spChg>
      </pc:sldChg>
      <pc:sldChg chg="addSp delSp modSp new mod">
        <pc:chgData name="Md Haque (IND)" userId="afadc7a6-5df8-43db-852e-6c8fe81a5fa4" providerId="ADAL" clId="{21B61051-7E8B-4ADF-ABAA-435AB5DA890B}" dt="2024-07-06T22:55:04.450" v="4941" actId="29295"/>
        <pc:sldMkLst>
          <pc:docMk/>
          <pc:sldMk cId="1589682482" sldId="283"/>
        </pc:sldMkLst>
        <pc:spChg chg="add del mod">
          <ac:chgData name="Md Haque (IND)" userId="afadc7a6-5df8-43db-852e-6c8fe81a5fa4" providerId="ADAL" clId="{21B61051-7E8B-4ADF-ABAA-435AB5DA890B}" dt="2024-07-06T22:46:29.258" v="4858"/>
          <ac:spMkLst>
            <pc:docMk/>
            <pc:sldMk cId="1589682482" sldId="283"/>
            <ac:spMk id="3" creationId="{344734EC-15C5-A092-4623-9CEB3DDC6A50}"/>
          </ac:spMkLst>
        </pc:spChg>
        <pc:spChg chg="add mod">
          <ac:chgData name="Md Haque (IND)" userId="afadc7a6-5df8-43db-852e-6c8fe81a5fa4" providerId="ADAL" clId="{21B61051-7E8B-4ADF-ABAA-435AB5DA890B}" dt="2024-07-06T22:54:21.480" v="4935" actId="1076"/>
          <ac:spMkLst>
            <pc:docMk/>
            <pc:sldMk cId="1589682482" sldId="283"/>
            <ac:spMk id="4" creationId="{BE19C4EE-BC08-7B31-B7A9-526430810B5C}"/>
          </ac:spMkLst>
        </pc:spChg>
        <pc:picChg chg="add mod">
          <ac:chgData name="Md Haque (IND)" userId="afadc7a6-5df8-43db-852e-6c8fe81a5fa4" providerId="ADAL" clId="{21B61051-7E8B-4ADF-ABAA-435AB5DA890B}" dt="2024-07-06T22:55:04.450" v="4941" actId="29295"/>
          <ac:picMkLst>
            <pc:docMk/>
            <pc:sldMk cId="1589682482" sldId="283"/>
            <ac:picMk id="6" creationId="{12CE0EEB-1310-2A24-B357-6F172478F624}"/>
          </ac:picMkLst>
        </pc:picChg>
      </pc:sldChg>
      <pc:sldChg chg="modSp add mod">
        <pc:chgData name="Md Haque (IND)" userId="afadc7a6-5df8-43db-852e-6c8fe81a5fa4" providerId="ADAL" clId="{21B61051-7E8B-4ADF-ABAA-435AB5DA890B}" dt="2024-07-06T22:47:01.379" v="4861" actId="20577"/>
        <pc:sldMkLst>
          <pc:docMk/>
          <pc:sldMk cId="476310104" sldId="284"/>
        </pc:sldMkLst>
        <pc:spChg chg="mod">
          <ac:chgData name="Md Haque (IND)" userId="afadc7a6-5df8-43db-852e-6c8fe81a5fa4" providerId="ADAL" clId="{21B61051-7E8B-4ADF-ABAA-435AB5DA890B}" dt="2024-07-06T22:47:01.379" v="4861" actId="20577"/>
          <ac:spMkLst>
            <pc:docMk/>
            <pc:sldMk cId="476310104" sldId="284"/>
            <ac:spMk id="2" creationId="{8BC7E0FF-D2BB-CC31-7158-5AA712E6D3BC}"/>
          </ac:spMkLst>
        </pc:spChg>
        <pc:spChg chg="mod">
          <ac:chgData name="Md Haque (IND)" userId="afadc7a6-5df8-43db-852e-6c8fe81a5fa4" providerId="ADAL" clId="{21B61051-7E8B-4ADF-ABAA-435AB5DA890B}" dt="2024-07-06T22:46:38.167" v="4860" actId="33524"/>
          <ac:spMkLst>
            <pc:docMk/>
            <pc:sldMk cId="476310104" sldId="284"/>
            <ac:spMk id="5" creationId="{933FB567-AC91-8E96-BB44-EFB961BB3A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2191"/>
            <a:ext cx="2761615" cy="453390"/>
          </a:xfrm>
          <a:prstGeom prst="rect">
            <a:avLst/>
          </a:prstGeom>
        </p:spPr>
        <p:txBody>
          <a:bodyPr wrap="square" lIns="0" tIns="0" rIns="0" bIns="0">
            <a:spAutoFit/>
          </a:bodyPr>
          <a:lstStyle>
            <a:lvl1pPr>
              <a:defRPr sz="1900" b="1" i="0">
                <a:solidFill>
                  <a:srgbClr val="CC0000"/>
                </a:solidFill>
                <a:latin typeface="Trebuchet MS"/>
                <a:cs typeface="Trebuchet MS"/>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0" i="0">
                <a:solidFill>
                  <a:srgbClr val="202020"/>
                </a:solidFill>
                <a:latin typeface="Noto Mono"/>
                <a:cs typeface="Noto Mon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CC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300" b="0" i="0">
                <a:solidFill>
                  <a:srgbClr val="202020"/>
                </a:solidFill>
                <a:latin typeface="Noto Mono"/>
                <a:cs typeface="Noto Mon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CC0000"/>
                </a:solidFill>
                <a:latin typeface="Trebuchet MS"/>
                <a:cs typeface="Trebuchet MS"/>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rgbClr val="CC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1456" y="67055"/>
            <a:ext cx="350520" cy="356615"/>
          </a:xfrm>
          <a:prstGeom prst="rect">
            <a:avLst/>
          </a:prstGeom>
        </p:spPr>
      </p:pic>
      <p:sp>
        <p:nvSpPr>
          <p:cNvPr id="2" name="Holder 2"/>
          <p:cNvSpPr>
            <a:spLocks noGrp="1"/>
          </p:cNvSpPr>
          <p:nvPr>
            <p:ph type="title"/>
          </p:nvPr>
        </p:nvSpPr>
        <p:spPr>
          <a:xfrm>
            <a:off x="268020" y="101345"/>
            <a:ext cx="8607958" cy="680415"/>
          </a:xfrm>
          <a:prstGeom prst="rect">
            <a:avLst/>
          </a:prstGeom>
        </p:spPr>
        <p:txBody>
          <a:bodyPr wrap="square" lIns="0" tIns="0" rIns="0" bIns="0">
            <a:spAutoFit/>
          </a:bodyPr>
          <a:lstStyle>
            <a:lvl1pPr>
              <a:defRPr sz="1900" b="1" i="0">
                <a:solidFill>
                  <a:srgbClr val="CC0000"/>
                </a:solidFill>
                <a:latin typeface="Trebuchet MS"/>
                <a:cs typeface="Trebuchet MS"/>
              </a:defRPr>
            </a:lvl1pPr>
          </a:lstStyle>
          <a:p>
            <a:endParaRPr/>
          </a:p>
        </p:txBody>
      </p:sp>
      <p:sp>
        <p:nvSpPr>
          <p:cNvPr id="3" name="Holder 3"/>
          <p:cNvSpPr>
            <a:spLocks noGrp="1"/>
          </p:cNvSpPr>
          <p:nvPr>
            <p:ph type="body" idx="1"/>
          </p:nvPr>
        </p:nvSpPr>
        <p:spPr>
          <a:xfrm>
            <a:off x="864514" y="792251"/>
            <a:ext cx="7583170" cy="3532504"/>
          </a:xfrm>
          <a:prstGeom prst="rect">
            <a:avLst/>
          </a:prstGeom>
        </p:spPr>
        <p:txBody>
          <a:bodyPr wrap="square" lIns="0" tIns="0" rIns="0" bIns="0">
            <a:spAutoFit/>
          </a:bodyPr>
          <a:lstStyle>
            <a:lvl1pPr>
              <a:defRPr sz="1300" b="0" i="0">
                <a:solidFill>
                  <a:srgbClr val="202020"/>
                </a:solidFill>
                <a:latin typeface="Noto Mono"/>
                <a:cs typeface="Noto Mono"/>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cid:ii_lyaocu6t0"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422594"/>
            <a:ext cx="6208395" cy="505267"/>
          </a:xfrm>
          <a:prstGeom prst="rect">
            <a:avLst/>
          </a:prstGeom>
        </p:spPr>
        <p:txBody>
          <a:bodyPr vert="horz" wrap="square" lIns="0" tIns="12700" rIns="0" bIns="0" rtlCol="0">
            <a:spAutoFit/>
          </a:bodyPr>
          <a:lstStyle/>
          <a:p>
            <a:pPr marL="12700">
              <a:lnSpc>
                <a:spcPct val="100000"/>
              </a:lnSpc>
              <a:spcBef>
                <a:spcPts val="100"/>
              </a:spcBef>
            </a:pPr>
            <a:r>
              <a:rPr lang="en-IN" sz="3200" spc="-45" dirty="0">
                <a:latin typeface="Arial" panose="020B0604020202020204" pitchFamily="34" charset="0"/>
                <a:cs typeface="Arial" panose="020B0604020202020204" pitchFamily="34" charset="0"/>
              </a:rPr>
              <a:t>EDA</a:t>
            </a:r>
            <a:r>
              <a:rPr lang="en-IN" sz="3200" spc="-260" dirty="0">
                <a:latin typeface="Arial" panose="020B0604020202020204" pitchFamily="34" charset="0"/>
                <a:cs typeface="Arial" panose="020B0604020202020204" pitchFamily="34" charset="0"/>
              </a:rPr>
              <a:t> </a:t>
            </a:r>
            <a:r>
              <a:rPr lang="en-IN" sz="3200" spc="-135" dirty="0">
                <a:latin typeface="Arial" panose="020B0604020202020204" pitchFamily="34" charset="0"/>
                <a:cs typeface="Arial" panose="020B0604020202020204" pitchFamily="34" charset="0"/>
              </a:rPr>
              <a:t>Capstone</a:t>
            </a:r>
            <a:r>
              <a:rPr lang="en-IN" sz="3200" spc="-270" dirty="0">
                <a:latin typeface="Arial" panose="020B0604020202020204" pitchFamily="34" charset="0"/>
                <a:cs typeface="Arial" panose="020B0604020202020204" pitchFamily="34" charset="0"/>
              </a:rPr>
              <a:t> </a:t>
            </a:r>
            <a:r>
              <a:rPr lang="en-IN" sz="3200" spc="-120" dirty="0">
                <a:latin typeface="Arial" panose="020B0604020202020204" pitchFamily="34" charset="0"/>
                <a:cs typeface="Arial" panose="020B0604020202020204" pitchFamily="34" charset="0"/>
              </a:rPr>
              <a:t>Project</a:t>
            </a:r>
            <a:endParaRPr lang="en-IN" sz="3200" dirty="0">
              <a:latin typeface="Arial" panose="020B0604020202020204" pitchFamily="34" charset="0"/>
              <a:cs typeface="Arial" panose="020B0604020202020204" pitchFamily="34" charset="0"/>
            </a:endParaRPr>
          </a:p>
        </p:txBody>
      </p:sp>
      <p:sp>
        <p:nvSpPr>
          <p:cNvPr id="3" name="object 3"/>
          <p:cNvSpPr txBox="1"/>
          <p:nvPr/>
        </p:nvSpPr>
        <p:spPr>
          <a:xfrm>
            <a:off x="2286000" y="4221989"/>
            <a:ext cx="4059935" cy="320601"/>
          </a:xfrm>
          <a:prstGeom prst="rect">
            <a:avLst/>
          </a:prstGeom>
        </p:spPr>
        <p:txBody>
          <a:bodyPr vert="horz" wrap="square" lIns="0" tIns="12700" rIns="0" bIns="0" rtlCol="0">
            <a:spAutoFit/>
          </a:bodyPr>
          <a:lstStyle/>
          <a:p>
            <a:pPr algn="ctr">
              <a:lnSpc>
                <a:spcPct val="100000"/>
              </a:lnSpc>
              <a:spcBef>
                <a:spcPts val="100"/>
              </a:spcBef>
            </a:pPr>
            <a:r>
              <a:rPr lang="en-IN" sz="2000" b="1" dirty="0">
                <a:solidFill>
                  <a:srgbClr val="C00000"/>
                </a:solidFill>
                <a:latin typeface="Verdana"/>
                <a:cs typeface="Verdana"/>
              </a:rPr>
              <a:t>Abhranil Dey</a:t>
            </a:r>
            <a:endParaRPr sz="2000" b="1" dirty="0">
              <a:solidFill>
                <a:srgbClr val="C00000"/>
              </a:solidFill>
              <a:latin typeface="Verdana"/>
              <a:cs typeface="Verdana"/>
            </a:endParaRPr>
          </a:p>
        </p:txBody>
      </p:sp>
      <p:pic>
        <p:nvPicPr>
          <p:cNvPr id="6" name="Picture 5" descr="A pool with palm trees and a building&#10;&#10;Description automatically generated">
            <a:extLst>
              <a:ext uri="{FF2B5EF4-FFF2-40B4-BE49-F238E27FC236}">
                <a16:creationId xmlns:a16="http://schemas.microsoft.com/office/drawing/2014/main" id="{44D8784E-C142-D3F2-2150-BCDD943C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648" y="1171591"/>
            <a:ext cx="5954151" cy="28066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20" y="101345"/>
            <a:ext cx="8607958" cy="385233"/>
          </a:xfrm>
          <a:prstGeom prst="rect">
            <a:avLst/>
          </a:prstGeom>
        </p:spPr>
        <p:txBody>
          <a:bodyPr vert="horz" wrap="square" lIns="0" tIns="107187" rIns="0" bIns="0" rtlCol="0">
            <a:spAutoFit/>
          </a:bodyPr>
          <a:lstStyle/>
          <a:p>
            <a:pPr marL="2717165">
              <a:lnSpc>
                <a:spcPct val="100000"/>
              </a:lnSpc>
              <a:spcBef>
                <a:spcPts val="110"/>
              </a:spcBef>
            </a:pPr>
            <a:r>
              <a:rPr lang="en-IN" sz="1800" dirty="0">
                <a:latin typeface="Arial"/>
                <a:cs typeface="Arial"/>
              </a:rPr>
              <a:t>Analysis of Market Segments</a:t>
            </a:r>
            <a:endParaRPr sz="1800" dirty="0">
              <a:latin typeface="Arial"/>
              <a:cs typeface="Arial"/>
            </a:endParaRPr>
          </a:p>
        </p:txBody>
      </p:sp>
      <p:sp>
        <p:nvSpPr>
          <p:cNvPr id="3" name="object 3"/>
          <p:cNvSpPr txBox="1"/>
          <p:nvPr/>
        </p:nvSpPr>
        <p:spPr>
          <a:xfrm>
            <a:off x="604469" y="4432455"/>
            <a:ext cx="8271509" cy="190309"/>
          </a:xfrm>
          <a:prstGeom prst="rect">
            <a:avLst/>
          </a:prstGeom>
        </p:spPr>
        <p:txBody>
          <a:bodyPr vert="horz" wrap="square" lIns="0" tIns="12065" rIns="0" bIns="0" rtlCol="0">
            <a:spAutoFit/>
          </a:bodyPr>
          <a:lstStyle/>
          <a:p>
            <a:pPr marL="12700" marR="5080">
              <a:lnSpc>
                <a:spcPct val="114799"/>
              </a:lnSpc>
              <a:spcBef>
                <a:spcPts val="95"/>
              </a:spcBef>
            </a:pPr>
            <a:r>
              <a:rPr lang="en-IN" sz="1100" dirty="0">
                <a:latin typeface="Arial" panose="020B0604020202020204" pitchFamily="34" charset="0"/>
                <a:cs typeface="Arial" panose="020B0604020202020204" pitchFamily="34" charset="0"/>
              </a:rPr>
              <a:t>Most guests prefer Online Travel Agents to book hotels</a:t>
            </a:r>
            <a:endParaRPr sz="1100" dirty="0">
              <a:latin typeface="Arial" panose="020B0604020202020204" pitchFamily="34" charset="0"/>
              <a:cs typeface="Arial" panose="020B0604020202020204" pitchFamily="34" charset="0"/>
            </a:endParaRPr>
          </a:p>
        </p:txBody>
      </p:sp>
      <p:pic>
        <p:nvPicPr>
          <p:cNvPr id="7" name="Picture 6" descr="A graph with different colored bars&#10;&#10;Description automatically generated">
            <a:extLst>
              <a:ext uri="{FF2B5EF4-FFF2-40B4-BE49-F238E27FC236}">
                <a16:creationId xmlns:a16="http://schemas.microsoft.com/office/drawing/2014/main" id="{DB6A8FD9-617D-0A0C-5A33-DDF86DFDC5C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95400" y="746125"/>
            <a:ext cx="6629400" cy="32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0330"/>
            <a:ext cx="8607958" cy="408573"/>
          </a:xfrm>
          <a:prstGeom prst="rect">
            <a:avLst/>
          </a:prstGeom>
        </p:spPr>
        <p:txBody>
          <a:bodyPr vert="horz" wrap="square" lIns="0" tIns="130302" rIns="0" bIns="0" rtlCol="0">
            <a:spAutoFit/>
          </a:bodyPr>
          <a:lstStyle/>
          <a:p>
            <a:pPr marL="3228340">
              <a:lnSpc>
                <a:spcPct val="100000"/>
              </a:lnSpc>
              <a:spcBef>
                <a:spcPts val="105"/>
              </a:spcBef>
            </a:pPr>
            <a:r>
              <a:rPr sz="1800" dirty="0">
                <a:latin typeface="Arial" panose="020B0604020202020204" pitchFamily="34" charset="0"/>
                <a:cs typeface="Arial" panose="020B0604020202020204" pitchFamily="34" charset="0"/>
              </a:rPr>
              <a:t>A</a:t>
            </a:r>
            <a:r>
              <a:rPr lang="en-IN" sz="1800" dirty="0">
                <a:latin typeface="Arial" panose="020B0604020202020204" pitchFamily="34" charset="0"/>
                <a:cs typeface="Arial" panose="020B0604020202020204" pitchFamily="34" charset="0"/>
              </a:rPr>
              <a:t>nalysis on special requests</a:t>
            </a:r>
            <a:endParaRPr sz="1800" dirty="0">
              <a:latin typeface="Arial" panose="020B0604020202020204" pitchFamily="34" charset="0"/>
              <a:cs typeface="Arial" panose="020B0604020202020204" pitchFamily="34" charset="0"/>
            </a:endParaRPr>
          </a:p>
        </p:txBody>
      </p:sp>
      <p:sp>
        <p:nvSpPr>
          <p:cNvPr id="3" name="object 3"/>
          <p:cNvSpPr/>
          <p:nvPr/>
        </p:nvSpPr>
        <p:spPr>
          <a:xfrm>
            <a:off x="7672831" y="4420450"/>
            <a:ext cx="52069" cy="231775"/>
          </a:xfrm>
          <a:custGeom>
            <a:avLst/>
            <a:gdLst/>
            <a:ahLst/>
            <a:cxnLst/>
            <a:rect l="l" t="t" r="r" b="b"/>
            <a:pathLst>
              <a:path w="52070" h="231775">
                <a:moveTo>
                  <a:pt x="51816" y="0"/>
                </a:moveTo>
                <a:lnTo>
                  <a:pt x="0" y="0"/>
                </a:lnTo>
                <a:lnTo>
                  <a:pt x="0" y="231647"/>
                </a:lnTo>
                <a:lnTo>
                  <a:pt x="51816" y="231647"/>
                </a:lnTo>
                <a:lnTo>
                  <a:pt x="51816" y="0"/>
                </a:lnTo>
                <a:close/>
              </a:path>
            </a:pathLst>
          </a:custGeom>
          <a:solidFill>
            <a:srgbClr val="FFFFFF"/>
          </a:solidFill>
        </p:spPr>
        <p:txBody>
          <a:bodyPr wrap="square" lIns="0" tIns="0" rIns="0" bIns="0" rtlCol="0"/>
          <a:lstStyle/>
          <a:p>
            <a:endParaRPr/>
          </a:p>
        </p:txBody>
      </p:sp>
      <p:sp>
        <p:nvSpPr>
          <p:cNvPr id="4" name="object 4"/>
          <p:cNvSpPr txBox="1"/>
          <p:nvPr/>
        </p:nvSpPr>
        <p:spPr>
          <a:xfrm>
            <a:off x="594746" y="4358110"/>
            <a:ext cx="7152640" cy="190309"/>
          </a:xfrm>
          <a:prstGeom prst="rect">
            <a:avLst/>
          </a:prstGeom>
        </p:spPr>
        <p:txBody>
          <a:bodyPr vert="horz" wrap="square" lIns="0" tIns="12065" rIns="0" bIns="0" rtlCol="0">
            <a:spAutoFit/>
          </a:bodyPr>
          <a:lstStyle/>
          <a:p>
            <a:pPr marL="12700" marR="5080">
              <a:lnSpc>
                <a:spcPct val="114700"/>
              </a:lnSpc>
              <a:spcBef>
                <a:spcPts val="95"/>
              </a:spcBef>
            </a:pPr>
            <a:r>
              <a:rPr lang="en-IN" sz="1100" dirty="0">
                <a:latin typeface="Arial" panose="020B0604020202020204" pitchFamily="34" charset="0"/>
                <a:cs typeface="Arial" panose="020B0604020202020204" pitchFamily="34" charset="0"/>
              </a:rPr>
              <a:t>City hotel receives more special requests than Resort hotel. Most of the customers don’t have special requests</a:t>
            </a:r>
            <a:endParaRPr sz="11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4D0A296-01CF-410E-B15A-E1A565477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540851"/>
            <a:ext cx="6141610" cy="36849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6173" y="270763"/>
            <a:ext cx="2829560" cy="307340"/>
          </a:xfrm>
          <a:prstGeom prst="rect">
            <a:avLst/>
          </a:prstGeom>
        </p:spPr>
        <p:txBody>
          <a:bodyPr vert="horz" wrap="square" lIns="0" tIns="12065" rIns="0" bIns="0" rtlCol="0">
            <a:spAutoFit/>
          </a:bodyPr>
          <a:lstStyle/>
          <a:p>
            <a:pPr marL="12700">
              <a:lnSpc>
                <a:spcPct val="100000"/>
              </a:lnSpc>
              <a:spcBef>
                <a:spcPts val="95"/>
              </a:spcBef>
            </a:pPr>
            <a:r>
              <a:rPr sz="1850" dirty="0"/>
              <a:t>Analysis</a:t>
            </a:r>
            <a:r>
              <a:rPr sz="1850" spc="-90" dirty="0"/>
              <a:t> </a:t>
            </a:r>
            <a:r>
              <a:rPr sz="1850" dirty="0"/>
              <a:t>based</a:t>
            </a:r>
            <a:r>
              <a:rPr sz="1850" spc="-100" dirty="0"/>
              <a:t> </a:t>
            </a:r>
            <a:r>
              <a:rPr sz="1850" spc="-30" dirty="0"/>
              <a:t>on</a:t>
            </a:r>
            <a:r>
              <a:rPr sz="1850" spc="-95" dirty="0"/>
              <a:t> </a:t>
            </a:r>
            <a:r>
              <a:rPr sz="1850" spc="-30" dirty="0"/>
              <a:t>Country</a:t>
            </a:r>
            <a:endParaRPr sz="1850" dirty="0"/>
          </a:p>
        </p:txBody>
      </p:sp>
      <p:sp>
        <p:nvSpPr>
          <p:cNvPr id="3" name="object 3"/>
          <p:cNvSpPr txBox="1"/>
          <p:nvPr/>
        </p:nvSpPr>
        <p:spPr>
          <a:xfrm>
            <a:off x="609600" y="4403725"/>
            <a:ext cx="8461757" cy="399725"/>
          </a:xfrm>
          <a:prstGeom prst="rect">
            <a:avLst/>
          </a:prstGeom>
        </p:spPr>
        <p:txBody>
          <a:bodyPr vert="horz" wrap="square" lIns="0" tIns="13970" rIns="0" bIns="0" rtlCol="0">
            <a:spAutoFit/>
          </a:bodyPr>
          <a:lstStyle/>
          <a:p>
            <a:pPr marL="12700" marR="5080" indent="-311785">
              <a:lnSpc>
                <a:spcPct val="114799"/>
              </a:lnSpc>
              <a:spcBef>
                <a:spcPts val="95"/>
              </a:spcBef>
              <a:buFont typeface="Times New Roman"/>
              <a:buChar char="●"/>
              <a:tabLst>
                <a:tab pos="323850" algn="l"/>
              </a:tabLst>
            </a:pPr>
            <a:r>
              <a:rPr lang="en-IN" sz="1100" dirty="0">
                <a:latin typeface="Arial" panose="020B0604020202020204" pitchFamily="34" charset="0"/>
                <a:cs typeface="Arial" panose="020B0604020202020204" pitchFamily="34" charset="0"/>
              </a:rPr>
              <a:t>Most of the guests come in from European countries like Portugal, Great Britain, France, Spain etc. </a:t>
            </a:r>
          </a:p>
          <a:p>
            <a:pPr marL="12700" marR="5080" indent="-311785">
              <a:lnSpc>
                <a:spcPct val="114799"/>
              </a:lnSpc>
              <a:spcBef>
                <a:spcPts val="95"/>
              </a:spcBef>
              <a:buFont typeface="Times New Roman"/>
              <a:buChar char="●"/>
              <a:tabLst>
                <a:tab pos="323850" algn="l"/>
              </a:tabLst>
            </a:pPr>
            <a:r>
              <a:rPr lang="en-IN" sz="1100" dirty="0">
                <a:latin typeface="Arial" panose="020B0604020202020204" pitchFamily="34" charset="0"/>
                <a:cs typeface="Arial" panose="020B0604020202020204" pitchFamily="34" charset="0"/>
              </a:rPr>
              <a:t>Around 39% of guests come in from Portugal alone</a:t>
            </a:r>
            <a:endParaRPr sz="11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70B4918-E3CB-FC59-5F4C-24FF277BFB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746125"/>
            <a:ext cx="6098270" cy="35765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8020" y="101345"/>
            <a:ext cx="8607958" cy="494828"/>
          </a:xfrm>
          <a:prstGeom prst="rect">
            <a:avLst/>
          </a:prstGeom>
        </p:spPr>
        <p:txBody>
          <a:bodyPr vert="horz" wrap="square" lIns="0" tIns="215722" rIns="0" bIns="0" rtlCol="0">
            <a:spAutoFit/>
          </a:bodyPr>
          <a:lstStyle/>
          <a:p>
            <a:pPr marL="2082800">
              <a:lnSpc>
                <a:spcPct val="100000"/>
              </a:lnSpc>
              <a:spcBef>
                <a:spcPts val="105"/>
              </a:spcBef>
            </a:pPr>
            <a:r>
              <a:rPr lang="en-IN" sz="1800" dirty="0">
                <a:latin typeface="Arial" panose="020B0604020202020204" pitchFamily="34" charset="0"/>
                <a:cs typeface="Arial" panose="020B0604020202020204" pitchFamily="34" charset="0"/>
              </a:rPr>
              <a:t>            Analysis of Lead Time</a:t>
            </a:r>
            <a:endParaRPr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3551E57-839E-FECD-5692-E285F78E5C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6507" y="441325"/>
            <a:ext cx="6390984" cy="3834591"/>
          </a:xfrm>
          <a:prstGeom prst="rect">
            <a:avLst/>
          </a:prstGeom>
        </p:spPr>
      </p:pic>
      <p:sp>
        <p:nvSpPr>
          <p:cNvPr id="8" name="object 3">
            <a:extLst>
              <a:ext uri="{FF2B5EF4-FFF2-40B4-BE49-F238E27FC236}">
                <a16:creationId xmlns:a16="http://schemas.microsoft.com/office/drawing/2014/main" id="{C1AE0E72-FF29-563B-4B41-07056C32FE25}"/>
              </a:ext>
            </a:extLst>
          </p:cNvPr>
          <p:cNvSpPr txBox="1"/>
          <p:nvPr/>
        </p:nvSpPr>
        <p:spPr>
          <a:xfrm>
            <a:off x="609600" y="4403725"/>
            <a:ext cx="8461757" cy="192232"/>
          </a:xfrm>
          <a:prstGeom prst="rect">
            <a:avLst/>
          </a:prstGeom>
        </p:spPr>
        <p:txBody>
          <a:bodyPr vert="horz" wrap="square" lIns="0" tIns="13970" rIns="0" bIns="0" rtlCol="0">
            <a:spAutoFit/>
          </a:bodyPr>
          <a:lstStyle/>
          <a:p>
            <a:pPr marR="5080">
              <a:lnSpc>
                <a:spcPct val="114799"/>
              </a:lnSpc>
              <a:spcBef>
                <a:spcPts val="95"/>
              </a:spcBef>
              <a:tabLst>
                <a:tab pos="323850" algn="l"/>
              </a:tabLst>
            </a:pPr>
            <a:r>
              <a:rPr lang="en-IN" sz="1100" dirty="0">
                <a:latin typeface="Arial" panose="020B0604020202020204" pitchFamily="34" charset="0"/>
                <a:cs typeface="Arial" panose="020B0604020202020204" pitchFamily="34" charset="0"/>
              </a:rPr>
              <a:t>Most people book hotels spontaneously, but some people also like to plan their travel in advance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40468" y="62184"/>
            <a:ext cx="9222467" cy="494828"/>
          </a:xfrm>
          <a:prstGeom prst="rect">
            <a:avLst/>
          </a:prstGeom>
        </p:spPr>
        <p:txBody>
          <a:bodyPr vert="horz" wrap="square" lIns="0" tIns="215722" rIns="0" bIns="0" rtlCol="0">
            <a:spAutoFit/>
          </a:bodyPr>
          <a:lstStyle/>
          <a:p>
            <a:pPr marL="2082800">
              <a:lnSpc>
                <a:spcPct val="100000"/>
              </a:lnSpc>
              <a:spcBef>
                <a:spcPts val="105"/>
              </a:spcBef>
            </a:pPr>
            <a:r>
              <a:rPr lang="en-IN" sz="1800" dirty="0">
                <a:latin typeface="Arial" panose="020B0604020202020204" pitchFamily="34" charset="0"/>
                <a:cs typeface="Arial" panose="020B0604020202020204" pitchFamily="34" charset="0"/>
              </a:rPr>
              <a:t>            Relationship between Average daily rate and Total Stay</a:t>
            </a:r>
            <a:endParaRPr sz="1800" dirty="0">
              <a:latin typeface="Arial" panose="020B0604020202020204" pitchFamily="34" charset="0"/>
              <a:cs typeface="Arial" panose="020B0604020202020204" pitchFamily="34" charset="0"/>
            </a:endParaRPr>
          </a:p>
        </p:txBody>
      </p:sp>
      <p:sp>
        <p:nvSpPr>
          <p:cNvPr id="8" name="object 3">
            <a:extLst>
              <a:ext uri="{FF2B5EF4-FFF2-40B4-BE49-F238E27FC236}">
                <a16:creationId xmlns:a16="http://schemas.microsoft.com/office/drawing/2014/main" id="{C1AE0E72-FF29-563B-4B41-07056C32FE25}"/>
              </a:ext>
            </a:extLst>
          </p:cNvPr>
          <p:cNvSpPr txBox="1"/>
          <p:nvPr/>
        </p:nvSpPr>
        <p:spPr>
          <a:xfrm>
            <a:off x="609600" y="4403725"/>
            <a:ext cx="8461757" cy="386901"/>
          </a:xfrm>
          <a:prstGeom prst="rect">
            <a:avLst/>
          </a:prstGeom>
        </p:spPr>
        <p:txBody>
          <a:bodyPr vert="horz" wrap="square" lIns="0" tIns="13970" rIns="0" bIns="0" rtlCol="0">
            <a:spAutoFit/>
          </a:bodyPr>
          <a:lstStyle/>
          <a:p>
            <a:pPr marR="5080">
              <a:lnSpc>
                <a:spcPct val="114799"/>
              </a:lnSpc>
              <a:spcBef>
                <a:spcPts val="95"/>
              </a:spcBef>
              <a:tabLst>
                <a:tab pos="323850" algn="l"/>
              </a:tabLst>
            </a:pPr>
            <a:r>
              <a:rPr lang="en-IN" sz="1100" dirty="0">
                <a:latin typeface="Arial" panose="020B0604020202020204" pitchFamily="34" charset="0"/>
                <a:cs typeface="Arial" panose="020B0604020202020204" pitchFamily="34" charset="0"/>
              </a:rPr>
              <a:t>The length of total stay increases as average daily rate decreases. This means for longer stay, the customers can book hotels at a lower price</a:t>
            </a:r>
          </a:p>
        </p:txBody>
      </p:sp>
      <p:pic>
        <p:nvPicPr>
          <p:cNvPr id="2" name="Picture 1">
            <a:extLst>
              <a:ext uri="{FF2B5EF4-FFF2-40B4-BE49-F238E27FC236}">
                <a16:creationId xmlns:a16="http://schemas.microsoft.com/office/drawing/2014/main" id="{7C02FCB1-01A3-A0D7-5CA5-635564854E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9673" y="566358"/>
            <a:ext cx="6141610" cy="3684967"/>
          </a:xfrm>
          <a:prstGeom prst="rect">
            <a:avLst/>
          </a:prstGeom>
        </p:spPr>
      </p:pic>
    </p:spTree>
    <p:extLst>
      <p:ext uri="{BB962C8B-B14F-4D97-AF65-F5344CB8AC3E}">
        <p14:creationId xmlns:p14="http://schemas.microsoft.com/office/powerpoint/2010/main" val="29174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BC7E0FF-D2BB-CC31-7158-5AA712E6D3BC}"/>
              </a:ext>
            </a:extLst>
          </p:cNvPr>
          <p:cNvSpPr txBox="1">
            <a:spLocks/>
          </p:cNvSpPr>
          <p:nvPr/>
        </p:nvSpPr>
        <p:spPr>
          <a:xfrm>
            <a:off x="-78467" y="13862"/>
            <a:ext cx="9222467" cy="494828"/>
          </a:xfrm>
          <a:prstGeom prst="rect">
            <a:avLst/>
          </a:prstGeom>
        </p:spPr>
        <p:txBody>
          <a:bodyPr vert="horz" wrap="square" lIns="0" tIns="215722" rIns="0" bIns="0" rtlCol="0">
            <a:spAutoFit/>
          </a:bodyPr>
          <a:lstStyle>
            <a:lvl1pPr>
              <a:defRPr>
                <a:latin typeface="+mj-lt"/>
                <a:ea typeface="+mj-ea"/>
                <a:cs typeface="+mj-cs"/>
              </a:defRPr>
            </a:lvl1pPr>
          </a:lstStyle>
          <a:p>
            <a:pPr marL="2082800">
              <a:spcBef>
                <a:spcPts val="105"/>
              </a:spcBef>
            </a:pPr>
            <a:r>
              <a:rPr lang="en-US" b="1" dirty="0">
                <a:solidFill>
                  <a:srgbClr val="C00000"/>
                </a:solidFill>
                <a:latin typeface="Arial" panose="020B0604020202020204" pitchFamily="34" charset="0"/>
                <a:cs typeface="Arial" panose="020B0604020202020204" pitchFamily="34" charset="0"/>
              </a:rPr>
              <a:t>            Solution to Business Objective</a:t>
            </a:r>
          </a:p>
        </p:txBody>
      </p:sp>
      <p:sp>
        <p:nvSpPr>
          <p:cNvPr id="5" name="TextBox 4">
            <a:extLst>
              <a:ext uri="{FF2B5EF4-FFF2-40B4-BE49-F238E27FC236}">
                <a16:creationId xmlns:a16="http://schemas.microsoft.com/office/drawing/2014/main" id="{933FB567-AC91-8E96-BB44-EFB961BB3ADB}"/>
              </a:ext>
            </a:extLst>
          </p:cNvPr>
          <p:cNvSpPr txBox="1"/>
          <p:nvPr/>
        </p:nvSpPr>
        <p:spPr>
          <a:xfrm>
            <a:off x="457200" y="1050925"/>
            <a:ext cx="8382000" cy="4154984"/>
          </a:xfrm>
          <a:prstGeom prst="rect">
            <a:avLst/>
          </a:prstGeom>
          <a:noFill/>
        </p:spPr>
        <p:txBody>
          <a:bodyPr wrap="square" rtlCol="0">
            <a:spAutoFit/>
          </a:bodyPr>
          <a:lstStyle/>
          <a:p>
            <a:r>
              <a:rPr lang="en-IN" sz="1100" dirty="0">
                <a:effectLst/>
                <a:latin typeface="Arial" panose="020B0604020202020204" pitchFamily="34" charset="0"/>
                <a:ea typeface="Times New Roman" panose="02020603050405020304" pitchFamily="18" charset="0"/>
                <a:cs typeface="Arial" panose="020B0604020202020204" pitchFamily="34" charset="0"/>
              </a:rPr>
              <a:t>Based on the analysis of the hotel booking dataset, here are strategic recommendations for the client to achieve their business objectives: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1. Optimize Revenue Management</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Dynamic Pricing Strategy: Implement dynamic pricing to adjust room rates based on lead time, seasonal demand, and booking patterns. Offer discounts for advanced bookings to secure reservation and higher rates for last-minute bookings to increase the revenue.</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Segmented Promotions: Tailor promotional offers based on customer segments identified from country-wise data and booking patterns. Create targeted campaigns for high-value markets.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Cancellation Policy Optimization: Revise cancellation policies to reduce the financial impact of cancellations. Offer incentives for non-refundable bookings while providing flexibility for bookings made with short lead times.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2. Enhance Marketing Efforts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Seasonal Campaigns: Launch marketing campaigns targeting peak seasons (July and August) and low-demand periods (November to March). Promote special packages and discounts to attract bookings during slower months.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Focus on Key Markets: Use insights from the top 10 country-wise data to concentrate marketing efforts on the highest booking sources. Customize marketing messages to resonate with these audiences.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8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BC7E0FF-D2BB-CC31-7158-5AA712E6D3BC}"/>
              </a:ext>
            </a:extLst>
          </p:cNvPr>
          <p:cNvSpPr txBox="1">
            <a:spLocks/>
          </p:cNvSpPr>
          <p:nvPr/>
        </p:nvSpPr>
        <p:spPr>
          <a:xfrm>
            <a:off x="-78467" y="13862"/>
            <a:ext cx="9222467" cy="494828"/>
          </a:xfrm>
          <a:prstGeom prst="rect">
            <a:avLst/>
          </a:prstGeom>
        </p:spPr>
        <p:txBody>
          <a:bodyPr vert="horz" wrap="square" lIns="0" tIns="215722" rIns="0" bIns="0" rtlCol="0">
            <a:spAutoFit/>
          </a:bodyPr>
          <a:lstStyle>
            <a:lvl1pPr>
              <a:defRPr>
                <a:latin typeface="+mj-lt"/>
                <a:ea typeface="+mj-ea"/>
                <a:cs typeface="+mj-cs"/>
              </a:defRPr>
            </a:lvl1pPr>
          </a:lstStyle>
          <a:p>
            <a:pPr marL="2082800">
              <a:spcBef>
                <a:spcPts val="105"/>
              </a:spcBef>
            </a:pPr>
            <a:r>
              <a:rPr lang="en-US" b="1" dirty="0">
                <a:solidFill>
                  <a:srgbClr val="C00000"/>
                </a:solidFill>
                <a:latin typeface="Arial" panose="020B0604020202020204" pitchFamily="34" charset="0"/>
                <a:cs typeface="Arial" panose="020B0604020202020204" pitchFamily="34" charset="0"/>
              </a:rPr>
              <a:t>            Solution to Business Objective (Contd.)</a:t>
            </a:r>
          </a:p>
        </p:txBody>
      </p:sp>
      <p:sp>
        <p:nvSpPr>
          <p:cNvPr id="5" name="TextBox 4">
            <a:extLst>
              <a:ext uri="{FF2B5EF4-FFF2-40B4-BE49-F238E27FC236}">
                <a16:creationId xmlns:a16="http://schemas.microsoft.com/office/drawing/2014/main" id="{933FB567-AC91-8E96-BB44-EFB961BB3ADB}"/>
              </a:ext>
            </a:extLst>
          </p:cNvPr>
          <p:cNvSpPr txBox="1"/>
          <p:nvPr/>
        </p:nvSpPr>
        <p:spPr>
          <a:xfrm>
            <a:off x="457200" y="1050925"/>
            <a:ext cx="8382000" cy="1615827"/>
          </a:xfrm>
          <a:prstGeom prst="rect">
            <a:avLst/>
          </a:prstGeom>
          <a:noFill/>
        </p:spPr>
        <p:txBody>
          <a:bodyPr wrap="square" rtlCol="0">
            <a:spAutoFit/>
          </a:bodyPr>
          <a:lstStyle/>
          <a:p>
            <a:r>
              <a:rPr lang="en-IN" sz="1100" dirty="0">
                <a:effectLst/>
                <a:latin typeface="Arial" panose="020B0604020202020204" pitchFamily="34" charset="0"/>
                <a:ea typeface="Times New Roman" panose="02020603050405020304" pitchFamily="18" charset="0"/>
                <a:cs typeface="Arial" panose="020B0604020202020204" pitchFamily="34" charset="0"/>
              </a:rPr>
              <a:t>3. Improve Operational Efficiency</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Resource Allocation: Plan staffing, and resource management based on booking patterns and lead times. Ensure adequate staffing during peak periods and efficient use of resources during off-peak times.</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4. Risk Mitigation</a:t>
            </a:r>
            <a:br>
              <a:rPr lang="en-IN" sz="1100" dirty="0">
                <a:effectLst/>
                <a:latin typeface="Arial" panose="020B0604020202020204" pitchFamily="34" charset="0"/>
                <a:ea typeface="Times New Roman" panose="02020603050405020304" pitchFamily="18" charset="0"/>
                <a:cs typeface="Arial" panose="020B0604020202020204" pitchFamily="34" charset="0"/>
              </a:rPr>
            </a:b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  Diversify Market Base: Reduce dependency on a few market segments by expanding marketing efforts to attract guests from underrepresented market segments.</a:t>
            </a:r>
            <a:endParaRPr lang="en-IN" sz="1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7631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64514" y="792251"/>
            <a:ext cx="7583170" cy="2546210"/>
          </a:xfrm>
          <a:prstGeom prst="rect">
            <a:avLst/>
          </a:prstGeom>
        </p:spPr>
        <p:txBody>
          <a:bodyPr vert="horz" wrap="square" lIns="0" tIns="85725" rIns="0" bIns="0" rtlCol="0">
            <a:spAutoFit/>
          </a:bodyPr>
          <a:lstStyle/>
          <a:p>
            <a:pPr marL="12700">
              <a:spcBef>
                <a:spcPts val="675"/>
              </a:spcBef>
              <a:tabLst>
                <a:tab pos="323215" algn="l"/>
              </a:tabLst>
            </a:pPr>
            <a:r>
              <a:rPr lang="en-IN" sz="1100" dirty="0">
                <a:effectLst/>
                <a:latin typeface="Arial" panose="020B0604020202020204" pitchFamily="34" charset="0"/>
                <a:ea typeface="Times New Roman" panose="02020603050405020304" pitchFamily="18" charset="0"/>
                <a:cs typeface="Arial" panose="020B0604020202020204" pitchFamily="34" charset="0"/>
              </a:rPr>
              <a:t>1. City hotel is more preferred over Resort hotel by the guests.</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2. Around 27.5% of booking gets cancelled. City hotel has a higher cancellation rate than the Resort hotel.</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3. Majority of bookings are made in the month of July and August, while the least number of bookings are made in the month of November.</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4. The months of January, February and March sees a higher cancellation rate as compared to others.</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5. Best time to book a hotel is from November to March as we are getting lower ADR in this period.</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6. Around 53% of total guests come in from Portugal and Great Britain.</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7. Most guests book spontaneously but few people also tend to book well in advance.</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8. Hotels get most of their business from Online Travel Agents as compared to others.</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9. People prefer city hotels for shorter stay and resort hotels for longer stay. Preferred stay in city hotel is between 1 to 4 days and 1 to 7 days in resort hotel.</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10. City hotels receives more special requests than Resort hotels. Most of the customers don't have special requests.</a:t>
            </a:r>
            <a:br>
              <a:rPr lang="en-IN" sz="1100" dirty="0">
                <a:effectLst/>
                <a:latin typeface="Arial" panose="020B0604020202020204" pitchFamily="34" charset="0"/>
                <a:ea typeface="Times New Roman" panose="02020603050405020304" pitchFamily="18" charset="0"/>
                <a:cs typeface="Arial" panose="020B0604020202020204" pitchFamily="34" charset="0"/>
              </a:rPr>
            </a:br>
            <a:r>
              <a:rPr lang="en-IN" sz="1100" dirty="0">
                <a:effectLst/>
                <a:latin typeface="Arial" panose="020B0604020202020204" pitchFamily="34" charset="0"/>
                <a:ea typeface="Times New Roman" panose="02020603050405020304" pitchFamily="18" charset="0"/>
                <a:cs typeface="Arial" panose="020B0604020202020204" pitchFamily="34" charset="0"/>
              </a:rPr>
              <a:t>11. The length of stay increases as average daily rate decreases. This happens probably because of discounts.</a:t>
            </a:r>
            <a:endParaRPr lang="en-IN" sz="1100" dirty="0">
              <a:effectLst/>
              <a:latin typeface="Arial" panose="020B0604020202020204" pitchFamily="34" charset="0"/>
              <a:ea typeface="Aptos" panose="020B0004020202020204" pitchFamily="34" charset="0"/>
              <a:cs typeface="Arial" panose="020B0604020202020204" pitchFamily="34" charset="0"/>
            </a:endParaRPr>
          </a:p>
          <a:p>
            <a:pPr marL="12700">
              <a:lnSpc>
                <a:spcPct val="100000"/>
              </a:lnSpc>
              <a:spcBef>
                <a:spcPts val="675"/>
              </a:spcBef>
              <a:tabLst>
                <a:tab pos="323215" algn="l"/>
              </a:tabLst>
            </a:pPr>
            <a:endParaRPr sz="1100" spc="-4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268020" y="101345"/>
            <a:ext cx="8607958" cy="509242"/>
          </a:xfrm>
          <a:prstGeom prst="rect">
            <a:avLst/>
          </a:prstGeom>
        </p:spPr>
        <p:txBody>
          <a:bodyPr vert="horz" wrap="square" lIns="0" tIns="214757" rIns="0" bIns="0" rtlCol="0">
            <a:spAutoFit/>
          </a:bodyPr>
          <a:lstStyle/>
          <a:p>
            <a:pPr marL="544830">
              <a:lnSpc>
                <a:spcPct val="100000"/>
              </a:lnSpc>
              <a:spcBef>
                <a:spcPts val="95"/>
              </a:spcBef>
            </a:pPr>
            <a:r>
              <a:rPr sz="1800" spc="-10" dirty="0">
                <a:latin typeface="Arial" panose="020B0604020202020204" pitchFamily="34" charset="0"/>
                <a:cs typeface="Arial" panose="020B0604020202020204" pitchFamily="34" charset="0"/>
              </a:rPr>
              <a:t>Conclusions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E19C4EE-BC08-7B31-B7A9-526430810B5C}"/>
              </a:ext>
            </a:extLst>
          </p:cNvPr>
          <p:cNvSpPr txBox="1">
            <a:spLocks/>
          </p:cNvSpPr>
          <p:nvPr/>
        </p:nvSpPr>
        <p:spPr>
          <a:xfrm>
            <a:off x="3124200" y="2117725"/>
            <a:ext cx="6208395" cy="659155"/>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200" b="1" dirty="0">
                <a:solidFill>
                  <a:srgbClr val="C00000"/>
                </a:solidFill>
                <a:latin typeface="Arial" panose="020B0604020202020204" pitchFamily="34" charset="0"/>
                <a:cs typeface="Arial" panose="020B0604020202020204" pitchFamily="34" charset="0"/>
              </a:rPr>
              <a:t>Thank You</a:t>
            </a:r>
          </a:p>
        </p:txBody>
      </p:sp>
      <p:pic>
        <p:nvPicPr>
          <p:cNvPr id="6" name="Picture 5" descr="A pool with palm trees and a building&#10;&#10;Description automatically generated">
            <a:extLst>
              <a:ext uri="{FF2B5EF4-FFF2-40B4-BE49-F238E27FC236}">
                <a16:creationId xmlns:a16="http://schemas.microsoft.com/office/drawing/2014/main" id="{12CE0EEB-1310-2A24-B357-6F172478F624}"/>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527325" y="0"/>
            <a:ext cx="6089350" cy="5149850"/>
          </a:xfrm>
          <a:prstGeom prst="rect">
            <a:avLst/>
          </a:prstGeom>
        </p:spPr>
      </p:pic>
    </p:spTree>
    <p:extLst>
      <p:ext uri="{BB962C8B-B14F-4D97-AF65-F5344CB8AC3E}">
        <p14:creationId xmlns:p14="http://schemas.microsoft.com/office/powerpoint/2010/main" val="158968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761" y="508456"/>
            <a:ext cx="2386330" cy="512445"/>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Introduction</a:t>
            </a:r>
            <a:endParaRPr sz="3200" dirty="0">
              <a:latin typeface="Arial"/>
              <a:cs typeface="Arial"/>
            </a:endParaRPr>
          </a:p>
        </p:txBody>
      </p:sp>
      <p:sp>
        <p:nvSpPr>
          <p:cNvPr id="3" name="object 3"/>
          <p:cNvSpPr txBox="1"/>
          <p:nvPr/>
        </p:nvSpPr>
        <p:spPr>
          <a:xfrm>
            <a:off x="441756" y="1353692"/>
            <a:ext cx="8354695" cy="3030958"/>
          </a:xfrm>
          <a:prstGeom prst="rect">
            <a:avLst/>
          </a:prstGeom>
        </p:spPr>
        <p:txBody>
          <a:bodyPr vert="horz" wrap="square" lIns="0" tIns="19685" rIns="0" bIns="0" rtlCol="0">
            <a:spAutoFit/>
          </a:bodyPr>
          <a:lstStyle/>
          <a:p>
            <a:pPr>
              <a:lnSpc>
                <a:spcPct val="100000"/>
              </a:lnSpc>
              <a:spcBef>
                <a:spcPts val="65"/>
              </a:spcBef>
            </a:pPr>
            <a:r>
              <a:rPr lang="en-US" sz="1350" dirty="0">
                <a:latin typeface="Arial"/>
                <a:cs typeface="Arial"/>
              </a:rPr>
              <a:t>Understanding the dynamics of hotel bookings is crucial for optimizing pricing strategies, improving customer satisfaction, and maximizing occupancy rates. With the Hotel Booking Dataset, we have a rich source of information on various aspects of hotel reservations.  </a:t>
            </a:r>
          </a:p>
          <a:p>
            <a:pPr>
              <a:lnSpc>
                <a:spcPct val="100000"/>
              </a:lnSpc>
              <a:spcBef>
                <a:spcPts val="65"/>
              </a:spcBef>
            </a:pPr>
            <a:endParaRPr lang="en-US" sz="1350" dirty="0">
              <a:latin typeface="Arial"/>
              <a:cs typeface="Arial"/>
            </a:endParaRPr>
          </a:p>
          <a:p>
            <a:pPr>
              <a:lnSpc>
                <a:spcPct val="100000"/>
              </a:lnSpc>
              <a:spcBef>
                <a:spcPts val="65"/>
              </a:spcBef>
            </a:pPr>
            <a:r>
              <a:rPr lang="en-US" sz="1350" dirty="0">
                <a:latin typeface="Arial"/>
                <a:cs typeface="Arial"/>
              </a:rPr>
              <a:t>Leveraging this data, we aim to answer several critical questions for hotel management such as:</a:t>
            </a:r>
          </a:p>
          <a:p>
            <a:pPr>
              <a:lnSpc>
                <a:spcPct val="100000"/>
              </a:lnSpc>
              <a:spcBef>
                <a:spcPts val="65"/>
              </a:spcBef>
            </a:pPr>
            <a:endParaRPr lang="en-US" sz="1350" dirty="0">
              <a:latin typeface="Arial"/>
              <a:cs typeface="Arial"/>
            </a:endParaRPr>
          </a:p>
          <a:p>
            <a:pPr marL="285750" indent="-285750">
              <a:lnSpc>
                <a:spcPct val="100000"/>
              </a:lnSpc>
              <a:spcBef>
                <a:spcPts val="65"/>
              </a:spcBef>
              <a:buFont typeface="Arial" panose="020B0604020202020204" pitchFamily="34" charset="0"/>
              <a:buChar char="•"/>
            </a:pPr>
            <a:r>
              <a:rPr lang="en-US" sz="1350" dirty="0">
                <a:latin typeface="Arial"/>
                <a:cs typeface="Arial"/>
              </a:rPr>
              <a:t>when the best time of year to book a hotel room is?</a:t>
            </a:r>
          </a:p>
          <a:p>
            <a:pPr marL="285750" indent="-285750">
              <a:lnSpc>
                <a:spcPct val="100000"/>
              </a:lnSpc>
              <a:spcBef>
                <a:spcPts val="65"/>
              </a:spcBef>
              <a:buFont typeface="Arial" panose="020B0604020202020204" pitchFamily="34" charset="0"/>
              <a:buChar char="•"/>
            </a:pPr>
            <a:r>
              <a:rPr lang="en-US" sz="1350" dirty="0">
                <a:latin typeface="Arial"/>
                <a:cs typeface="Arial"/>
              </a:rPr>
              <a:t>What is the optimal length of stay to get the best daily rate? </a:t>
            </a:r>
          </a:p>
          <a:p>
            <a:pPr marL="285750" indent="-285750">
              <a:lnSpc>
                <a:spcPct val="100000"/>
              </a:lnSpc>
              <a:spcBef>
                <a:spcPts val="65"/>
              </a:spcBef>
              <a:buFont typeface="Arial" panose="020B0604020202020204" pitchFamily="34" charset="0"/>
              <a:buChar char="•"/>
            </a:pPr>
            <a:r>
              <a:rPr lang="en-US" sz="1350" dirty="0">
                <a:latin typeface="Arial"/>
                <a:cs typeface="Arial"/>
              </a:rPr>
              <a:t>What if we wanted to predict whether a hotel was likely to receive a disproportionately high number of special requests? </a:t>
            </a:r>
          </a:p>
          <a:p>
            <a:pPr>
              <a:lnSpc>
                <a:spcPct val="100000"/>
              </a:lnSpc>
              <a:spcBef>
                <a:spcPts val="65"/>
              </a:spcBef>
            </a:pPr>
            <a:endParaRPr lang="en-US" sz="1350" dirty="0">
              <a:latin typeface="Arial"/>
              <a:cs typeface="Arial"/>
            </a:endParaRPr>
          </a:p>
          <a:p>
            <a:pPr>
              <a:lnSpc>
                <a:spcPct val="100000"/>
              </a:lnSpc>
              <a:spcBef>
                <a:spcPts val="65"/>
              </a:spcBef>
            </a:pPr>
            <a:r>
              <a:rPr lang="en-US" sz="1350" dirty="0">
                <a:latin typeface="Arial"/>
                <a:cs typeface="Arial"/>
              </a:rPr>
              <a:t>By exploring and analyzing this dataset, we aim to uncover important factors that influence hotel bookings. The insights gained from this analysis will help hotel managers make informed decisions regarding pricing, marketing, and operational strategies to enhance overall business performance.</a:t>
            </a:r>
            <a:endParaRPr sz="135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0"/>
            <a:ext cx="3326129" cy="291105"/>
          </a:xfrm>
          <a:prstGeom prst="rect">
            <a:avLst/>
          </a:prstGeom>
        </p:spPr>
        <p:txBody>
          <a:bodyPr vert="horz" wrap="square" lIns="0" tIns="13970" rIns="0" bIns="0" rtlCol="0">
            <a:spAutoFit/>
          </a:bodyPr>
          <a:lstStyle/>
          <a:p>
            <a:pPr marL="12700">
              <a:lnSpc>
                <a:spcPct val="100000"/>
              </a:lnSpc>
              <a:spcBef>
                <a:spcPts val="110"/>
              </a:spcBef>
            </a:pPr>
            <a:r>
              <a:rPr lang="en-IN" sz="1800" u="sng" spc="-70" dirty="0">
                <a:uFill>
                  <a:solidFill>
                    <a:srgbClr val="CC0000"/>
                  </a:solidFill>
                </a:uFill>
                <a:latin typeface="Arial"/>
                <a:cs typeface="Arial"/>
              </a:rPr>
              <a:t>Features</a:t>
            </a:r>
            <a:endParaRPr sz="1800" dirty="0">
              <a:latin typeface="Arial"/>
              <a:cs typeface="Arial"/>
            </a:endParaRPr>
          </a:p>
        </p:txBody>
      </p:sp>
      <p:sp>
        <p:nvSpPr>
          <p:cNvPr id="3" name="object 3"/>
          <p:cNvSpPr txBox="1"/>
          <p:nvPr/>
        </p:nvSpPr>
        <p:spPr>
          <a:xfrm>
            <a:off x="487780" y="1637131"/>
            <a:ext cx="2228849" cy="3133550"/>
          </a:xfrm>
          <a:prstGeom prst="rect">
            <a:avLst/>
          </a:prstGeom>
        </p:spPr>
        <p:txBody>
          <a:bodyPr vert="horz" wrap="square" lIns="0" tIns="40005" rIns="0" bIns="0" rtlCol="0">
            <a:spAutoFit/>
          </a:bodyPr>
          <a:lstStyle/>
          <a:p>
            <a:pPr marL="311150" indent="-298450">
              <a:lnSpc>
                <a:spcPct val="100000"/>
              </a:lnSpc>
              <a:spcBef>
                <a:spcPts val="315"/>
              </a:spcBef>
              <a:buChar char="●"/>
              <a:tabLst>
                <a:tab pos="311150" algn="l"/>
              </a:tabLst>
            </a:pPr>
            <a:r>
              <a:rPr sz="1100" spc="-10" dirty="0">
                <a:latin typeface="Arial" panose="020B0604020202020204" pitchFamily="34" charset="0"/>
                <a:cs typeface="Arial" panose="020B0604020202020204" pitchFamily="34" charset="0"/>
              </a:rPr>
              <a:t>Hotel</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Is_cancelled</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Arrival_date_year</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Arrival_date_month</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Arrival_date_week_number</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Day_of_the_month</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Stays_in_weekend_nights</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Stays_in_week_nights</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Adults</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Children</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Babies</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Meals</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Country</a:t>
            </a:r>
            <a:endParaRPr sz="1100" dirty="0">
              <a:latin typeface="Arial" panose="020B0604020202020204" pitchFamily="34" charset="0"/>
              <a:cs typeface="Arial" panose="020B0604020202020204" pitchFamily="34" charset="0"/>
            </a:endParaRPr>
          </a:p>
          <a:p>
            <a:pPr marL="311150" indent="-298450">
              <a:lnSpc>
                <a:spcPct val="100000"/>
              </a:lnSpc>
              <a:spcBef>
                <a:spcPts val="219"/>
              </a:spcBef>
              <a:buChar char="●"/>
              <a:tabLst>
                <a:tab pos="311150" algn="l"/>
              </a:tabLst>
            </a:pPr>
            <a:r>
              <a:rPr sz="1100" spc="-10" dirty="0">
                <a:latin typeface="Arial" panose="020B0604020202020204" pitchFamily="34" charset="0"/>
                <a:cs typeface="Arial" panose="020B0604020202020204" pitchFamily="34" charset="0"/>
              </a:rPr>
              <a:t>Market_segment</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dirty="0">
                <a:latin typeface="Arial" panose="020B0604020202020204" pitchFamily="34" charset="0"/>
                <a:cs typeface="Arial" panose="020B0604020202020204" pitchFamily="34" charset="0"/>
              </a:rPr>
              <a:t>Distribution</a:t>
            </a:r>
            <a:r>
              <a:rPr sz="1100" spc="-50" dirty="0">
                <a:latin typeface="Arial" panose="020B0604020202020204" pitchFamily="34" charset="0"/>
                <a:cs typeface="Arial" panose="020B0604020202020204" pitchFamily="34" charset="0"/>
              </a:rPr>
              <a:t> </a:t>
            </a:r>
            <a:r>
              <a:rPr sz="1100" spc="-10" dirty="0">
                <a:latin typeface="Arial" panose="020B0604020202020204" pitchFamily="34" charset="0"/>
                <a:cs typeface="Arial" panose="020B0604020202020204" pitchFamily="34" charset="0"/>
              </a:rPr>
              <a:t>Channel</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Is_repeated_guest</a:t>
            </a:r>
            <a:endParaRPr sz="1100" dirty="0">
              <a:latin typeface="Arial" panose="020B0604020202020204" pitchFamily="34" charset="0"/>
              <a:cs typeface="Arial" panose="020B0604020202020204" pitchFamily="34" charset="0"/>
            </a:endParaRPr>
          </a:p>
        </p:txBody>
      </p:sp>
      <p:sp>
        <p:nvSpPr>
          <p:cNvPr id="4" name="object 4"/>
          <p:cNvSpPr txBox="1"/>
          <p:nvPr/>
        </p:nvSpPr>
        <p:spPr>
          <a:xfrm>
            <a:off x="5071364" y="1637131"/>
            <a:ext cx="2624836" cy="2938625"/>
          </a:xfrm>
          <a:prstGeom prst="rect">
            <a:avLst/>
          </a:prstGeom>
        </p:spPr>
        <p:txBody>
          <a:bodyPr vert="horz" wrap="square" lIns="0" tIns="40005" rIns="0" bIns="0" rtlCol="0">
            <a:spAutoFit/>
          </a:bodyPr>
          <a:lstStyle/>
          <a:p>
            <a:pPr marL="311150" indent="-298450">
              <a:lnSpc>
                <a:spcPct val="100000"/>
              </a:lnSpc>
              <a:spcBef>
                <a:spcPts val="315"/>
              </a:spcBef>
              <a:buChar char="●"/>
              <a:tabLst>
                <a:tab pos="311150" algn="l"/>
              </a:tabLst>
            </a:pPr>
            <a:r>
              <a:rPr sz="1100" spc="-10" dirty="0">
                <a:latin typeface="Arial" panose="020B0604020202020204" pitchFamily="34" charset="0"/>
                <a:cs typeface="Arial" panose="020B0604020202020204" pitchFamily="34" charset="0"/>
              </a:rPr>
              <a:t>Previous_cancellations</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Previous_bookings_not_canceled</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Reserved_room_type</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Assigned_room_type</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Booking_changes</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Deposit_type</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Agent</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Lead_time</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Days_in_waiting_list</a:t>
            </a:r>
            <a:endParaRPr sz="1100" dirty="0">
              <a:latin typeface="Arial" panose="020B0604020202020204" pitchFamily="34" charset="0"/>
              <a:cs typeface="Arial" panose="020B0604020202020204" pitchFamily="34" charset="0"/>
            </a:endParaRPr>
          </a:p>
          <a:p>
            <a:pPr marL="311150" indent="-298450">
              <a:lnSpc>
                <a:spcPct val="100000"/>
              </a:lnSpc>
              <a:spcBef>
                <a:spcPts val="215"/>
              </a:spcBef>
              <a:buChar char="●"/>
              <a:tabLst>
                <a:tab pos="311150" algn="l"/>
              </a:tabLst>
            </a:pPr>
            <a:r>
              <a:rPr sz="1100" spc="-10" dirty="0">
                <a:latin typeface="Arial" panose="020B0604020202020204" pitchFamily="34" charset="0"/>
                <a:cs typeface="Arial" panose="020B0604020202020204" pitchFamily="34" charset="0"/>
              </a:rPr>
              <a:t>Customer_type</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25" dirty="0">
                <a:latin typeface="Arial" panose="020B0604020202020204" pitchFamily="34" charset="0"/>
                <a:cs typeface="Arial" panose="020B0604020202020204" pitchFamily="34" charset="0"/>
              </a:rPr>
              <a:t>Adr</a:t>
            </a:r>
            <a:endParaRPr sz="1100" dirty="0">
              <a:latin typeface="Arial" panose="020B0604020202020204" pitchFamily="34" charset="0"/>
              <a:cs typeface="Arial" panose="020B0604020202020204" pitchFamily="34" charset="0"/>
            </a:endParaRPr>
          </a:p>
          <a:p>
            <a:pPr marL="311150" indent="-298450">
              <a:lnSpc>
                <a:spcPct val="100000"/>
              </a:lnSpc>
              <a:spcBef>
                <a:spcPts val="195"/>
              </a:spcBef>
              <a:buChar char="●"/>
              <a:tabLst>
                <a:tab pos="311150" algn="l"/>
              </a:tabLst>
            </a:pPr>
            <a:r>
              <a:rPr sz="1100" spc="-10" dirty="0">
                <a:latin typeface="Arial" panose="020B0604020202020204" pitchFamily="34" charset="0"/>
                <a:cs typeface="Arial" panose="020B0604020202020204" pitchFamily="34" charset="0"/>
              </a:rPr>
              <a:t>Required_car_parking_spaces</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dirty="0">
                <a:latin typeface="Arial" panose="020B0604020202020204" pitchFamily="34" charset="0"/>
                <a:cs typeface="Arial" panose="020B0604020202020204" pitchFamily="34" charset="0"/>
              </a:rPr>
              <a:t>Booking</a:t>
            </a:r>
            <a:r>
              <a:rPr sz="1100" spc="-40" dirty="0">
                <a:latin typeface="Arial" panose="020B0604020202020204" pitchFamily="34" charset="0"/>
                <a:cs typeface="Arial" panose="020B0604020202020204" pitchFamily="34" charset="0"/>
              </a:rPr>
              <a:t> </a:t>
            </a:r>
            <a:r>
              <a:rPr sz="1100" spc="-10" dirty="0">
                <a:latin typeface="Arial" panose="020B0604020202020204" pitchFamily="34" charset="0"/>
                <a:cs typeface="Arial" panose="020B0604020202020204" pitchFamily="34" charset="0"/>
              </a:rPr>
              <a:t>changes</a:t>
            </a:r>
            <a:endParaRPr sz="1100" dirty="0">
              <a:latin typeface="Arial" panose="020B0604020202020204" pitchFamily="34" charset="0"/>
              <a:cs typeface="Arial" panose="020B0604020202020204" pitchFamily="34" charset="0"/>
            </a:endParaRPr>
          </a:p>
          <a:p>
            <a:pPr marL="311150" indent="-298450">
              <a:lnSpc>
                <a:spcPct val="100000"/>
              </a:lnSpc>
              <a:spcBef>
                <a:spcPts val="219"/>
              </a:spcBef>
              <a:buChar char="●"/>
              <a:tabLst>
                <a:tab pos="311150" algn="l"/>
              </a:tabLst>
            </a:pPr>
            <a:r>
              <a:rPr sz="1100" spc="-10" dirty="0">
                <a:latin typeface="Arial" panose="020B0604020202020204" pitchFamily="34" charset="0"/>
                <a:cs typeface="Arial" panose="020B0604020202020204" pitchFamily="34" charset="0"/>
              </a:rPr>
              <a:t>Reservation_status</a:t>
            </a:r>
            <a:endParaRPr sz="1100" dirty="0">
              <a:latin typeface="Arial" panose="020B0604020202020204" pitchFamily="34" charset="0"/>
              <a:cs typeface="Arial" panose="020B0604020202020204" pitchFamily="34" charset="0"/>
            </a:endParaRPr>
          </a:p>
          <a:p>
            <a:pPr marL="311150" indent="-298450">
              <a:lnSpc>
                <a:spcPct val="100000"/>
              </a:lnSpc>
              <a:spcBef>
                <a:spcPts val="190"/>
              </a:spcBef>
              <a:buChar char="●"/>
              <a:tabLst>
                <a:tab pos="311150" algn="l"/>
              </a:tabLst>
            </a:pPr>
            <a:r>
              <a:rPr sz="1100" spc="-10" dirty="0">
                <a:latin typeface="Arial" panose="020B0604020202020204" pitchFamily="34" charset="0"/>
                <a:cs typeface="Arial" panose="020B0604020202020204" pitchFamily="34" charset="0"/>
              </a:rPr>
              <a:t>reservation_status_date</a:t>
            </a:r>
            <a:endParaRPr sz="1100" dirty="0">
              <a:latin typeface="Arial" panose="020B0604020202020204" pitchFamily="34" charset="0"/>
              <a:cs typeface="Arial" panose="020B0604020202020204" pitchFamily="34" charset="0"/>
            </a:endParaRPr>
          </a:p>
        </p:txBody>
      </p:sp>
      <p:sp>
        <p:nvSpPr>
          <p:cNvPr id="5" name="object 5"/>
          <p:cNvSpPr txBox="1"/>
          <p:nvPr/>
        </p:nvSpPr>
        <p:spPr>
          <a:xfrm>
            <a:off x="598728" y="1191259"/>
            <a:ext cx="5268672" cy="197490"/>
          </a:xfrm>
          <a:prstGeom prst="rect">
            <a:avLst/>
          </a:prstGeom>
        </p:spPr>
        <p:txBody>
          <a:bodyPr vert="horz" wrap="square" lIns="0" tIns="12700" rIns="0" bIns="0" rtlCol="0">
            <a:spAutoFit/>
          </a:bodyPr>
          <a:lstStyle/>
          <a:p>
            <a:pPr marL="316865" indent="-304165">
              <a:lnSpc>
                <a:spcPct val="100000"/>
              </a:lnSpc>
              <a:spcBef>
                <a:spcPts val="100"/>
              </a:spcBef>
              <a:buFont typeface="DejaVu Sans"/>
              <a:buChar char="➔"/>
              <a:tabLst>
                <a:tab pos="316865" algn="l"/>
              </a:tabLst>
            </a:pPr>
            <a:r>
              <a:rPr lang="en-US" sz="1200" b="1" dirty="0">
                <a:latin typeface="Arial"/>
                <a:cs typeface="Arial"/>
              </a:rPr>
              <a:t>This</a:t>
            </a:r>
            <a:r>
              <a:rPr lang="en-US" sz="1200" b="1" spc="-45" dirty="0">
                <a:latin typeface="Arial"/>
                <a:cs typeface="Arial"/>
              </a:rPr>
              <a:t> </a:t>
            </a:r>
            <a:r>
              <a:rPr lang="en-US" sz="1200" b="1" dirty="0">
                <a:latin typeface="Arial"/>
                <a:cs typeface="Arial"/>
              </a:rPr>
              <a:t>data</a:t>
            </a:r>
            <a:r>
              <a:rPr lang="en-US" sz="1200" b="1" spc="-10" dirty="0">
                <a:latin typeface="Arial"/>
                <a:cs typeface="Arial"/>
              </a:rPr>
              <a:t> </a:t>
            </a:r>
            <a:r>
              <a:rPr lang="en-US" sz="1200" b="1" dirty="0">
                <a:latin typeface="Arial"/>
                <a:cs typeface="Arial"/>
              </a:rPr>
              <a:t>has</a:t>
            </a:r>
            <a:r>
              <a:rPr lang="en-US" sz="1200" b="1" spc="10" dirty="0">
                <a:latin typeface="Arial"/>
                <a:cs typeface="Arial"/>
              </a:rPr>
              <a:t> </a:t>
            </a:r>
            <a:r>
              <a:rPr lang="en-US" sz="1200" b="1" dirty="0">
                <a:latin typeface="Arial"/>
                <a:cs typeface="Arial"/>
              </a:rPr>
              <a:t>119390</a:t>
            </a:r>
            <a:r>
              <a:rPr lang="en-US" sz="1200" b="1" spc="-60" dirty="0">
                <a:latin typeface="Arial"/>
                <a:cs typeface="Arial"/>
              </a:rPr>
              <a:t> </a:t>
            </a:r>
            <a:r>
              <a:rPr lang="en-US" sz="1200" b="1" dirty="0">
                <a:latin typeface="Arial"/>
                <a:cs typeface="Arial"/>
              </a:rPr>
              <a:t>rows</a:t>
            </a:r>
            <a:r>
              <a:rPr lang="en-US" sz="1200" b="1" spc="30" dirty="0">
                <a:latin typeface="Arial"/>
                <a:cs typeface="Arial"/>
              </a:rPr>
              <a:t> </a:t>
            </a:r>
            <a:r>
              <a:rPr lang="en-US" sz="1200" b="1" dirty="0">
                <a:latin typeface="Arial"/>
                <a:cs typeface="Arial"/>
              </a:rPr>
              <a:t>and</a:t>
            </a:r>
            <a:r>
              <a:rPr lang="en-US" sz="1200" b="1" spc="-35" dirty="0">
                <a:latin typeface="Arial"/>
                <a:cs typeface="Arial"/>
              </a:rPr>
              <a:t> </a:t>
            </a:r>
            <a:r>
              <a:rPr lang="en-US" sz="1200" b="1" dirty="0">
                <a:latin typeface="Arial"/>
                <a:cs typeface="Arial"/>
              </a:rPr>
              <a:t>32</a:t>
            </a:r>
            <a:r>
              <a:rPr lang="en-US" sz="1200" b="1" spc="10" dirty="0">
                <a:latin typeface="Arial"/>
                <a:cs typeface="Arial"/>
              </a:rPr>
              <a:t> </a:t>
            </a:r>
            <a:r>
              <a:rPr lang="en-US" sz="1200" b="1" dirty="0">
                <a:latin typeface="Arial"/>
                <a:cs typeface="Arial"/>
              </a:rPr>
              <a:t>columns.</a:t>
            </a:r>
            <a:r>
              <a:rPr lang="en-US" sz="1200" b="1" spc="-10" dirty="0">
                <a:latin typeface="Arial"/>
                <a:cs typeface="Arial"/>
              </a:rPr>
              <a:t> </a:t>
            </a:r>
            <a:r>
              <a:rPr lang="en-US" sz="1200" b="1" dirty="0">
                <a:latin typeface="Arial"/>
                <a:cs typeface="Arial"/>
              </a:rPr>
              <a:t>Here</a:t>
            </a:r>
            <a:r>
              <a:rPr lang="en-US" sz="1200" b="1" spc="-10" dirty="0">
                <a:latin typeface="Arial"/>
                <a:cs typeface="Arial"/>
              </a:rPr>
              <a:t> </a:t>
            </a:r>
            <a:r>
              <a:rPr lang="en-US" sz="1200" b="1" dirty="0">
                <a:latin typeface="Arial"/>
                <a:cs typeface="Arial"/>
              </a:rPr>
              <a:t>are</a:t>
            </a:r>
            <a:r>
              <a:rPr lang="en-US" sz="1200" b="1" spc="-15" dirty="0">
                <a:latin typeface="Arial"/>
                <a:cs typeface="Arial"/>
              </a:rPr>
              <a:t> </a:t>
            </a:r>
            <a:r>
              <a:rPr lang="en-US" sz="1200" b="1" dirty="0">
                <a:latin typeface="Arial"/>
                <a:cs typeface="Arial"/>
              </a:rPr>
              <a:t>the</a:t>
            </a:r>
            <a:r>
              <a:rPr lang="en-US" sz="1200" b="1" spc="-10" dirty="0">
                <a:latin typeface="Arial"/>
                <a:cs typeface="Arial"/>
              </a:rPr>
              <a:t> columns</a:t>
            </a:r>
            <a:endParaRPr lang="en-US" sz="1200" b="1"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2637155" cy="290464"/>
          </a:xfrm>
          <a:prstGeom prst="rect">
            <a:avLst/>
          </a:prstGeom>
        </p:spPr>
        <p:txBody>
          <a:bodyPr vert="horz" wrap="square" lIns="0" tIns="13335" rIns="0" bIns="0" rtlCol="0">
            <a:spAutoFit/>
          </a:bodyPr>
          <a:lstStyle/>
          <a:p>
            <a:pPr marL="12700">
              <a:lnSpc>
                <a:spcPct val="100000"/>
              </a:lnSpc>
              <a:spcBef>
                <a:spcPts val="105"/>
              </a:spcBef>
            </a:pPr>
            <a:r>
              <a:rPr sz="1800" u="sng" dirty="0">
                <a:uFill>
                  <a:solidFill>
                    <a:srgbClr val="CC0000"/>
                  </a:solidFill>
                </a:uFill>
                <a:latin typeface="Arial"/>
                <a:cs typeface="Arial"/>
              </a:rPr>
              <a:t>Data</a:t>
            </a:r>
            <a:r>
              <a:rPr sz="1800" u="sng" spc="-55" dirty="0">
                <a:uFill>
                  <a:solidFill>
                    <a:srgbClr val="CC0000"/>
                  </a:solidFill>
                </a:uFill>
                <a:latin typeface="Arial"/>
                <a:cs typeface="Arial"/>
              </a:rPr>
              <a:t> </a:t>
            </a:r>
            <a:r>
              <a:rPr sz="1800" u="sng" spc="-10" dirty="0">
                <a:uFill>
                  <a:solidFill>
                    <a:srgbClr val="CC0000"/>
                  </a:solidFill>
                </a:uFill>
                <a:latin typeface="Arial"/>
                <a:cs typeface="Arial"/>
              </a:rPr>
              <a:t>Wrangling</a:t>
            </a:r>
            <a:endParaRPr sz="1800" dirty="0">
              <a:latin typeface="Arial"/>
              <a:cs typeface="Arial"/>
            </a:endParaRPr>
          </a:p>
        </p:txBody>
      </p:sp>
      <p:sp>
        <p:nvSpPr>
          <p:cNvPr id="3" name="object 3"/>
          <p:cNvSpPr txBox="1"/>
          <p:nvPr/>
        </p:nvSpPr>
        <p:spPr>
          <a:xfrm>
            <a:off x="390550" y="1241297"/>
            <a:ext cx="162052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202020"/>
                </a:solidFill>
                <a:uFill>
                  <a:solidFill>
                    <a:srgbClr val="202020"/>
                  </a:solidFill>
                </a:uFill>
                <a:latin typeface="Arial"/>
                <a:cs typeface="Arial"/>
              </a:rPr>
              <a:t>Data</a:t>
            </a:r>
            <a:r>
              <a:rPr sz="1800" u="sng" spc="-10" dirty="0">
                <a:solidFill>
                  <a:srgbClr val="202020"/>
                </a:solidFill>
                <a:uFill>
                  <a:solidFill>
                    <a:srgbClr val="202020"/>
                  </a:solidFill>
                </a:uFill>
                <a:latin typeface="Arial"/>
                <a:cs typeface="Arial"/>
              </a:rPr>
              <a:t> Cleaning:-</a:t>
            </a:r>
            <a:endParaRPr sz="1800" dirty="0">
              <a:latin typeface="Arial"/>
              <a:cs typeface="Arial"/>
            </a:endParaRPr>
          </a:p>
        </p:txBody>
      </p:sp>
      <p:sp>
        <p:nvSpPr>
          <p:cNvPr id="4" name="object 4"/>
          <p:cNvSpPr txBox="1"/>
          <p:nvPr/>
        </p:nvSpPr>
        <p:spPr>
          <a:xfrm>
            <a:off x="390550" y="1524209"/>
            <a:ext cx="6537959" cy="3395801"/>
          </a:xfrm>
          <a:prstGeom prst="rect">
            <a:avLst/>
          </a:prstGeom>
        </p:spPr>
        <p:txBody>
          <a:bodyPr vert="horz" wrap="square" lIns="0" tIns="40640" rIns="0" bIns="0" rtlCol="0">
            <a:spAutoFit/>
          </a:bodyPr>
          <a:lstStyle/>
          <a:p>
            <a:pPr marL="469900" indent="-304800">
              <a:lnSpc>
                <a:spcPct val="100000"/>
              </a:lnSpc>
              <a:spcBef>
                <a:spcPts val="320"/>
              </a:spcBef>
              <a:buChar char="●"/>
              <a:tabLst>
                <a:tab pos="469900" algn="l"/>
              </a:tabLst>
            </a:pPr>
            <a:r>
              <a:rPr lang="en-IN" sz="1100" dirty="0">
                <a:solidFill>
                  <a:srgbClr val="202020"/>
                </a:solidFill>
                <a:latin typeface="Arial"/>
                <a:cs typeface="Arial"/>
              </a:rPr>
              <a:t>Removed outlier from the adr (average daily rate ) column</a:t>
            </a:r>
          </a:p>
          <a:p>
            <a:pPr marL="469900" indent="-304800">
              <a:lnSpc>
                <a:spcPct val="100000"/>
              </a:lnSpc>
              <a:spcBef>
                <a:spcPts val="320"/>
              </a:spcBef>
              <a:buChar char="●"/>
              <a:tabLst>
                <a:tab pos="469900" algn="l"/>
              </a:tabLst>
            </a:pPr>
            <a:r>
              <a:rPr lang="en-IN" sz="1100" dirty="0">
                <a:solidFill>
                  <a:srgbClr val="202020"/>
                </a:solidFill>
                <a:latin typeface="Arial"/>
                <a:cs typeface="Arial"/>
              </a:rPr>
              <a:t>Dropped 31994 duplicate values from the dataset</a:t>
            </a:r>
          </a:p>
          <a:p>
            <a:pPr marL="469900" indent="-304800">
              <a:lnSpc>
                <a:spcPct val="100000"/>
              </a:lnSpc>
              <a:spcBef>
                <a:spcPts val="320"/>
              </a:spcBef>
              <a:buChar char="●"/>
              <a:tabLst>
                <a:tab pos="469900" algn="l"/>
              </a:tabLst>
            </a:pPr>
            <a:r>
              <a:rPr sz="1100" dirty="0">
                <a:solidFill>
                  <a:srgbClr val="202020"/>
                </a:solidFill>
                <a:latin typeface="Arial"/>
                <a:cs typeface="Arial"/>
              </a:rPr>
              <a:t>Drop</a:t>
            </a:r>
            <a:r>
              <a:rPr lang="en-IN" sz="1100" dirty="0">
                <a:solidFill>
                  <a:srgbClr val="202020"/>
                </a:solidFill>
                <a:latin typeface="Arial"/>
                <a:cs typeface="Arial"/>
              </a:rPr>
              <a:t>ped</a:t>
            </a:r>
            <a:r>
              <a:rPr sz="1100" spc="-70" dirty="0">
                <a:solidFill>
                  <a:srgbClr val="202020"/>
                </a:solidFill>
                <a:latin typeface="Arial"/>
                <a:cs typeface="Arial"/>
              </a:rPr>
              <a:t> </a:t>
            </a:r>
            <a:r>
              <a:rPr sz="1100" dirty="0">
                <a:solidFill>
                  <a:srgbClr val="202020"/>
                </a:solidFill>
                <a:latin typeface="Arial"/>
                <a:cs typeface="Arial"/>
              </a:rPr>
              <a:t>Columns</a:t>
            </a:r>
            <a:r>
              <a:rPr sz="1100" spc="-25" dirty="0">
                <a:solidFill>
                  <a:srgbClr val="202020"/>
                </a:solidFill>
                <a:latin typeface="Arial"/>
                <a:cs typeface="Arial"/>
              </a:rPr>
              <a:t> </a:t>
            </a:r>
            <a:r>
              <a:rPr sz="1100" dirty="0">
                <a:solidFill>
                  <a:srgbClr val="202020"/>
                </a:solidFill>
                <a:latin typeface="Arial"/>
                <a:cs typeface="Arial"/>
              </a:rPr>
              <a:t>with</a:t>
            </a:r>
            <a:r>
              <a:rPr sz="1100" spc="-5" dirty="0">
                <a:solidFill>
                  <a:srgbClr val="202020"/>
                </a:solidFill>
                <a:latin typeface="Arial"/>
                <a:cs typeface="Arial"/>
              </a:rPr>
              <a:t> </a:t>
            </a:r>
            <a:r>
              <a:rPr sz="1100" dirty="0">
                <a:solidFill>
                  <a:srgbClr val="202020"/>
                </a:solidFill>
                <a:latin typeface="Arial"/>
                <a:cs typeface="Arial"/>
              </a:rPr>
              <a:t>Maximum</a:t>
            </a:r>
            <a:r>
              <a:rPr sz="1100" spc="25" dirty="0">
                <a:solidFill>
                  <a:srgbClr val="202020"/>
                </a:solidFill>
                <a:latin typeface="Arial"/>
                <a:cs typeface="Arial"/>
              </a:rPr>
              <a:t> </a:t>
            </a:r>
            <a:r>
              <a:rPr sz="1100" dirty="0">
                <a:solidFill>
                  <a:srgbClr val="202020"/>
                </a:solidFill>
                <a:latin typeface="Arial"/>
                <a:cs typeface="Arial"/>
              </a:rPr>
              <a:t>Null</a:t>
            </a:r>
            <a:r>
              <a:rPr sz="1100" spc="-55" dirty="0">
                <a:solidFill>
                  <a:srgbClr val="202020"/>
                </a:solidFill>
                <a:latin typeface="Arial"/>
                <a:cs typeface="Arial"/>
              </a:rPr>
              <a:t> </a:t>
            </a:r>
            <a:r>
              <a:rPr sz="1100" dirty="0">
                <a:solidFill>
                  <a:srgbClr val="202020"/>
                </a:solidFill>
                <a:latin typeface="Arial"/>
                <a:cs typeface="Arial"/>
              </a:rPr>
              <a:t>values–</a:t>
            </a:r>
            <a:r>
              <a:rPr sz="1100" spc="-50" dirty="0">
                <a:solidFill>
                  <a:srgbClr val="202020"/>
                </a:solidFill>
                <a:latin typeface="Arial"/>
                <a:cs typeface="Arial"/>
              </a:rPr>
              <a:t> </a:t>
            </a:r>
            <a:r>
              <a:rPr sz="1100" dirty="0">
                <a:solidFill>
                  <a:srgbClr val="202020"/>
                </a:solidFill>
                <a:latin typeface="Arial"/>
                <a:cs typeface="Arial"/>
              </a:rPr>
              <a:t>agent</a:t>
            </a:r>
            <a:r>
              <a:rPr sz="1100" spc="-50" dirty="0">
                <a:solidFill>
                  <a:srgbClr val="202020"/>
                </a:solidFill>
                <a:latin typeface="Arial"/>
                <a:cs typeface="Arial"/>
              </a:rPr>
              <a:t> </a:t>
            </a:r>
            <a:r>
              <a:rPr sz="1100" dirty="0">
                <a:solidFill>
                  <a:srgbClr val="202020"/>
                </a:solidFill>
                <a:latin typeface="Arial"/>
                <a:cs typeface="Arial"/>
              </a:rPr>
              <a:t>and</a:t>
            </a:r>
            <a:r>
              <a:rPr sz="1100" spc="-25" dirty="0">
                <a:solidFill>
                  <a:srgbClr val="202020"/>
                </a:solidFill>
                <a:latin typeface="Arial"/>
                <a:cs typeface="Arial"/>
              </a:rPr>
              <a:t> </a:t>
            </a:r>
            <a:r>
              <a:rPr sz="1100" spc="-10" dirty="0">
                <a:solidFill>
                  <a:srgbClr val="202020"/>
                </a:solidFill>
                <a:latin typeface="Arial"/>
                <a:cs typeface="Arial"/>
              </a:rPr>
              <a:t>company</a:t>
            </a:r>
            <a:endParaRPr lang="en-IN" sz="1100" spc="-10" dirty="0">
              <a:solidFill>
                <a:srgbClr val="202020"/>
              </a:solidFill>
              <a:latin typeface="Arial"/>
              <a:cs typeface="Arial"/>
            </a:endParaRPr>
          </a:p>
          <a:p>
            <a:pPr marL="469900" indent="-304800">
              <a:lnSpc>
                <a:spcPct val="100000"/>
              </a:lnSpc>
              <a:spcBef>
                <a:spcPts val="320"/>
              </a:spcBef>
              <a:buChar char="●"/>
              <a:tabLst>
                <a:tab pos="469900" algn="l"/>
              </a:tabLst>
            </a:pPr>
            <a:r>
              <a:rPr lang="en-IN" sz="1100" spc="-10" dirty="0">
                <a:solidFill>
                  <a:srgbClr val="202020"/>
                </a:solidFill>
                <a:latin typeface="Arial"/>
                <a:cs typeface="Arial"/>
              </a:rPr>
              <a:t>Deleted rows where total number of guests were 0</a:t>
            </a:r>
            <a:endParaRPr sz="1100" dirty="0">
              <a:latin typeface="Arial"/>
              <a:cs typeface="Arial"/>
            </a:endParaRPr>
          </a:p>
          <a:p>
            <a:pPr marL="469900" indent="-304800">
              <a:lnSpc>
                <a:spcPct val="100000"/>
              </a:lnSpc>
              <a:spcBef>
                <a:spcPts val="215"/>
              </a:spcBef>
              <a:buClr>
                <a:srgbClr val="F5FCFF"/>
              </a:buClr>
              <a:buChar char="●"/>
              <a:tabLst>
                <a:tab pos="469900" algn="l"/>
              </a:tabLst>
            </a:pPr>
            <a:r>
              <a:rPr lang="en-IN" sz="1100" dirty="0">
                <a:solidFill>
                  <a:srgbClr val="202020"/>
                </a:solidFill>
                <a:latin typeface="Arial"/>
                <a:cs typeface="Arial"/>
              </a:rPr>
              <a:t>Replaced missing values in the country and children columns with ‘Others’ and 0 respectively</a:t>
            </a:r>
            <a:endParaRPr sz="1100" dirty="0">
              <a:latin typeface="Arial"/>
              <a:cs typeface="Arial"/>
            </a:endParaRPr>
          </a:p>
          <a:p>
            <a:pPr marL="469900" indent="-304800">
              <a:lnSpc>
                <a:spcPct val="100000"/>
              </a:lnSpc>
              <a:spcBef>
                <a:spcPts val="219"/>
              </a:spcBef>
              <a:buChar char="●"/>
              <a:tabLst>
                <a:tab pos="469900" algn="l"/>
              </a:tabLst>
            </a:pPr>
            <a:r>
              <a:rPr sz="1100" dirty="0">
                <a:latin typeface="Arial"/>
                <a:cs typeface="Arial"/>
              </a:rPr>
              <a:t>Columns</a:t>
            </a:r>
            <a:r>
              <a:rPr sz="1100" spc="-30" dirty="0">
                <a:latin typeface="Arial"/>
                <a:cs typeface="Arial"/>
              </a:rPr>
              <a:t> </a:t>
            </a:r>
            <a:r>
              <a:rPr sz="1100" dirty="0">
                <a:latin typeface="Arial"/>
                <a:cs typeface="Arial"/>
              </a:rPr>
              <a:t>with</a:t>
            </a:r>
            <a:r>
              <a:rPr sz="1100" spc="5" dirty="0">
                <a:latin typeface="Arial"/>
                <a:cs typeface="Arial"/>
              </a:rPr>
              <a:t> </a:t>
            </a:r>
            <a:r>
              <a:rPr sz="1100" dirty="0">
                <a:latin typeface="Arial"/>
                <a:cs typeface="Arial"/>
              </a:rPr>
              <a:t>nominal</a:t>
            </a:r>
            <a:r>
              <a:rPr sz="1100" spc="-35" dirty="0">
                <a:latin typeface="Arial"/>
                <a:cs typeface="Arial"/>
              </a:rPr>
              <a:t> </a:t>
            </a:r>
            <a:r>
              <a:rPr sz="1100" dirty="0">
                <a:latin typeface="Arial"/>
                <a:cs typeface="Arial"/>
              </a:rPr>
              <a:t>null</a:t>
            </a:r>
            <a:r>
              <a:rPr sz="1100" spc="-50" dirty="0">
                <a:latin typeface="Arial"/>
                <a:cs typeface="Arial"/>
              </a:rPr>
              <a:t> </a:t>
            </a:r>
            <a:r>
              <a:rPr sz="1100" dirty="0">
                <a:latin typeface="Arial"/>
                <a:cs typeface="Arial"/>
              </a:rPr>
              <a:t>values</a:t>
            </a:r>
            <a:r>
              <a:rPr sz="1100" spc="-50" dirty="0">
                <a:latin typeface="Arial"/>
                <a:cs typeface="Arial"/>
              </a:rPr>
              <a:t> </a:t>
            </a:r>
            <a:r>
              <a:rPr sz="1100" dirty="0">
                <a:latin typeface="Arial"/>
                <a:cs typeface="Arial"/>
              </a:rPr>
              <a:t>have</a:t>
            </a:r>
            <a:r>
              <a:rPr sz="1100" spc="-20" dirty="0">
                <a:latin typeface="Arial"/>
                <a:cs typeface="Arial"/>
              </a:rPr>
              <a:t> </a:t>
            </a:r>
            <a:r>
              <a:rPr sz="1100" dirty="0">
                <a:latin typeface="Arial"/>
                <a:cs typeface="Arial"/>
              </a:rPr>
              <a:t>been</a:t>
            </a:r>
            <a:r>
              <a:rPr lang="en-IN" sz="1100" spc="-50" dirty="0">
                <a:latin typeface="Arial"/>
                <a:cs typeface="Arial"/>
              </a:rPr>
              <a:t> </a:t>
            </a:r>
            <a:r>
              <a:rPr sz="1100" dirty="0">
                <a:latin typeface="Arial"/>
                <a:cs typeface="Arial"/>
              </a:rPr>
              <a:t>fill</a:t>
            </a:r>
            <a:r>
              <a:rPr lang="en-IN" sz="1100" dirty="0">
                <a:latin typeface="Arial"/>
                <a:cs typeface="Arial"/>
              </a:rPr>
              <a:t>ed</a:t>
            </a:r>
            <a:r>
              <a:rPr sz="1100" spc="-75" dirty="0">
                <a:latin typeface="Arial"/>
                <a:cs typeface="Arial"/>
              </a:rPr>
              <a:t> </a:t>
            </a:r>
            <a:r>
              <a:rPr sz="1100" spc="-20" dirty="0">
                <a:latin typeface="Arial"/>
                <a:cs typeface="Arial"/>
              </a:rPr>
              <a:t>with</a:t>
            </a:r>
            <a:endParaRPr sz="1100" dirty="0">
              <a:latin typeface="Arial"/>
              <a:cs typeface="Arial"/>
            </a:endParaRPr>
          </a:p>
          <a:p>
            <a:pPr marL="2222500" lvl="1" indent="-228600">
              <a:lnSpc>
                <a:spcPct val="100000"/>
              </a:lnSpc>
              <a:spcBef>
                <a:spcPts val="215"/>
              </a:spcBef>
              <a:buFont typeface="+mj-lt"/>
              <a:buAutoNum type="arabicPeriod"/>
              <a:tabLst>
                <a:tab pos="2299335" algn="l"/>
              </a:tabLst>
            </a:pPr>
            <a:r>
              <a:rPr sz="1100" dirty="0">
                <a:latin typeface="Arial"/>
                <a:cs typeface="Arial"/>
              </a:rPr>
              <a:t>Numerical</a:t>
            </a:r>
            <a:r>
              <a:rPr sz="1100" spc="-50" dirty="0">
                <a:latin typeface="Arial"/>
                <a:cs typeface="Arial"/>
              </a:rPr>
              <a:t> </a:t>
            </a:r>
            <a:r>
              <a:rPr sz="1100" dirty="0">
                <a:latin typeface="Arial"/>
                <a:cs typeface="Arial"/>
              </a:rPr>
              <a:t>column:-</a:t>
            </a:r>
            <a:r>
              <a:rPr sz="1100" spc="-35" dirty="0">
                <a:latin typeface="Arial"/>
                <a:cs typeface="Arial"/>
              </a:rPr>
              <a:t> </a:t>
            </a:r>
            <a:r>
              <a:rPr lang="en-IN" sz="1100" spc="-35" dirty="0">
                <a:latin typeface="Arial"/>
                <a:cs typeface="Arial"/>
              </a:rPr>
              <a:t>0</a:t>
            </a:r>
            <a:r>
              <a:rPr sz="1100" spc="-65" dirty="0">
                <a:latin typeface="Arial"/>
                <a:cs typeface="Arial"/>
              </a:rPr>
              <a:t> </a:t>
            </a:r>
            <a:r>
              <a:rPr sz="1100" dirty="0">
                <a:latin typeface="Arial"/>
                <a:cs typeface="Arial"/>
              </a:rPr>
              <a:t>(</a:t>
            </a:r>
            <a:r>
              <a:rPr sz="1100" spc="-10" dirty="0">
                <a:latin typeface="Arial"/>
                <a:cs typeface="Arial"/>
              </a:rPr>
              <a:t>children)</a:t>
            </a:r>
            <a:endParaRPr sz="1100" dirty="0">
              <a:latin typeface="Arial"/>
              <a:cs typeface="Arial"/>
            </a:endParaRPr>
          </a:p>
          <a:p>
            <a:pPr marL="2222500" lvl="1" indent="-228600">
              <a:lnSpc>
                <a:spcPct val="100000"/>
              </a:lnSpc>
              <a:spcBef>
                <a:spcPts val="215"/>
              </a:spcBef>
              <a:buFont typeface="+mj-lt"/>
              <a:buAutoNum type="arabicPeriod"/>
              <a:tabLst>
                <a:tab pos="2299335" algn="l"/>
              </a:tabLst>
            </a:pPr>
            <a:r>
              <a:rPr sz="1100" dirty="0">
                <a:latin typeface="Arial"/>
                <a:cs typeface="Arial"/>
              </a:rPr>
              <a:t>String</a:t>
            </a:r>
            <a:r>
              <a:rPr sz="1100" spc="-60" dirty="0">
                <a:latin typeface="Arial"/>
                <a:cs typeface="Arial"/>
              </a:rPr>
              <a:t> </a:t>
            </a:r>
            <a:r>
              <a:rPr sz="1100" dirty="0">
                <a:latin typeface="Arial"/>
                <a:cs typeface="Arial"/>
              </a:rPr>
              <a:t>column:-</a:t>
            </a:r>
            <a:r>
              <a:rPr sz="1100" spc="-35" dirty="0">
                <a:latin typeface="Arial"/>
                <a:cs typeface="Arial"/>
              </a:rPr>
              <a:t> </a:t>
            </a:r>
            <a:r>
              <a:rPr lang="en-IN" sz="1100" spc="-35" dirty="0">
                <a:latin typeface="Arial"/>
                <a:cs typeface="Arial"/>
              </a:rPr>
              <a:t>Others</a:t>
            </a:r>
            <a:r>
              <a:rPr sz="1100" spc="-15" dirty="0">
                <a:latin typeface="Arial"/>
                <a:cs typeface="Arial"/>
              </a:rPr>
              <a:t> </a:t>
            </a:r>
            <a:r>
              <a:rPr sz="1100" spc="-10" dirty="0">
                <a:latin typeface="Arial"/>
                <a:cs typeface="Arial"/>
              </a:rPr>
              <a:t>(Country</a:t>
            </a:r>
            <a:r>
              <a:rPr lang="en-IN" sz="1100" spc="-10" dirty="0">
                <a:latin typeface="Arial"/>
                <a:cs typeface="Arial"/>
              </a:rPr>
              <a:t>)</a:t>
            </a:r>
          </a:p>
          <a:p>
            <a:pPr marL="2165350" lvl="1" indent="-171450">
              <a:lnSpc>
                <a:spcPct val="100000"/>
              </a:lnSpc>
              <a:spcBef>
                <a:spcPts val="215"/>
              </a:spcBef>
              <a:buFont typeface="Arial" panose="020B0604020202020204" pitchFamily="34" charset="0"/>
              <a:buChar char="•"/>
              <a:tabLst>
                <a:tab pos="2299335" algn="l"/>
              </a:tabLst>
            </a:pPr>
            <a:endParaRPr sz="1100" dirty="0">
              <a:latin typeface="Arial"/>
              <a:cs typeface="Arial"/>
            </a:endParaRPr>
          </a:p>
          <a:p>
            <a:pPr lvl="1">
              <a:lnSpc>
                <a:spcPct val="100000"/>
              </a:lnSpc>
              <a:spcBef>
                <a:spcPts val="1360"/>
              </a:spcBef>
              <a:buFont typeface="DejaVu Sans"/>
              <a:buChar char="➔"/>
            </a:pPr>
            <a:endParaRPr sz="1100" dirty="0">
              <a:latin typeface="Arial"/>
              <a:cs typeface="Arial"/>
            </a:endParaRPr>
          </a:p>
          <a:p>
            <a:pPr marL="12700">
              <a:lnSpc>
                <a:spcPct val="100000"/>
              </a:lnSpc>
            </a:pPr>
            <a:r>
              <a:rPr u="sng" dirty="0">
                <a:solidFill>
                  <a:srgbClr val="202020"/>
                </a:solidFill>
                <a:uFill>
                  <a:solidFill>
                    <a:srgbClr val="202020"/>
                  </a:solidFill>
                </a:uFill>
                <a:latin typeface="Arial"/>
                <a:cs typeface="Arial"/>
              </a:rPr>
              <a:t>Data</a:t>
            </a:r>
            <a:r>
              <a:rPr u="sng" spc="-30" dirty="0">
                <a:solidFill>
                  <a:srgbClr val="202020"/>
                </a:solidFill>
                <a:uFill>
                  <a:solidFill>
                    <a:srgbClr val="202020"/>
                  </a:solidFill>
                </a:uFill>
                <a:latin typeface="Arial"/>
                <a:cs typeface="Arial"/>
              </a:rPr>
              <a:t> </a:t>
            </a:r>
            <a:r>
              <a:rPr u="sng" spc="-10" dirty="0">
                <a:solidFill>
                  <a:srgbClr val="202020"/>
                </a:solidFill>
                <a:uFill>
                  <a:solidFill>
                    <a:srgbClr val="202020"/>
                  </a:solidFill>
                </a:uFill>
                <a:latin typeface="Arial"/>
                <a:cs typeface="Arial"/>
              </a:rPr>
              <a:t>Manipulation:-</a:t>
            </a:r>
            <a:endParaRPr dirty="0">
              <a:latin typeface="Arial"/>
              <a:cs typeface="Arial"/>
            </a:endParaRPr>
          </a:p>
          <a:p>
            <a:pPr marL="927100">
              <a:lnSpc>
                <a:spcPct val="100000"/>
              </a:lnSpc>
              <a:spcBef>
                <a:spcPts val="290"/>
              </a:spcBef>
            </a:pPr>
            <a:r>
              <a:rPr sz="1100" dirty="0">
                <a:solidFill>
                  <a:srgbClr val="202020"/>
                </a:solidFill>
                <a:latin typeface="Arial"/>
                <a:cs typeface="Arial"/>
              </a:rPr>
              <a:t>Combining</a:t>
            </a:r>
            <a:r>
              <a:rPr sz="1100" spc="-55" dirty="0">
                <a:solidFill>
                  <a:srgbClr val="202020"/>
                </a:solidFill>
                <a:latin typeface="Arial"/>
                <a:cs typeface="Arial"/>
              </a:rPr>
              <a:t> </a:t>
            </a:r>
            <a:r>
              <a:rPr sz="1100" dirty="0">
                <a:solidFill>
                  <a:srgbClr val="202020"/>
                </a:solidFill>
                <a:latin typeface="Arial"/>
                <a:cs typeface="Arial"/>
              </a:rPr>
              <a:t>columns</a:t>
            </a:r>
            <a:r>
              <a:rPr sz="1100" spc="-30" dirty="0">
                <a:solidFill>
                  <a:srgbClr val="202020"/>
                </a:solidFill>
                <a:latin typeface="Arial"/>
                <a:cs typeface="Arial"/>
              </a:rPr>
              <a:t> </a:t>
            </a:r>
            <a:r>
              <a:rPr sz="1100" dirty="0">
                <a:solidFill>
                  <a:srgbClr val="202020"/>
                </a:solidFill>
                <a:latin typeface="Arial"/>
                <a:cs typeface="Arial"/>
              </a:rPr>
              <a:t>for</a:t>
            </a:r>
            <a:r>
              <a:rPr sz="1100" spc="-25" dirty="0">
                <a:solidFill>
                  <a:srgbClr val="202020"/>
                </a:solidFill>
                <a:latin typeface="Arial"/>
                <a:cs typeface="Arial"/>
              </a:rPr>
              <a:t> </a:t>
            </a:r>
            <a:r>
              <a:rPr sz="1100" dirty="0">
                <a:solidFill>
                  <a:srgbClr val="202020"/>
                </a:solidFill>
                <a:latin typeface="Arial"/>
                <a:cs typeface="Arial"/>
              </a:rPr>
              <a:t>an</a:t>
            </a:r>
            <a:r>
              <a:rPr sz="1100" spc="-5" dirty="0">
                <a:solidFill>
                  <a:srgbClr val="202020"/>
                </a:solidFill>
                <a:latin typeface="Arial"/>
                <a:cs typeface="Arial"/>
              </a:rPr>
              <a:t> </a:t>
            </a:r>
            <a:r>
              <a:rPr sz="1100" dirty="0">
                <a:solidFill>
                  <a:srgbClr val="202020"/>
                </a:solidFill>
                <a:latin typeface="Arial"/>
                <a:cs typeface="Arial"/>
              </a:rPr>
              <a:t>effective</a:t>
            </a:r>
            <a:r>
              <a:rPr sz="1100" spc="-50" dirty="0">
                <a:solidFill>
                  <a:srgbClr val="202020"/>
                </a:solidFill>
                <a:latin typeface="Arial"/>
                <a:cs typeface="Arial"/>
              </a:rPr>
              <a:t> </a:t>
            </a:r>
            <a:r>
              <a:rPr sz="1100" spc="-20" dirty="0">
                <a:solidFill>
                  <a:srgbClr val="202020"/>
                </a:solidFill>
                <a:latin typeface="Arial"/>
                <a:cs typeface="Arial"/>
              </a:rPr>
              <a:t>study</a:t>
            </a:r>
            <a:endParaRPr sz="1100" dirty="0">
              <a:latin typeface="Arial"/>
              <a:cs typeface="Arial"/>
            </a:endParaRPr>
          </a:p>
          <a:p>
            <a:pPr marL="2299335" lvl="1" indent="-305435">
              <a:lnSpc>
                <a:spcPct val="100000"/>
              </a:lnSpc>
              <a:spcBef>
                <a:spcPts val="219"/>
              </a:spcBef>
              <a:buFont typeface="DejaVu Sans"/>
              <a:buChar char="➔"/>
              <a:tabLst>
                <a:tab pos="2299335" algn="l"/>
              </a:tabLst>
            </a:pPr>
            <a:r>
              <a:rPr lang="en-IN" sz="1100" dirty="0">
                <a:latin typeface="Arial"/>
                <a:cs typeface="Arial"/>
              </a:rPr>
              <a:t>t</a:t>
            </a:r>
            <a:r>
              <a:rPr sz="1100" dirty="0" err="1">
                <a:latin typeface="Arial"/>
                <a:cs typeface="Arial"/>
              </a:rPr>
              <a:t>otal</a:t>
            </a:r>
            <a:r>
              <a:rPr lang="en-IN" sz="1100" dirty="0">
                <a:latin typeface="Arial"/>
                <a:cs typeface="Arial"/>
              </a:rPr>
              <a:t>_</a:t>
            </a:r>
            <a:r>
              <a:rPr sz="1100" dirty="0">
                <a:latin typeface="Arial"/>
                <a:cs typeface="Arial"/>
              </a:rPr>
              <a:t>stay</a:t>
            </a:r>
            <a:r>
              <a:rPr lang="en-IN" sz="1100" dirty="0">
                <a:latin typeface="Arial"/>
                <a:cs typeface="Arial"/>
              </a:rPr>
              <a:t>_nights</a:t>
            </a:r>
            <a:r>
              <a:rPr sz="1100" dirty="0">
                <a:latin typeface="Arial"/>
                <a:cs typeface="Arial"/>
              </a:rPr>
              <a:t>=</a:t>
            </a:r>
            <a:r>
              <a:rPr sz="1100" spc="-40" dirty="0">
                <a:latin typeface="Arial"/>
                <a:cs typeface="Arial"/>
              </a:rPr>
              <a:t> </a:t>
            </a:r>
            <a:r>
              <a:rPr sz="1100" spc="-10" dirty="0" err="1">
                <a:latin typeface="Arial"/>
                <a:cs typeface="Arial"/>
              </a:rPr>
              <a:t>Stays_in_weekend_nights+Stays_in_week_nights</a:t>
            </a:r>
            <a:endParaRPr lang="en-IN" sz="1100" spc="-10" dirty="0">
              <a:latin typeface="Arial"/>
              <a:cs typeface="Arial"/>
            </a:endParaRPr>
          </a:p>
          <a:p>
            <a:pPr marL="2299335" lvl="1" indent="-305435">
              <a:lnSpc>
                <a:spcPct val="100000"/>
              </a:lnSpc>
              <a:spcBef>
                <a:spcPts val="219"/>
              </a:spcBef>
              <a:buFont typeface="DejaVu Sans"/>
              <a:buChar char="➔"/>
              <a:tabLst>
                <a:tab pos="2299335" algn="l"/>
              </a:tabLst>
            </a:pPr>
            <a:r>
              <a:rPr lang="en-IN" sz="1100" spc="-10" dirty="0">
                <a:latin typeface="Arial"/>
                <a:cs typeface="Arial"/>
              </a:rPr>
              <a:t>Changed datatype of the column </a:t>
            </a:r>
            <a:r>
              <a:rPr lang="en-IN" sz="1100" spc="-10" dirty="0" err="1">
                <a:latin typeface="Arial"/>
                <a:cs typeface="Arial"/>
              </a:rPr>
              <a:t>reservation_status_date</a:t>
            </a:r>
            <a:r>
              <a:rPr lang="en-IN" sz="1100" spc="-10" dirty="0">
                <a:latin typeface="Arial"/>
                <a:cs typeface="Arial"/>
              </a:rPr>
              <a:t> from string to datetime</a:t>
            </a:r>
            <a:endParaRPr sz="1100" dirty="0">
              <a:latin typeface="Arial"/>
              <a:cs typeface="Arial"/>
            </a:endParaRPr>
          </a:p>
          <a:p>
            <a:pPr marL="1993900" lvl="1">
              <a:lnSpc>
                <a:spcPct val="100000"/>
              </a:lnSpc>
              <a:spcBef>
                <a:spcPts val="215"/>
              </a:spcBef>
              <a:tabLst>
                <a:tab pos="2299335" algn="l"/>
              </a:tabLst>
            </a:pPr>
            <a:endParaRPr sz="11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7404" y="207086"/>
            <a:ext cx="4798695" cy="289823"/>
          </a:xfrm>
          <a:prstGeom prst="rect">
            <a:avLst/>
          </a:prstGeom>
        </p:spPr>
        <p:txBody>
          <a:bodyPr vert="horz" wrap="square" lIns="0" tIns="12700" rIns="0" bIns="0" rtlCol="0">
            <a:spAutoFit/>
          </a:bodyPr>
          <a:lstStyle/>
          <a:p>
            <a:pPr algn="ctr">
              <a:lnSpc>
                <a:spcPct val="100000"/>
              </a:lnSpc>
              <a:spcBef>
                <a:spcPts val="100"/>
              </a:spcBef>
            </a:pPr>
            <a:r>
              <a:rPr lang="en-IN" sz="1800" dirty="0">
                <a:latin typeface="Arial"/>
                <a:cs typeface="Arial"/>
              </a:rPr>
              <a:t>Reservation Status Analysis</a:t>
            </a:r>
            <a:endParaRPr sz="1800" dirty="0">
              <a:latin typeface="Arial"/>
              <a:cs typeface="Arial"/>
            </a:endParaRPr>
          </a:p>
        </p:txBody>
      </p:sp>
      <p:sp>
        <p:nvSpPr>
          <p:cNvPr id="3" name="object 3"/>
          <p:cNvSpPr txBox="1"/>
          <p:nvPr/>
        </p:nvSpPr>
        <p:spPr>
          <a:xfrm>
            <a:off x="304800" y="4351735"/>
            <a:ext cx="7553453" cy="362920"/>
          </a:xfrm>
          <a:prstGeom prst="rect">
            <a:avLst/>
          </a:prstGeom>
        </p:spPr>
        <p:txBody>
          <a:bodyPr vert="horz" wrap="square" lIns="0" tIns="11430" rIns="0" bIns="0" rtlCol="0">
            <a:spAutoFit/>
          </a:bodyPr>
          <a:lstStyle/>
          <a:p>
            <a:pPr marL="329565" indent="-316865">
              <a:lnSpc>
                <a:spcPct val="100000"/>
              </a:lnSpc>
              <a:spcBef>
                <a:spcPts val="90"/>
              </a:spcBef>
              <a:buFont typeface="Times New Roman"/>
              <a:buChar char="●"/>
              <a:tabLst>
                <a:tab pos="329565" algn="l"/>
              </a:tabLst>
            </a:pPr>
            <a:r>
              <a:rPr lang="en-IN" sz="1100" dirty="0">
                <a:latin typeface="Arial" panose="020B0604020202020204" pitchFamily="34" charset="0"/>
                <a:cs typeface="Arial" panose="020B0604020202020204" pitchFamily="34" charset="0"/>
              </a:rPr>
              <a:t>Around 26.36% reservation got cancelled and 1.16% was no show as per the overall Reservation status chart</a:t>
            </a:r>
          </a:p>
          <a:p>
            <a:pPr marL="329565" indent="-316865">
              <a:lnSpc>
                <a:spcPct val="100000"/>
              </a:lnSpc>
              <a:spcBef>
                <a:spcPts val="90"/>
              </a:spcBef>
              <a:buFont typeface="Times New Roman"/>
              <a:buChar char="●"/>
              <a:tabLst>
                <a:tab pos="329565" algn="l"/>
              </a:tabLst>
            </a:pPr>
            <a:r>
              <a:rPr lang="en-IN" sz="1100" dirty="0">
                <a:latin typeface="Arial" panose="020B0604020202020204" pitchFamily="34" charset="0"/>
                <a:cs typeface="Arial" panose="020B0604020202020204" pitchFamily="34" charset="0"/>
              </a:rPr>
              <a:t>Total number of booking is higher in the City hotel and cancellation rate is also higher in the City hotel</a:t>
            </a:r>
            <a:endParaRPr sz="11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B04C89A-7913-B521-50F0-E5CE4EE23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2" y="979649"/>
            <a:ext cx="4158448" cy="2772298"/>
          </a:xfrm>
          <a:prstGeom prst="rect">
            <a:avLst/>
          </a:prstGeom>
        </p:spPr>
      </p:pic>
      <p:pic>
        <p:nvPicPr>
          <p:cNvPr id="9" name="Picture 8">
            <a:extLst>
              <a:ext uri="{FF2B5EF4-FFF2-40B4-BE49-F238E27FC236}">
                <a16:creationId xmlns:a16="http://schemas.microsoft.com/office/drawing/2014/main" id="{244E7433-FEEE-77FB-EDAF-9477F9288E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0364" y="681142"/>
            <a:ext cx="4738058" cy="35535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20" y="101345"/>
            <a:ext cx="8607958" cy="445327"/>
          </a:xfrm>
          <a:prstGeom prst="rect">
            <a:avLst/>
          </a:prstGeom>
        </p:spPr>
        <p:txBody>
          <a:bodyPr vert="horz" wrap="square" lIns="0" tIns="166700" rIns="0" bIns="0" rtlCol="0">
            <a:spAutoFit/>
          </a:bodyPr>
          <a:lstStyle/>
          <a:p>
            <a:pPr marL="805180">
              <a:lnSpc>
                <a:spcPct val="100000"/>
              </a:lnSpc>
              <a:spcBef>
                <a:spcPts val="115"/>
              </a:spcBef>
            </a:pPr>
            <a:r>
              <a:rPr lang="en-US" sz="1800" spc="-30" dirty="0">
                <a:latin typeface="Arial" panose="020B0604020202020204" pitchFamily="34" charset="0"/>
                <a:cs typeface="Arial" panose="020B0604020202020204" pitchFamily="34" charset="0"/>
              </a:rPr>
              <a:t>           Comparative</a:t>
            </a:r>
            <a:r>
              <a:rPr lang="en-US" sz="1800" spc="-110" dirty="0">
                <a:latin typeface="Arial" panose="020B0604020202020204" pitchFamily="34" charset="0"/>
                <a:cs typeface="Arial" panose="020B0604020202020204" pitchFamily="34" charset="0"/>
              </a:rPr>
              <a:t> </a:t>
            </a:r>
            <a:r>
              <a:rPr lang="en-US" sz="1800" spc="-25" dirty="0">
                <a:latin typeface="Arial" panose="020B0604020202020204" pitchFamily="34" charset="0"/>
                <a:cs typeface="Arial" panose="020B0604020202020204" pitchFamily="34" charset="0"/>
              </a:rPr>
              <a:t>study</a:t>
            </a:r>
            <a:r>
              <a:rPr lang="en-US" sz="1800" spc="-60" dirty="0">
                <a:latin typeface="Arial" panose="020B0604020202020204" pitchFamily="34" charset="0"/>
                <a:cs typeface="Arial" panose="020B0604020202020204" pitchFamily="34" charset="0"/>
              </a:rPr>
              <a:t> </a:t>
            </a:r>
            <a:r>
              <a:rPr lang="en-US" sz="1800" spc="-10" dirty="0">
                <a:latin typeface="Arial" panose="020B0604020202020204" pitchFamily="34" charset="0"/>
                <a:cs typeface="Arial" panose="020B0604020202020204" pitchFamily="34" charset="0"/>
              </a:rPr>
              <a:t>of</a:t>
            </a:r>
            <a:r>
              <a:rPr lang="en-US" sz="1800" spc="-75" dirty="0">
                <a:latin typeface="Arial" panose="020B0604020202020204" pitchFamily="34" charset="0"/>
                <a:cs typeface="Arial" panose="020B0604020202020204" pitchFamily="34" charset="0"/>
              </a:rPr>
              <a:t> </a:t>
            </a:r>
            <a:r>
              <a:rPr lang="en-US" sz="1800" spc="-45" dirty="0">
                <a:latin typeface="Arial" panose="020B0604020202020204" pitchFamily="34" charset="0"/>
                <a:cs typeface="Arial" panose="020B0604020202020204" pitchFamily="34" charset="0"/>
              </a:rPr>
              <a:t>reservation</a:t>
            </a:r>
            <a:r>
              <a:rPr lang="en-US" sz="1800" spc="-125" dirty="0">
                <a:latin typeface="Arial" panose="020B0604020202020204" pitchFamily="34" charset="0"/>
                <a:cs typeface="Arial" panose="020B0604020202020204" pitchFamily="34" charset="0"/>
              </a:rPr>
              <a:t> </a:t>
            </a:r>
            <a:r>
              <a:rPr lang="en-US" sz="1800" spc="-55" dirty="0">
                <a:latin typeface="Arial" panose="020B0604020202020204" pitchFamily="34" charset="0"/>
                <a:cs typeface="Arial" panose="020B0604020202020204" pitchFamily="34" charset="0"/>
              </a:rPr>
              <a:t>in</a:t>
            </a:r>
            <a:r>
              <a:rPr lang="en-US" sz="1800" spc="-45" dirty="0">
                <a:latin typeface="Arial" panose="020B0604020202020204" pitchFamily="34" charset="0"/>
                <a:cs typeface="Arial" panose="020B0604020202020204" pitchFamily="34" charset="0"/>
              </a:rPr>
              <a:t> </a:t>
            </a:r>
            <a:r>
              <a:rPr lang="en-US" sz="1800" spc="-25" dirty="0">
                <a:latin typeface="Arial" panose="020B0604020202020204" pitchFamily="34" charset="0"/>
                <a:cs typeface="Arial" panose="020B0604020202020204" pitchFamily="34" charset="0"/>
              </a:rPr>
              <a:t>each</a:t>
            </a:r>
            <a:r>
              <a:rPr lang="en-US" sz="1800" spc="-90" dirty="0">
                <a:latin typeface="Arial" panose="020B0604020202020204" pitchFamily="34" charset="0"/>
                <a:cs typeface="Arial" panose="020B0604020202020204" pitchFamily="34" charset="0"/>
              </a:rPr>
              <a:t> </a:t>
            </a:r>
            <a:r>
              <a:rPr lang="en-US" sz="1800" spc="-10" dirty="0">
                <a:latin typeface="Arial" panose="020B0604020202020204" pitchFamily="34" charset="0"/>
                <a:cs typeface="Arial" panose="020B0604020202020204" pitchFamily="34" charset="0"/>
              </a:rPr>
              <a:t>month</a:t>
            </a:r>
            <a:endParaRPr sz="1800" dirty="0">
              <a:latin typeface="Arial" panose="020B0604020202020204" pitchFamily="34" charset="0"/>
              <a:cs typeface="Arial" panose="020B0604020202020204" pitchFamily="34" charset="0"/>
            </a:endParaRPr>
          </a:p>
        </p:txBody>
      </p:sp>
      <p:sp>
        <p:nvSpPr>
          <p:cNvPr id="3" name="object 3"/>
          <p:cNvSpPr txBox="1"/>
          <p:nvPr/>
        </p:nvSpPr>
        <p:spPr>
          <a:xfrm>
            <a:off x="150368" y="4231084"/>
            <a:ext cx="8935720" cy="396519"/>
          </a:xfrm>
          <a:prstGeom prst="rect">
            <a:avLst/>
          </a:prstGeom>
        </p:spPr>
        <p:txBody>
          <a:bodyPr vert="horz" wrap="square" lIns="0" tIns="10795" rIns="0" bIns="0" rtlCol="0">
            <a:spAutoFit/>
          </a:bodyPr>
          <a:lstStyle/>
          <a:p>
            <a:pPr marL="298450" marR="5080" indent="-285750">
              <a:lnSpc>
                <a:spcPct val="115100"/>
              </a:lnSpc>
              <a:spcBef>
                <a:spcPts val="85"/>
              </a:spcBef>
              <a:buFont typeface="Arial" panose="020B0604020202020204" pitchFamily="34" charset="0"/>
              <a:buChar char="•"/>
            </a:pPr>
            <a:r>
              <a:rPr lang="en-IN" sz="1100" dirty="0">
                <a:latin typeface="Arial" panose="020B0604020202020204" pitchFamily="34" charset="0"/>
                <a:cs typeface="Arial" panose="020B0604020202020204" pitchFamily="34" charset="0"/>
              </a:rPr>
              <a:t>Hotels receive a large number of bookings in the month of July and August as compared to others</a:t>
            </a:r>
          </a:p>
          <a:p>
            <a:pPr marL="298450" marR="5080" indent="-285750">
              <a:lnSpc>
                <a:spcPct val="115100"/>
              </a:lnSpc>
              <a:spcBef>
                <a:spcPts val="85"/>
              </a:spcBef>
              <a:buFont typeface="Arial" panose="020B0604020202020204" pitchFamily="34" charset="0"/>
              <a:buChar char="•"/>
            </a:pPr>
            <a:r>
              <a:rPr lang="en-IN" sz="1100" dirty="0">
                <a:latin typeface="Arial" panose="020B0604020202020204" pitchFamily="34" charset="0"/>
                <a:cs typeface="Arial" panose="020B0604020202020204" pitchFamily="34" charset="0"/>
              </a:rPr>
              <a:t>On the other hand, a lot of bookings get cancelled during January, February and March</a:t>
            </a:r>
            <a:endParaRPr sz="11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D2B95AB-D8DC-5685-958E-BEFCF68C9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99498"/>
            <a:ext cx="7315514" cy="36577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20" y="101345"/>
            <a:ext cx="7961580" cy="431990"/>
          </a:xfrm>
          <a:prstGeom prst="rect">
            <a:avLst/>
          </a:prstGeom>
        </p:spPr>
        <p:txBody>
          <a:bodyPr vert="horz" wrap="square" lIns="0" tIns="153492" rIns="0" bIns="0" rtlCol="0">
            <a:spAutoFit/>
          </a:bodyPr>
          <a:lstStyle/>
          <a:p>
            <a:pPr marL="2458085">
              <a:lnSpc>
                <a:spcPct val="100000"/>
              </a:lnSpc>
              <a:spcBef>
                <a:spcPts val="110"/>
              </a:spcBef>
            </a:pPr>
            <a:r>
              <a:rPr lang="en-IN" sz="1800" dirty="0">
                <a:latin typeface="Arial"/>
                <a:cs typeface="Arial"/>
              </a:rPr>
              <a:t>Monthly analysis of Average daily rate</a:t>
            </a:r>
            <a:endParaRPr sz="1800" dirty="0">
              <a:latin typeface="Arial"/>
              <a:cs typeface="Arial"/>
            </a:endParaRPr>
          </a:p>
        </p:txBody>
      </p:sp>
      <p:sp>
        <p:nvSpPr>
          <p:cNvPr id="4" name="object 4"/>
          <p:cNvSpPr txBox="1"/>
          <p:nvPr/>
        </p:nvSpPr>
        <p:spPr>
          <a:xfrm>
            <a:off x="441934" y="4264917"/>
            <a:ext cx="8607958" cy="383695"/>
          </a:xfrm>
          <a:prstGeom prst="rect">
            <a:avLst/>
          </a:prstGeom>
        </p:spPr>
        <p:txBody>
          <a:bodyPr vert="horz" wrap="square" lIns="0" tIns="10795" rIns="0" bIns="0" rtlCol="0">
            <a:spAutoFit/>
          </a:bodyPr>
          <a:lstStyle/>
          <a:p>
            <a:pPr marL="12700" marR="5080" algn="just">
              <a:lnSpc>
                <a:spcPct val="115100"/>
              </a:lnSpc>
              <a:spcBef>
                <a:spcPts val="85"/>
              </a:spcBef>
            </a:pPr>
            <a:r>
              <a:rPr lang="en-IN" sz="1100" dirty="0">
                <a:latin typeface="Arial" panose="020B0604020202020204" pitchFamily="34" charset="0"/>
                <a:cs typeface="Arial" panose="020B0604020202020204" pitchFamily="34" charset="0"/>
              </a:rPr>
              <a:t>Average daily rate is significantly higher in certain months like July and August, which indicates the peak demand periods. Low average daily rate in certain months indicate off-season.</a:t>
            </a:r>
            <a:endParaRPr sz="11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C7B9651-E10A-05F1-A989-E0B8621BE9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822325"/>
            <a:ext cx="7467599" cy="2902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20" y="101345"/>
            <a:ext cx="8607958" cy="403957"/>
          </a:xfrm>
          <a:prstGeom prst="rect">
            <a:avLst/>
          </a:prstGeom>
        </p:spPr>
        <p:txBody>
          <a:bodyPr vert="horz" wrap="square" lIns="0" tIns="125730" rIns="0" bIns="0" rtlCol="0">
            <a:spAutoFit/>
          </a:bodyPr>
          <a:lstStyle/>
          <a:p>
            <a:pPr marL="2616200">
              <a:lnSpc>
                <a:spcPct val="100000"/>
              </a:lnSpc>
              <a:spcBef>
                <a:spcPts val="105"/>
              </a:spcBef>
            </a:pPr>
            <a:r>
              <a:rPr sz="1800" spc="-50" dirty="0">
                <a:latin typeface="Arial" panose="020B0604020202020204" pitchFamily="34" charset="0"/>
                <a:cs typeface="Arial" panose="020B0604020202020204" pitchFamily="34" charset="0"/>
              </a:rPr>
              <a:t>Preference</a:t>
            </a:r>
            <a:r>
              <a:rPr sz="1800" spc="-60"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of</a:t>
            </a:r>
            <a:r>
              <a:rPr sz="1800" spc="-75" dirty="0">
                <a:latin typeface="Arial" panose="020B0604020202020204" pitchFamily="34" charset="0"/>
                <a:cs typeface="Arial" panose="020B0604020202020204" pitchFamily="34" charset="0"/>
              </a:rPr>
              <a:t> </a:t>
            </a:r>
            <a:r>
              <a:rPr sz="1800" spc="-65" dirty="0">
                <a:latin typeface="Arial" panose="020B0604020202020204" pitchFamily="34" charset="0"/>
                <a:cs typeface="Arial" panose="020B0604020202020204" pitchFamily="34" charset="0"/>
              </a:rPr>
              <a:t>different</a:t>
            </a:r>
            <a:r>
              <a:rPr sz="1800" spc="-95" dirty="0">
                <a:latin typeface="Arial" panose="020B0604020202020204" pitchFamily="34" charset="0"/>
                <a:cs typeface="Arial" panose="020B0604020202020204" pitchFamily="34" charset="0"/>
              </a:rPr>
              <a:t> </a:t>
            </a:r>
            <a:r>
              <a:rPr sz="1800" spc="-25" dirty="0">
                <a:latin typeface="Arial" panose="020B0604020202020204" pitchFamily="34" charset="0"/>
                <a:cs typeface="Arial" panose="020B0604020202020204" pitchFamily="34" charset="0"/>
              </a:rPr>
              <a:t>room</a:t>
            </a:r>
            <a:r>
              <a:rPr sz="1800" spc="-75" dirty="0">
                <a:latin typeface="Arial" panose="020B0604020202020204" pitchFamily="34" charset="0"/>
                <a:cs typeface="Arial" panose="020B0604020202020204" pitchFamily="34" charset="0"/>
              </a:rPr>
              <a:t> </a:t>
            </a:r>
            <a:r>
              <a:rPr sz="1800" spc="-20" dirty="0">
                <a:latin typeface="Arial" panose="020B0604020202020204" pitchFamily="34" charset="0"/>
                <a:cs typeface="Arial" panose="020B0604020202020204" pitchFamily="34" charset="0"/>
              </a:rPr>
              <a:t>type</a:t>
            </a:r>
            <a:endParaRPr sz="1800" dirty="0">
              <a:latin typeface="Arial" panose="020B0604020202020204" pitchFamily="34" charset="0"/>
              <a:cs typeface="Arial" panose="020B0604020202020204" pitchFamily="34" charset="0"/>
            </a:endParaRPr>
          </a:p>
        </p:txBody>
      </p:sp>
      <p:sp>
        <p:nvSpPr>
          <p:cNvPr id="3" name="object 3"/>
          <p:cNvSpPr txBox="1"/>
          <p:nvPr/>
        </p:nvSpPr>
        <p:spPr>
          <a:xfrm>
            <a:off x="334467" y="4388661"/>
            <a:ext cx="8531225" cy="214802"/>
          </a:xfrm>
          <a:prstGeom prst="rect">
            <a:avLst/>
          </a:prstGeom>
        </p:spPr>
        <p:txBody>
          <a:bodyPr vert="horz" wrap="square" lIns="0" tIns="45085" rIns="0" bIns="0" rtlCol="0">
            <a:spAutoFit/>
          </a:bodyPr>
          <a:lstStyle/>
          <a:p>
            <a:pPr marL="12700">
              <a:lnSpc>
                <a:spcPct val="100000"/>
              </a:lnSpc>
              <a:spcBef>
                <a:spcPts val="355"/>
              </a:spcBef>
            </a:pPr>
            <a:r>
              <a:rPr lang="en-IN" sz="1100" dirty="0">
                <a:latin typeface="Arial" panose="020B0604020202020204" pitchFamily="34" charset="0"/>
                <a:cs typeface="Arial" panose="020B0604020202020204" pitchFamily="34" charset="0"/>
              </a:rPr>
              <a:t>Majority of people prefer room type A. Room type H and L are least preferred among the customers</a:t>
            </a:r>
            <a:endParaRPr sz="11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BF8996-C564-1B76-3E95-583C63A57D32}"/>
              </a:ext>
            </a:extLst>
          </p:cNvPr>
          <p:cNvPicPr>
            <a:picLocks noChangeAspect="1"/>
          </p:cNvPicPr>
          <p:nvPr/>
        </p:nvPicPr>
        <p:blipFill>
          <a:blip r:embed="rId2" cstate="print">
            <a:alphaModFix amt="90000"/>
            <a:extLst>
              <a:ext uri="{28A0092B-C50C-407E-A947-70E740481C1C}">
                <a14:useLocalDpi xmlns:a14="http://schemas.microsoft.com/office/drawing/2010/main" val="0"/>
              </a:ext>
            </a:extLst>
          </a:blip>
          <a:stretch>
            <a:fillRect/>
          </a:stretch>
        </p:blipFill>
        <p:spPr>
          <a:xfrm>
            <a:off x="1815410" y="593725"/>
            <a:ext cx="5728390" cy="3437035"/>
          </a:xfrm>
          <a:prstGeom prst="rect">
            <a:avLst/>
          </a:prstGeom>
          <a:pattFill prst="pct60">
            <a:fgClr>
              <a:schemeClr val="accent1"/>
            </a:fgClr>
            <a:bgClr>
              <a:schemeClr val="bg1"/>
            </a:bgClr>
          </a:patt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1840" y="79568"/>
            <a:ext cx="2560320" cy="290464"/>
          </a:xfrm>
          <a:prstGeom prst="rect">
            <a:avLst/>
          </a:prstGeom>
        </p:spPr>
        <p:txBody>
          <a:bodyPr vert="horz" wrap="square" lIns="0" tIns="13335" rIns="0" bIns="0" rtlCol="0">
            <a:spAutoFit/>
          </a:bodyPr>
          <a:lstStyle/>
          <a:p>
            <a:pPr marL="12700">
              <a:lnSpc>
                <a:spcPct val="100000"/>
              </a:lnSpc>
              <a:spcBef>
                <a:spcPts val="105"/>
              </a:spcBef>
            </a:pPr>
            <a:r>
              <a:rPr sz="1800" dirty="0">
                <a:latin typeface="Arial"/>
                <a:cs typeface="Arial"/>
              </a:rPr>
              <a:t>Preferred</a:t>
            </a:r>
            <a:r>
              <a:rPr sz="1800" spc="-55" dirty="0">
                <a:latin typeface="Arial"/>
                <a:cs typeface="Arial"/>
              </a:rPr>
              <a:t> </a:t>
            </a:r>
            <a:r>
              <a:rPr sz="1800" dirty="0">
                <a:latin typeface="Arial"/>
                <a:cs typeface="Arial"/>
              </a:rPr>
              <a:t>stay</a:t>
            </a:r>
            <a:r>
              <a:rPr sz="1800" spc="-40" dirty="0">
                <a:latin typeface="Arial"/>
                <a:cs typeface="Arial"/>
              </a:rPr>
              <a:t> </a:t>
            </a:r>
            <a:r>
              <a:rPr sz="1800" spc="-10" dirty="0">
                <a:latin typeface="Arial"/>
                <a:cs typeface="Arial"/>
              </a:rPr>
              <a:t>period</a:t>
            </a:r>
            <a:endParaRPr sz="1800" dirty="0">
              <a:latin typeface="Arial"/>
              <a:cs typeface="Arial"/>
            </a:endParaRPr>
          </a:p>
        </p:txBody>
      </p:sp>
      <p:sp>
        <p:nvSpPr>
          <p:cNvPr id="3" name="object 3"/>
          <p:cNvSpPr txBox="1"/>
          <p:nvPr/>
        </p:nvSpPr>
        <p:spPr>
          <a:xfrm>
            <a:off x="533400" y="4327525"/>
            <a:ext cx="7220584" cy="588559"/>
          </a:xfrm>
          <a:prstGeom prst="rect">
            <a:avLst/>
          </a:prstGeom>
        </p:spPr>
        <p:txBody>
          <a:bodyPr vert="horz" wrap="square" lIns="0" tIns="12700" rIns="0" bIns="0" rtlCol="0">
            <a:spAutoFit/>
          </a:bodyPr>
          <a:lstStyle/>
          <a:p>
            <a:pPr marL="12700" marR="5080">
              <a:lnSpc>
                <a:spcPct val="114300"/>
              </a:lnSpc>
              <a:spcBef>
                <a:spcPts val="100"/>
              </a:spcBef>
            </a:pPr>
            <a:r>
              <a:rPr lang="en-IN" sz="1100" dirty="0">
                <a:latin typeface="Arial" panose="020B0604020202020204" pitchFamily="34" charset="0"/>
                <a:cs typeface="Arial" panose="020B0604020202020204" pitchFamily="34" charset="0"/>
              </a:rPr>
              <a:t>Generally, people prefer City hotel for shorter stays and Resort hotel for longer stays. Preferred stay in City hotel is between 1 to 4 days and 1 to 7 days in Resort hotel</a:t>
            </a:r>
          </a:p>
          <a:p>
            <a:pPr marL="12700" marR="5080">
              <a:lnSpc>
                <a:spcPct val="114300"/>
              </a:lnSpc>
              <a:spcBef>
                <a:spcPts val="100"/>
              </a:spcBef>
            </a:pPr>
            <a:r>
              <a:rPr lang="en-IN" sz="1100" dirty="0">
                <a:latin typeface="Arial" panose="020B0604020202020204" pitchFamily="34" charset="0"/>
                <a:cs typeface="Arial" panose="020B0604020202020204" pitchFamily="34" charset="0"/>
              </a:rPr>
              <a:t> </a:t>
            </a:r>
            <a:endParaRPr sz="11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42F2596-BE08-C8E6-41D4-D80059A859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753" y="406341"/>
            <a:ext cx="6526502" cy="37294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1279</Words>
  <Application>Microsoft Office PowerPoint</Application>
  <PresentationFormat>Custom</PresentationFormat>
  <Paragraphs>92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DejaVu Sans</vt:lpstr>
      <vt:lpstr>Noto Mono</vt:lpstr>
      <vt:lpstr>Times New Roman</vt:lpstr>
      <vt:lpstr>Trebuchet MS</vt:lpstr>
      <vt:lpstr>Verdana</vt:lpstr>
      <vt:lpstr>Office Theme</vt:lpstr>
      <vt:lpstr>EDA Capstone Project</vt:lpstr>
      <vt:lpstr>Introduction</vt:lpstr>
      <vt:lpstr>Features</vt:lpstr>
      <vt:lpstr>Data Wrangling</vt:lpstr>
      <vt:lpstr>Reservation Status Analysis</vt:lpstr>
      <vt:lpstr>           Comparative study of reservation in each month</vt:lpstr>
      <vt:lpstr>Monthly analysis of Average daily rate</vt:lpstr>
      <vt:lpstr>Preference of different room type</vt:lpstr>
      <vt:lpstr>Preferred stay period</vt:lpstr>
      <vt:lpstr>Analysis of Market Segments</vt:lpstr>
      <vt:lpstr>Analysis on special requests</vt:lpstr>
      <vt:lpstr>Analysis based on Country</vt:lpstr>
      <vt:lpstr>            Analysis of Lead Time</vt:lpstr>
      <vt:lpstr>            Relationship between Average daily rate and Total Stay</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Md Haque (IND)</cp:lastModifiedBy>
  <cp:revision>1</cp:revision>
  <dcterms:created xsi:type="dcterms:W3CDTF">2024-07-06T20:38:38Z</dcterms:created>
  <dcterms:modified xsi:type="dcterms:W3CDTF">2024-07-06T22:55:48Z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2022-08-30T00:00:00Z</vt:filetime>
  </property>
  <property fmtid="{D5CDD505-2E9C-101B-9397-08002B2CF9AE}" pid="3" name="Creator">
    <vt:lpwstr>Microsoft® PowerPoint® 2016</vt:lpwstr>
  </property>
  <property fmtid="{D5CDD505-2E9C-101B-9397-08002B2CF9AE}" pid="4" name="LastSaved">
    <vt:filetime>2024-07-06T00:00:00Z</vt:filetime>
  </property>
  <property fmtid="{D5CDD505-2E9C-101B-9397-08002B2CF9AE}" pid="5" name="Producer">
    <vt:lpwstr>3-Heights(TM) PDF Security Shell 4.8.25.2 (http://www.pdf-tools.com)</vt:lpwstr>
  </property>
</Properties>
</file>