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5" name="Picture 4" descr="A green neon sign with a letter on it&#10;&#10;AI-generated content may be incorrect.">
            <a:extLst>
              <a:ext uri="{FF2B5EF4-FFF2-40B4-BE49-F238E27FC236}">
                <a16:creationId xmlns:a16="http://schemas.microsoft.com/office/drawing/2014/main" id="{814AE5DF-C4A2-9AAA-C844-E10979802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61" y="1415846"/>
            <a:ext cx="5154254" cy="38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731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krishna kr</cp:lastModifiedBy>
  <cp:revision>13</cp:revision>
  <dcterms:created xsi:type="dcterms:W3CDTF">2025-05-11T09:17:40Z</dcterms:created>
  <dcterms:modified xsi:type="dcterms:W3CDTF">2025-07-17T19:00:01Z</dcterms:modified>
</cp:coreProperties>
</file>