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9"/>
  </p:notesMasterIdLst>
  <p:sldIdLst>
    <p:sldId id="256" r:id="rId2"/>
    <p:sldId id="273" r:id="rId3"/>
    <p:sldId id="274" r:id="rId4"/>
    <p:sldId id="257" r:id="rId5"/>
    <p:sldId id="258" r:id="rId6"/>
    <p:sldId id="260" r:id="rId7"/>
    <p:sldId id="261" r:id="rId8"/>
    <p:sldId id="262" r:id="rId9"/>
    <p:sldId id="263" r:id="rId10"/>
    <p:sldId id="264" r:id="rId11"/>
    <p:sldId id="265" r:id="rId12"/>
    <p:sldId id="266" r:id="rId13"/>
    <p:sldId id="267" r:id="rId14"/>
    <p:sldId id="268" r:id="rId15"/>
    <p:sldId id="272" r:id="rId16"/>
    <p:sldId id="270" r:id="rId17"/>
    <p:sldId id="271" r:id="rId18"/>
  </p:sldIdLst>
  <p:sldSz cx="9144000" cy="5143500" type="screen16x9"/>
  <p:notesSz cx="6858000" cy="9144000"/>
  <p:embeddedFontLst>
    <p:embeddedFont>
      <p:font typeface="Catamaran" panose="020B0604020202020204" charset="0"/>
      <p:regular r:id="rId20"/>
      <p:bold r:id="rId21"/>
    </p:embeddedFont>
    <p:embeddedFont>
      <p:font typeface="Fredoka One" panose="02000000000000000000" pitchFamily="2" charset="0"/>
      <p:regular r:id="rId22"/>
    </p:embeddedFont>
    <p:embeddedFont>
      <p:font typeface="Hind Siliguri SemiBold" panose="02000000000000000000" pitchFamily="2" charset="0"/>
      <p:regular r:id="rId23"/>
      <p:bold r:id="rId24"/>
    </p:embeddedFont>
    <p:embeddedFont>
      <p:font typeface="Open Sans" panose="020B0606030504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D09037-150E-420F-85F5-5B124CC07D90}" v="10" dt="2024-07-05T11:18:15.291"/>
    <p1510:client id="{31114B5C-2F95-4787-8324-A584CA69D0F0}" v="25" dt="2024-07-05T19:57:33.124"/>
  </p1510:revLst>
</p1510:revInfo>
</file>

<file path=ppt/tableStyles.xml><?xml version="1.0" encoding="utf-8"?>
<a:tblStyleLst xmlns:a="http://schemas.openxmlformats.org/drawingml/2006/main" def="{E7BD33B6-3350-4121-8ECF-14C9817AB0D8}">
  <a:tblStyle styleId="{E7BD33B6-3350-4121-8ECF-14C9817AB0D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cer\Desktop\METRIC.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IN"/>
              <a:t>SUMMARY STATISTICS</a:t>
            </a:r>
          </a:p>
        </c:rich>
      </c:tx>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METRIC!$A$2</c:f>
              <c:strCache>
                <c:ptCount val="1"/>
                <c:pt idx="0">
                  <c:v>Mean</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METRIC!$B$1:$F$1</c:f>
              <c:strCache>
                <c:ptCount val="5"/>
                <c:pt idx="0">
                  <c:v>Credit Score</c:v>
                </c:pt>
                <c:pt idx="1">
                  <c:v>Age</c:v>
                </c:pt>
                <c:pt idx="2">
                  <c:v>Tenure</c:v>
                </c:pt>
                <c:pt idx="3">
                  <c:v>Balance</c:v>
                </c:pt>
                <c:pt idx="4">
                  <c:v>EstimatedSalary</c:v>
                </c:pt>
              </c:strCache>
            </c:strRef>
          </c:cat>
          <c:val>
            <c:numRef>
              <c:f>METRIC!$B$2:$F$2</c:f>
              <c:numCache>
                <c:formatCode>General</c:formatCode>
                <c:ptCount val="5"/>
                <c:pt idx="0">
                  <c:v>650.53</c:v>
                </c:pt>
                <c:pt idx="1">
                  <c:v>38.92</c:v>
                </c:pt>
                <c:pt idx="2">
                  <c:v>5.01</c:v>
                </c:pt>
                <c:pt idx="3">
                  <c:v>76485.89</c:v>
                </c:pt>
                <c:pt idx="4">
                  <c:v>100090.24000000001</c:v>
                </c:pt>
              </c:numCache>
            </c:numRef>
          </c:val>
          <c:extLst>
            <c:ext xmlns:c16="http://schemas.microsoft.com/office/drawing/2014/chart" uri="{C3380CC4-5D6E-409C-BE32-E72D297353CC}">
              <c16:uniqueId val="{00000000-91EA-48C4-BBA5-BA17D6BF4FD3}"/>
            </c:ext>
          </c:extLst>
        </c:ser>
        <c:ser>
          <c:idx val="1"/>
          <c:order val="1"/>
          <c:tx>
            <c:strRef>
              <c:f>METRIC!$A$3</c:f>
              <c:strCache>
                <c:ptCount val="1"/>
                <c:pt idx="0">
                  <c:v>Median</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METRIC!$B$1:$F$1</c:f>
              <c:strCache>
                <c:ptCount val="5"/>
                <c:pt idx="0">
                  <c:v>Credit Score</c:v>
                </c:pt>
                <c:pt idx="1">
                  <c:v>Age</c:v>
                </c:pt>
                <c:pt idx="2">
                  <c:v>Tenure</c:v>
                </c:pt>
                <c:pt idx="3">
                  <c:v>Balance</c:v>
                </c:pt>
                <c:pt idx="4">
                  <c:v>EstimatedSalary</c:v>
                </c:pt>
              </c:strCache>
            </c:strRef>
          </c:cat>
          <c:val>
            <c:numRef>
              <c:f>METRIC!$B$3:$F$3</c:f>
              <c:numCache>
                <c:formatCode>General</c:formatCode>
                <c:ptCount val="5"/>
                <c:pt idx="0">
                  <c:v>652</c:v>
                </c:pt>
                <c:pt idx="1">
                  <c:v>37</c:v>
                </c:pt>
                <c:pt idx="2">
                  <c:v>5</c:v>
                </c:pt>
                <c:pt idx="3">
                  <c:v>97198.54</c:v>
                </c:pt>
                <c:pt idx="4">
                  <c:v>100193.92</c:v>
                </c:pt>
              </c:numCache>
            </c:numRef>
          </c:val>
          <c:extLst>
            <c:ext xmlns:c16="http://schemas.microsoft.com/office/drawing/2014/chart" uri="{C3380CC4-5D6E-409C-BE32-E72D297353CC}">
              <c16:uniqueId val="{00000001-91EA-48C4-BBA5-BA17D6BF4FD3}"/>
            </c:ext>
          </c:extLst>
        </c:ser>
        <c:ser>
          <c:idx val="2"/>
          <c:order val="2"/>
          <c:tx>
            <c:strRef>
              <c:f>METRIC!$A$4</c:f>
              <c:strCache>
                <c:ptCount val="1"/>
                <c:pt idx="0">
                  <c:v>Min</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METRIC!$B$1:$F$1</c:f>
              <c:strCache>
                <c:ptCount val="5"/>
                <c:pt idx="0">
                  <c:v>Credit Score</c:v>
                </c:pt>
                <c:pt idx="1">
                  <c:v>Age</c:v>
                </c:pt>
                <c:pt idx="2">
                  <c:v>Tenure</c:v>
                </c:pt>
                <c:pt idx="3">
                  <c:v>Balance</c:v>
                </c:pt>
                <c:pt idx="4">
                  <c:v>EstimatedSalary</c:v>
                </c:pt>
              </c:strCache>
            </c:strRef>
          </c:cat>
          <c:val>
            <c:numRef>
              <c:f>METRIC!$B$4:$F$4</c:f>
              <c:numCache>
                <c:formatCode>General</c:formatCode>
                <c:ptCount val="5"/>
                <c:pt idx="0">
                  <c:v>350</c:v>
                </c:pt>
                <c:pt idx="1">
                  <c:v>18</c:v>
                </c:pt>
                <c:pt idx="2">
                  <c:v>0</c:v>
                </c:pt>
                <c:pt idx="3">
                  <c:v>0</c:v>
                </c:pt>
                <c:pt idx="4">
                  <c:v>11.58</c:v>
                </c:pt>
              </c:numCache>
            </c:numRef>
          </c:val>
          <c:extLst>
            <c:ext xmlns:c16="http://schemas.microsoft.com/office/drawing/2014/chart" uri="{C3380CC4-5D6E-409C-BE32-E72D297353CC}">
              <c16:uniqueId val="{00000002-91EA-48C4-BBA5-BA17D6BF4FD3}"/>
            </c:ext>
          </c:extLst>
        </c:ser>
        <c:ser>
          <c:idx val="3"/>
          <c:order val="3"/>
          <c:tx>
            <c:strRef>
              <c:f>METRIC!$A$5</c:f>
              <c:strCache>
                <c:ptCount val="1"/>
                <c:pt idx="0">
                  <c:v>Max</c:v>
                </c:pt>
              </c:strCache>
            </c:strRef>
          </c:tx>
          <c:spPr>
            <a:pattFill prst="narHorz">
              <a:fgClr>
                <a:schemeClr val="accent4"/>
              </a:fgClr>
              <a:bgClr>
                <a:schemeClr val="accent4">
                  <a:lumMod val="20000"/>
                  <a:lumOff val="80000"/>
                </a:schemeClr>
              </a:bgClr>
            </a:pattFill>
            <a:ln>
              <a:noFill/>
            </a:ln>
            <a:effectLst>
              <a:innerShdw blurRad="114300">
                <a:schemeClr val="accent4"/>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METRIC!$B$1:$F$1</c:f>
              <c:strCache>
                <c:ptCount val="5"/>
                <c:pt idx="0">
                  <c:v>Credit Score</c:v>
                </c:pt>
                <c:pt idx="1">
                  <c:v>Age</c:v>
                </c:pt>
                <c:pt idx="2">
                  <c:v>Tenure</c:v>
                </c:pt>
                <c:pt idx="3">
                  <c:v>Balance</c:v>
                </c:pt>
                <c:pt idx="4">
                  <c:v>EstimatedSalary</c:v>
                </c:pt>
              </c:strCache>
            </c:strRef>
          </c:cat>
          <c:val>
            <c:numRef>
              <c:f>METRIC!$B$5:$F$5</c:f>
              <c:numCache>
                <c:formatCode>General</c:formatCode>
                <c:ptCount val="5"/>
                <c:pt idx="0">
                  <c:v>850</c:v>
                </c:pt>
                <c:pt idx="1">
                  <c:v>92</c:v>
                </c:pt>
                <c:pt idx="2">
                  <c:v>10</c:v>
                </c:pt>
                <c:pt idx="3">
                  <c:v>250898.09</c:v>
                </c:pt>
                <c:pt idx="4">
                  <c:v>199992.48</c:v>
                </c:pt>
              </c:numCache>
            </c:numRef>
          </c:val>
          <c:extLst>
            <c:ext xmlns:c16="http://schemas.microsoft.com/office/drawing/2014/chart" uri="{C3380CC4-5D6E-409C-BE32-E72D297353CC}">
              <c16:uniqueId val="{00000003-91EA-48C4-BBA5-BA17D6BF4FD3}"/>
            </c:ext>
          </c:extLst>
        </c:ser>
        <c:ser>
          <c:idx val="4"/>
          <c:order val="4"/>
          <c:tx>
            <c:strRef>
              <c:f>METRIC!$A$6</c:f>
              <c:strCache>
                <c:ptCount val="1"/>
                <c:pt idx="0">
                  <c:v>STDDEV</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METRIC!$B$1:$F$1</c:f>
              <c:strCache>
                <c:ptCount val="5"/>
                <c:pt idx="0">
                  <c:v>Credit Score</c:v>
                </c:pt>
                <c:pt idx="1">
                  <c:v>Age</c:v>
                </c:pt>
                <c:pt idx="2">
                  <c:v>Tenure</c:v>
                </c:pt>
                <c:pt idx="3">
                  <c:v>Balance</c:v>
                </c:pt>
                <c:pt idx="4">
                  <c:v>EstimatedSalary</c:v>
                </c:pt>
              </c:strCache>
            </c:strRef>
          </c:cat>
          <c:val>
            <c:numRef>
              <c:f>METRIC!$B$6:$F$6</c:f>
              <c:numCache>
                <c:formatCode>General</c:formatCode>
                <c:ptCount val="5"/>
                <c:pt idx="0">
                  <c:v>96.65</c:v>
                </c:pt>
                <c:pt idx="1">
                  <c:v>10.49</c:v>
                </c:pt>
                <c:pt idx="2">
                  <c:v>2.89</c:v>
                </c:pt>
                <c:pt idx="3">
                  <c:v>62397.41</c:v>
                </c:pt>
                <c:pt idx="4">
                  <c:v>57510.49</c:v>
                </c:pt>
              </c:numCache>
            </c:numRef>
          </c:val>
          <c:extLst>
            <c:ext xmlns:c16="http://schemas.microsoft.com/office/drawing/2014/chart" uri="{C3380CC4-5D6E-409C-BE32-E72D297353CC}">
              <c16:uniqueId val="{00000004-91EA-48C4-BBA5-BA17D6BF4FD3}"/>
            </c:ext>
          </c:extLst>
        </c:ser>
        <c:dLbls>
          <c:dLblPos val="ctr"/>
          <c:showLegendKey val="0"/>
          <c:showVal val="1"/>
          <c:showCatName val="0"/>
          <c:showSerName val="0"/>
          <c:showPercent val="0"/>
          <c:showBubbleSize val="0"/>
        </c:dLbls>
        <c:gapWidth val="150"/>
        <c:overlap val="100"/>
        <c:axId val="752810000"/>
        <c:axId val="621927584"/>
      </c:barChart>
      <c:catAx>
        <c:axId val="75281000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21927584"/>
        <c:crosses val="autoZero"/>
        <c:auto val="1"/>
        <c:lblAlgn val="ctr"/>
        <c:lblOffset val="100"/>
        <c:noMultiLvlLbl val="0"/>
      </c:catAx>
      <c:valAx>
        <c:axId val="621927584"/>
        <c:scaling>
          <c:orientation val="minMax"/>
        </c:scaling>
        <c:delete val="0"/>
        <c:axPos val="l"/>
        <c:majorGridlines>
          <c:spPr>
            <a:ln>
              <a:solidFill>
                <a:schemeClr val="tx1">
                  <a:lumMod val="15000"/>
                  <a:lumOff val="85000"/>
                </a:schemeClr>
              </a:solidFill>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528100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9">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styleClr val="auto"/>
    </cs:lnRef>
    <cs:fillRef idx="0">
      <cs:styleClr val="auto"/>
    </cs:fillRef>
    <cs:effectRef idx="0"/>
    <cs:fontRef idx="minor">
      <a:schemeClr val="tx1"/>
    </cs:fontRef>
    <cs:spPr>
      <a:pattFill prst="ltDnDiag">
        <a:fgClr>
          <a:schemeClr val="phClr"/>
        </a:fgClr>
        <a:bgClr>
          <a:schemeClr val="phClr">
            <a:lumMod val="20000"/>
            <a:lumOff val="80000"/>
          </a:schemeClr>
        </a:bgClr>
      </a:pattFill>
      <a:ln>
        <a:solidFill>
          <a:schemeClr val="phClr"/>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spPr>
      <a:ln w="19050" cap="flat" cmpd="sng" algn="ctr">
        <a:solidFill>
          <a:schemeClr val="tx1">
            <a:lumMod val="25000"/>
            <a:lumOff val="75000"/>
          </a:schemeClr>
        </a:solidFill>
        <a:round/>
      </a:ln>
    </cs:spPr>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2383c824d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2383c824d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12383c824df_0_9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12383c824df_0_9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12383c824df_0_6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12383c824df_0_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2383c824df_0_9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12383c824df_0_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c6ac5e8787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c6ac5e8787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e3df40adf0_3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e3df40adf0_3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2383c824d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2383c824d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2383c824df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2383c824df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2383c824df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2383c824df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2383c824df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2383c824df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98150" y="295800"/>
            <a:ext cx="8747700" cy="4551900"/>
          </a:xfrm>
          <a:prstGeom prst="roundRect">
            <a:avLst>
              <a:gd name="adj" fmla="val 338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flipH="1">
            <a:off x="722369" y="1125307"/>
            <a:ext cx="4252500" cy="22053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5500"/>
              <a:buNone/>
              <a:defRPr sz="42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flipH="1">
            <a:off x="722369" y="3612482"/>
            <a:ext cx="4252500" cy="46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3_1_4">
    <p:spTree>
      <p:nvGrpSpPr>
        <p:cNvPr id="1" name="Shape 107"/>
        <p:cNvGrpSpPr/>
        <p:nvPr/>
      </p:nvGrpSpPr>
      <p:grpSpPr>
        <a:xfrm>
          <a:off x="0" y="0"/>
          <a:ext cx="0" cy="0"/>
          <a:chOff x="0" y="0"/>
          <a:chExt cx="0" cy="0"/>
        </a:xfrm>
      </p:grpSpPr>
      <p:sp>
        <p:nvSpPr>
          <p:cNvPr id="108" name="Google Shape;108;p19"/>
          <p:cNvSpPr/>
          <p:nvPr/>
        </p:nvSpPr>
        <p:spPr>
          <a:xfrm>
            <a:off x="198150" y="1161975"/>
            <a:ext cx="8747700" cy="3685800"/>
          </a:xfrm>
          <a:prstGeom prst="roundRect">
            <a:avLst>
              <a:gd name="adj" fmla="val 4214"/>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9"/>
          <p:cNvSpPr txBox="1">
            <a:spLocks noGrp="1"/>
          </p:cNvSpPr>
          <p:nvPr>
            <p:ph type="title"/>
          </p:nvPr>
        </p:nvSpPr>
        <p:spPr>
          <a:xfrm>
            <a:off x="720000" y="387600"/>
            <a:ext cx="77016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110" name="Google Shape;110;p19"/>
          <p:cNvSpPr txBox="1">
            <a:spLocks noGrp="1"/>
          </p:cNvSpPr>
          <p:nvPr>
            <p:ph type="title" idx="2" hasCustomPrompt="1"/>
          </p:nvPr>
        </p:nvSpPr>
        <p:spPr>
          <a:xfrm flipH="1">
            <a:off x="3426330" y="1901615"/>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11" name="Google Shape;111;p19"/>
          <p:cNvSpPr txBox="1">
            <a:spLocks noGrp="1"/>
          </p:cNvSpPr>
          <p:nvPr>
            <p:ph type="subTitle" idx="1"/>
          </p:nvPr>
        </p:nvSpPr>
        <p:spPr>
          <a:xfrm flipH="1">
            <a:off x="828152" y="1662046"/>
            <a:ext cx="2395200" cy="371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200">
                <a:latin typeface="Hind Siliguri SemiBold"/>
                <a:ea typeface="Hind Siliguri SemiBold"/>
                <a:cs typeface="Hind Siliguri SemiBold"/>
                <a:sym typeface="Hind Siliguri SemiBold"/>
              </a:defRPr>
            </a:lvl1pPr>
            <a:lvl2pPr lvl="1" algn="r" rtl="0">
              <a:lnSpc>
                <a:spcPct val="100000"/>
              </a:lnSpc>
              <a:spcBef>
                <a:spcPts val="0"/>
              </a:spcBef>
              <a:spcAft>
                <a:spcPts val="0"/>
              </a:spcAft>
              <a:buNone/>
              <a:defRPr sz="2200">
                <a:latin typeface="Hind Siliguri SemiBold"/>
                <a:ea typeface="Hind Siliguri SemiBold"/>
                <a:cs typeface="Hind Siliguri SemiBold"/>
                <a:sym typeface="Hind Siliguri SemiBold"/>
              </a:defRPr>
            </a:lvl2pPr>
            <a:lvl3pPr lvl="2" algn="r" rtl="0">
              <a:lnSpc>
                <a:spcPct val="100000"/>
              </a:lnSpc>
              <a:spcBef>
                <a:spcPts val="0"/>
              </a:spcBef>
              <a:spcAft>
                <a:spcPts val="0"/>
              </a:spcAft>
              <a:buNone/>
              <a:defRPr sz="2200">
                <a:latin typeface="Hind Siliguri SemiBold"/>
                <a:ea typeface="Hind Siliguri SemiBold"/>
                <a:cs typeface="Hind Siliguri SemiBold"/>
                <a:sym typeface="Hind Siliguri SemiBold"/>
              </a:defRPr>
            </a:lvl3pPr>
            <a:lvl4pPr lvl="3" algn="r" rtl="0">
              <a:lnSpc>
                <a:spcPct val="100000"/>
              </a:lnSpc>
              <a:spcBef>
                <a:spcPts val="0"/>
              </a:spcBef>
              <a:spcAft>
                <a:spcPts val="0"/>
              </a:spcAft>
              <a:buNone/>
              <a:defRPr sz="2200">
                <a:latin typeface="Hind Siliguri SemiBold"/>
                <a:ea typeface="Hind Siliguri SemiBold"/>
                <a:cs typeface="Hind Siliguri SemiBold"/>
                <a:sym typeface="Hind Siliguri SemiBold"/>
              </a:defRPr>
            </a:lvl4pPr>
            <a:lvl5pPr lvl="4" algn="r" rtl="0">
              <a:lnSpc>
                <a:spcPct val="100000"/>
              </a:lnSpc>
              <a:spcBef>
                <a:spcPts val="0"/>
              </a:spcBef>
              <a:spcAft>
                <a:spcPts val="0"/>
              </a:spcAft>
              <a:buNone/>
              <a:defRPr sz="2200">
                <a:latin typeface="Hind Siliguri SemiBold"/>
                <a:ea typeface="Hind Siliguri SemiBold"/>
                <a:cs typeface="Hind Siliguri SemiBold"/>
                <a:sym typeface="Hind Siliguri SemiBold"/>
              </a:defRPr>
            </a:lvl5pPr>
            <a:lvl6pPr lvl="5" algn="r" rtl="0">
              <a:lnSpc>
                <a:spcPct val="100000"/>
              </a:lnSpc>
              <a:spcBef>
                <a:spcPts val="0"/>
              </a:spcBef>
              <a:spcAft>
                <a:spcPts val="0"/>
              </a:spcAft>
              <a:buNone/>
              <a:defRPr sz="2200">
                <a:latin typeface="Hind Siliguri SemiBold"/>
                <a:ea typeface="Hind Siliguri SemiBold"/>
                <a:cs typeface="Hind Siliguri SemiBold"/>
                <a:sym typeface="Hind Siliguri SemiBold"/>
              </a:defRPr>
            </a:lvl6pPr>
            <a:lvl7pPr lvl="6" algn="r" rtl="0">
              <a:lnSpc>
                <a:spcPct val="100000"/>
              </a:lnSpc>
              <a:spcBef>
                <a:spcPts val="0"/>
              </a:spcBef>
              <a:spcAft>
                <a:spcPts val="0"/>
              </a:spcAft>
              <a:buNone/>
              <a:defRPr sz="2200">
                <a:latin typeface="Hind Siliguri SemiBold"/>
                <a:ea typeface="Hind Siliguri SemiBold"/>
                <a:cs typeface="Hind Siliguri SemiBold"/>
                <a:sym typeface="Hind Siliguri SemiBold"/>
              </a:defRPr>
            </a:lvl7pPr>
            <a:lvl8pPr lvl="7" algn="r" rtl="0">
              <a:lnSpc>
                <a:spcPct val="100000"/>
              </a:lnSpc>
              <a:spcBef>
                <a:spcPts val="0"/>
              </a:spcBef>
              <a:spcAft>
                <a:spcPts val="0"/>
              </a:spcAft>
              <a:buNone/>
              <a:defRPr sz="2200">
                <a:latin typeface="Hind Siliguri SemiBold"/>
                <a:ea typeface="Hind Siliguri SemiBold"/>
                <a:cs typeface="Hind Siliguri SemiBold"/>
                <a:sym typeface="Hind Siliguri SemiBold"/>
              </a:defRPr>
            </a:lvl8pPr>
            <a:lvl9pPr lvl="8" algn="r" rtl="0">
              <a:lnSpc>
                <a:spcPct val="100000"/>
              </a:lnSpc>
              <a:spcBef>
                <a:spcPts val="0"/>
              </a:spcBef>
              <a:spcAft>
                <a:spcPts val="0"/>
              </a:spcAft>
              <a:buNone/>
              <a:defRPr sz="2200">
                <a:latin typeface="Hind Siliguri SemiBold"/>
                <a:ea typeface="Hind Siliguri SemiBold"/>
                <a:cs typeface="Hind Siliguri SemiBold"/>
                <a:sym typeface="Hind Siliguri SemiBold"/>
              </a:defRPr>
            </a:lvl9pPr>
          </a:lstStyle>
          <a:p>
            <a:endParaRPr/>
          </a:p>
        </p:txBody>
      </p:sp>
      <p:sp>
        <p:nvSpPr>
          <p:cNvPr id="112" name="Google Shape;112;p19"/>
          <p:cNvSpPr txBox="1">
            <a:spLocks noGrp="1"/>
          </p:cNvSpPr>
          <p:nvPr>
            <p:ph type="subTitle" idx="3"/>
          </p:nvPr>
        </p:nvSpPr>
        <p:spPr>
          <a:xfrm flipH="1">
            <a:off x="828152" y="2024516"/>
            <a:ext cx="2395200" cy="699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lvl1pPr>
            <a:lvl2pPr lvl="1" algn="r" rtl="0">
              <a:lnSpc>
                <a:spcPct val="100000"/>
              </a:lnSpc>
              <a:spcBef>
                <a:spcPts val="0"/>
              </a:spcBef>
              <a:spcAft>
                <a:spcPts val="0"/>
              </a:spcAft>
              <a:buNone/>
              <a:defRPr sz="1600"/>
            </a:lvl2pPr>
            <a:lvl3pPr lvl="2" algn="r" rtl="0">
              <a:lnSpc>
                <a:spcPct val="100000"/>
              </a:lnSpc>
              <a:spcBef>
                <a:spcPts val="0"/>
              </a:spcBef>
              <a:spcAft>
                <a:spcPts val="0"/>
              </a:spcAft>
              <a:buNone/>
              <a:defRPr sz="1600"/>
            </a:lvl3pPr>
            <a:lvl4pPr lvl="3" algn="r" rtl="0">
              <a:lnSpc>
                <a:spcPct val="100000"/>
              </a:lnSpc>
              <a:spcBef>
                <a:spcPts val="0"/>
              </a:spcBef>
              <a:spcAft>
                <a:spcPts val="0"/>
              </a:spcAft>
              <a:buNone/>
              <a:defRPr sz="1600"/>
            </a:lvl4pPr>
            <a:lvl5pPr lvl="4" algn="r" rtl="0">
              <a:lnSpc>
                <a:spcPct val="100000"/>
              </a:lnSpc>
              <a:spcBef>
                <a:spcPts val="0"/>
              </a:spcBef>
              <a:spcAft>
                <a:spcPts val="0"/>
              </a:spcAft>
              <a:buNone/>
              <a:defRPr sz="1600"/>
            </a:lvl5pPr>
            <a:lvl6pPr lvl="5" algn="r" rtl="0">
              <a:lnSpc>
                <a:spcPct val="100000"/>
              </a:lnSpc>
              <a:spcBef>
                <a:spcPts val="0"/>
              </a:spcBef>
              <a:spcAft>
                <a:spcPts val="0"/>
              </a:spcAft>
              <a:buNone/>
              <a:defRPr sz="1600"/>
            </a:lvl6pPr>
            <a:lvl7pPr lvl="6" algn="r" rtl="0">
              <a:lnSpc>
                <a:spcPct val="100000"/>
              </a:lnSpc>
              <a:spcBef>
                <a:spcPts val="0"/>
              </a:spcBef>
              <a:spcAft>
                <a:spcPts val="0"/>
              </a:spcAft>
              <a:buNone/>
              <a:defRPr sz="1600"/>
            </a:lvl7pPr>
            <a:lvl8pPr lvl="7" algn="r" rtl="0">
              <a:lnSpc>
                <a:spcPct val="100000"/>
              </a:lnSpc>
              <a:spcBef>
                <a:spcPts val="0"/>
              </a:spcBef>
              <a:spcAft>
                <a:spcPts val="0"/>
              </a:spcAft>
              <a:buNone/>
              <a:defRPr sz="1600"/>
            </a:lvl8pPr>
            <a:lvl9pPr lvl="8" algn="r" rtl="0">
              <a:lnSpc>
                <a:spcPct val="100000"/>
              </a:lnSpc>
              <a:spcBef>
                <a:spcPts val="0"/>
              </a:spcBef>
              <a:spcAft>
                <a:spcPts val="0"/>
              </a:spcAft>
              <a:buNone/>
              <a:defRPr sz="1600"/>
            </a:lvl9pPr>
          </a:lstStyle>
          <a:p>
            <a:endParaRPr/>
          </a:p>
        </p:txBody>
      </p:sp>
      <p:sp>
        <p:nvSpPr>
          <p:cNvPr id="113" name="Google Shape;113;p19"/>
          <p:cNvSpPr txBox="1">
            <a:spLocks noGrp="1"/>
          </p:cNvSpPr>
          <p:nvPr>
            <p:ph type="title" idx="4" hasCustomPrompt="1"/>
          </p:nvPr>
        </p:nvSpPr>
        <p:spPr>
          <a:xfrm flipH="1">
            <a:off x="3426330" y="3580843"/>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14" name="Google Shape;114;p19"/>
          <p:cNvSpPr txBox="1">
            <a:spLocks noGrp="1"/>
          </p:cNvSpPr>
          <p:nvPr>
            <p:ph type="subTitle" idx="5"/>
          </p:nvPr>
        </p:nvSpPr>
        <p:spPr>
          <a:xfrm flipH="1">
            <a:off x="828152" y="3341263"/>
            <a:ext cx="2395200" cy="371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200">
                <a:latin typeface="Hind Siliguri SemiBold"/>
                <a:ea typeface="Hind Siliguri SemiBold"/>
                <a:cs typeface="Hind Siliguri SemiBold"/>
                <a:sym typeface="Hind Siliguri SemiBold"/>
              </a:defRPr>
            </a:lvl1pPr>
            <a:lvl2pPr lvl="1" algn="r" rtl="0">
              <a:lnSpc>
                <a:spcPct val="100000"/>
              </a:lnSpc>
              <a:spcBef>
                <a:spcPts val="0"/>
              </a:spcBef>
              <a:spcAft>
                <a:spcPts val="0"/>
              </a:spcAft>
              <a:buNone/>
              <a:defRPr sz="2200">
                <a:latin typeface="Hind Siliguri SemiBold"/>
                <a:ea typeface="Hind Siliguri SemiBold"/>
                <a:cs typeface="Hind Siliguri SemiBold"/>
                <a:sym typeface="Hind Siliguri SemiBold"/>
              </a:defRPr>
            </a:lvl2pPr>
            <a:lvl3pPr lvl="2" algn="r" rtl="0">
              <a:lnSpc>
                <a:spcPct val="100000"/>
              </a:lnSpc>
              <a:spcBef>
                <a:spcPts val="0"/>
              </a:spcBef>
              <a:spcAft>
                <a:spcPts val="0"/>
              </a:spcAft>
              <a:buNone/>
              <a:defRPr sz="2200">
                <a:latin typeface="Hind Siliguri SemiBold"/>
                <a:ea typeface="Hind Siliguri SemiBold"/>
                <a:cs typeface="Hind Siliguri SemiBold"/>
                <a:sym typeface="Hind Siliguri SemiBold"/>
              </a:defRPr>
            </a:lvl3pPr>
            <a:lvl4pPr lvl="3" algn="r" rtl="0">
              <a:lnSpc>
                <a:spcPct val="100000"/>
              </a:lnSpc>
              <a:spcBef>
                <a:spcPts val="0"/>
              </a:spcBef>
              <a:spcAft>
                <a:spcPts val="0"/>
              </a:spcAft>
              <a:buNone/>
              <a:defRPr sz="2200">
                <a:latin typeface="Hind Siliguri SemiBold"/>
                <a:ea typeface="Hind Siliguri SemiBold"/>
                <a:cs typeface="Hind Siliguri SemiBold"/>
                <a:sym typeface="Hind Siliguri SemiBold"/>
              </a:defRPr>
            </a:lvl4pPr>
            <a:lvl5pPr lvl="4" algn="r" rtl="0">
              <a:lnSpc>
                <a:spcPct val="100000"/>
              </a:lnSpc>
              <a:spcBef>
                <a:spcPts val="0"/>
              </a:spcBef>
              <a:spcAft>
                <a:spcPts val="0"/>
              </a:spcAft>
              <a:buNone/>
              <a:defRPr sz="2200">
                <a:latin typeface="Hind Siliguri SemiBold"/>
                <a:ea typeface="Hind Siliguri SemiBold"/>
                <a:cs typeface="Hind Siliguri SemiBold"/>
                <a:sym typeface="Hind Siliguri SemiBold"/>
              </a:defRPr>
            </a:lvl5pPr>
            <a:lvl6pPr lvl="5" algn="r" rtl="0">
              <a:lnSpc>
                <a:spcPct val="100000"/>
              </a:lnSpc>
              <a:spcBef>
                <a:spcPts val="0"/>
              </a:spcBef>
              <a:spcAft>
                <a:spcPts val="0"/>
              </a:spcAft>
              <a:buNone/>
              <a:defRPr sz="2200">
                <a:latin typeface="Hind Siliguri SemiBold"/>
                <a:ea typeface="Hind Siliguri SemiBold"/>
                <a:cs typeface="Hind Siliguri SemiBold"/>
                <a:sym typeface="Hind Siliguri SemiBold"/>
              </a:defRPr>
            </a:lvl6pPr>
            <a:lvl7pPr lvl="6" algn="r" rtl="0">
              <a:lnSpc>
                <a:spcPct val="100000"/>
              </a:lnSpc>
              <a:spcBef>
                <a:spcPts val="0"/>
              </a:spcBef>
              <a:spcAft>
                <a:spcPts val="0"/>
              </a:spcAft>
              <a:buNone/>
              <a:defRPr sz="2200">
                <a:latin typeface="Hind Siliguri SemiBold"/>
                <a:ea typeface="Hind Siliguri SemiBold"/>
                <a:cs typeface="Hind Siliguri SemiBold"/>
                <a:sym typeface="Hind Siliguri SemiBold"/>
              </a:defRPr>
            </a:lvl7pPr>
            <a:lvl8pPr lvl="7" algn="r" rtl="0">
              <a:lnSpc>
                <a:spcPct val="100000"/>
              </a:lnSpc>
              <a:spcBef>
                <a:spcPts val="0"/>
              </a:spcBef>
              <a:spcAft>
                <a:spcPts val="0"/>
              </a:spcAft>
              <a:buNone/>
              <a:defRPr sz="2200">
                <a:latin typeface="Hind Siliguri SemiBold"/>
                <a:ea typeface="Hind Siliguri SemiBold"/>
                <a:cs typeface="Hind Siliguri SemiBold"/>
                <a:sym typeface="Hind Siliguri SemiBold"/>
              </a:defRPr>
            </a:lvl8pPr>
            <a:lvl9pPr lvl="8" algn="r" rtl="0">
              <a:lnSpc>
                <a:spcPct val="100000"/>
              </a:lnSpc>
              <a:spcBef>
                <a:spcPts val="0"/>
              </a:spcBef>
              <a:spcAft>
                <a:spcPts val="0"/>
              </a:spcAft>
              <a:buNone/>
              <a:defRPr sz="2200">
                <a:latin typeface="Hind Siliguri SemiBold"/>
                <a:ea typeface="Hind Siliguri SemiBold"/>
                <a:cs typeface="Hind Siliguri SemiBold"/>
                <a:sym typeface="Hind Siliguri SemiBold"/>
              </a:defRPr>
            </a:lvl9pPr>
          </a:lstStyle>
          <a:p>
            <a:endParaRPr/>
          </a:p>
        </p:txBody>
      </p:sp>
      <p:sp>
        <p:nvSpPr>
          <p:cNvPr id="115" name="Google Shape;115;p19"/>
          <p:cNvSpPr txBox="1">
            <a:spLocks noGrp="1"/>
          </p:cNvSpPr>
          <p:nvPr>
            <p:ph type="subTitle" idx="6"/>
          </p:nvPr>
        </p:nvSpPr>
        <p:spPr>
          <a:xfrm flipH="1">
            <a:off x="828152" y="3703733"/>
            <a:ext cx="2395200" cy="699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lvl1pPr>
            <a:lvl2pPr lvl="1" algn="r" rtl="0">
              <a:lnSpc>
                <a:spcPct val="100000"/>
              </a:lnSpc>
              <a:spcBef>
                <a:spcPts val="0"/>
              </a:spcBef>
              <a:spcAft>
                <a:spcPts val="0"/>
              </a:spcAft>
              <a:buNone/>
              <a:defRPr sz="1600"/>
            </a:lvl2pPr>
            <a:lvl3pPr lvl="2" algn="r" rtl="0">
              <a:lnSpc>
                <a:spcPct val="100000"/>
              </a:lnSpc>
              <a:spcBef>
                <a:spcPts val="0"/>
              </a:spcBef>
              <a:spcAft>
                <a:spcPts val="0"/>
              </a:spcAft>
              <a:buNone/>
              <a:defRPr sz="1600"/>
            </a:lvl3pPr>
            <a:lvl4pPr lvl="3" algn="r" rtl="0">
              <a:lnSpc>
                <a:spcPct val="100000"/>
              </a:lnSpc>
              <a:spcBef>
                <a:spcPts val="0"/>
              </a:spcBef>
              <a:spcAft>
                <a:spcPts val="0"/>
              </a:spcAft>
              <a:buNone/>
              <a:defRPr sz="1600"/>
            </a:lvl4pPr>
            <a:lvl5pPr lvl="4" algn="r" rtl="0">
              <a:lnSpc>
                <a:spcPct val="100000"/>
              </a:lnSpc>
              <a:spcBef>
                <a:spcPts val="0"/>
              </a:spcBef>
              <a:spcAft>
                <a:spcPts val="0"/>
              </a:spcAft>
              <a:buNone/>
              <a:defRPr sz="1600"/>
            </a:lvl5pPr>
            <a:lvl6pPr lvl="5" algn="r" rtl="0">
              <a:lnSpc>
                <a:spcPct val="100000"/>
              </a:lnSpc>
              <a:spcBef>
                <a:spcPts val="0"/>
              </a:spcBef>
              <a:spcAft>
                <a:spcPts val="0"/>
              </a:spcAft>
              <a:buNone/>
              <a:defRPr sz="1600"/>
            </a:lvl6pPr>
            <a:lvl7pPr lvl="6" algn="r" rtl="0">
              <a:lnSpc>
                <a:spcPct val="100000"/>
              </a:lnSpc>
              <a:spcBef>
                <a:spcPts val="0"/>
              </a:spcBef>
              <a:spcAft>
                <a:spcPts val="0"/>
              </a:spcAft>
              <a:buNone/>
              <a:defRPr sz="1600"/>
            </a:lvl7pPr>
            <a:lvl8pPr lvl="7" algn="r" rtl="0">
              <a:lnSpc>
                <a:spcPct val="100000"/>
              </a:lnSpc>
              <a:spcBef>
                <a:spcPts val="0"/>
              </a:spcBef>
              <a:spcAft>
                <a:spcPts val="0"/>
              </a:spcAft>
              <a:buNone/>
              <a:defRPr sz="1600"/>
            </a:lvl8pPr>
            <a:lvl9pPr lvl="8" algn="r" rtl="0">
              <a:lnSpc>
                <a:spcPct val="100000"/>
              </a:lnSpc>
              <a:spcBef>
                <a:spcPts val="0"/>
              </a:spcBef>
              <a:spcAft>
                <a:spcPts val="0"/>
              </a:spcAft>
              <a:buNone/>
              <a:defRPr sz="1600"/>
            </a:lvl9pPr>
          </a:lstStyle>
          <a:p>
            <a:endParaRPr/>
          </a:p>
        </p:txBody>
      </p:sp>
      <p:sp>
        <p:nvSpPr>
          <p:cNvPr id="116" name="Google Shape;116;p19"/>
          <p:cNvSpPr txBox="1">
            <a:spLocks noGrp="1"/>
          </p:cNvSpPr>
          <p:nvPr>
            <p:ph type="title" idx="7" hasCustomPrompt="1"/>
          </p:nvPr>
        </p:nvSpPr>
        <p:spPr>
          <a:xfrm>
            <a:off x="4949666" y="1901615"/>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17" name="Google Shape;117;p19"/>
          <p:cNvSpPr txBox="1">
            <a:spLocks noGrp="1"/>
          </p:cNvSpPr>
          <p:nvPr>
            <p:ph type="subTitle" idx="8"/>
          </p:nvPr>
        </p:nvSpPr>
        <p:spPr>
          <a:xfrm>
            <a:off x="5920648" y="1662046"/>
            <a:ext cx="23952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a:latin typeface="Hind Siliguri SemiBold"/>
                <a:ea typeface="Hind Siliguri SemiBold"/>
                <a:cs typeface="Hind Siliguri SemiBold"/>
                <a:sym typeface="Hind Siliguri SemiBold"/>
              </a:defRPr>
            </a:lvl1pPr>
            <a:lvl2pPr lvl="1" rtl="0">
              <a:lnSpc>
                <a:spcPct val="100000"/>
              </a:lnSpc>
              <a:spcBef>
                <a:spcPts val="0"/>
              </a:spcBef>
              <a:spcAft>
                <a:spcPts val="0"/>
              </a:spcAft>
              <a:buNone/>
              <a:defRPr sz="2200">
                <a:latin typeface="Hind Siliguri SemiBold"/>
                <a:ea typeface="Hind Siliguri SemiBold"/>
                <a:cs typeface="Hind Siliguri SemiBold"/>
                <a:sym typeface="Hind Siliguri SemiBold"/>
              </a:defRPr>
            </a:lvl2pPr>
            <a:lvl3pPr lvl="2" rtl="0">
              <a:lnSpc>
                <a:spcPct val="100000"/>
              </a:lnSpc>
              <a:spcBef>
                <a:spcPts val="0"/>
              </a:spcBef>
              <a:spcAft>
                <a:spcPts val="0"/>
              </a:spcAft>
              <a:buNone/>
              <a:defRPr sz="2200">
                <a:latin typeface="Hind Siliguri SemiBold"/>
                <a:ea typeface="Hind Siliguri SemiBold"/>
                <a:cs typeface="Hind Siliguri SemiBold"/>
                <a:sym typeface="Hind Siliguri SemiBold"/>
              </a:defRPr>
            </a:lvl3pPr>
            <a:lvl4pPr lvl="3" rtl="0">
              <a:lnSpc>
                <a:spcPct val="100000"/>
              </a:lnSpc>
              <a:spcBef>
                <a:spcPts val="0"/>
              </a:spcBef>
              <a:spcAft>
                <a:spcPts val="0"/>
              </a:spcAft>
              <a:buNone/>
              <a:defRPr sz="2200">
                <a:latin typeface="Hind Siliguri SemiBold"/>
                <a:ea typeface="Hind Siliguri SemiBold"/>
                <a:cs typeface="Hind Siliguri SemiBold"/>
                <a:sym typeface="Hind Siliguri SemiBold"/>
              </a:defRPr>
            </a:lvl4pPr>
            <a:lvl5pPr lvl="4" rtl="0">
              <a:lnSpc>
                <a:spcPct val="100000"/>
              </a:lnSpc>
              <a:spcBef>
                <a:spcPts val="0"/>
              </a:spcBef>
              <a:spcAft>
                <a:spcPts val="0"/>
              </a:spcAft>
              <a:buNone/>
              <a:defRPr sz="2200">
                <a:latin typeface="Hind Siliguri SemiBold"/>
                <a:ea typeface="Hind Siliguri SemiBold"/>
                <a:cs typeface="Hind Siliguri SemiBold"/>
                <a:sym typeface="Hind Siliguri SemiBold"/>
              </a:defRPr>
            </a:lvl5pPr>
            <a:lvl6pPr lvl="5" rtl="0">
              <a:lnSpc>
                <a:spcPct val="100000"/>
              </a:lnSpc>
              <a:spcBef>
                <a:spcPts val="0"/>
              </a:spcBef>
              <a:spcAft>
                <a:spcPts val="0"/>
              </a:spcAft>
              <a:buNone/>
              <a:defRPr sz="2200">
                <a:latin typeface="Hind Siliguri SemiBold"/>
                <a:ea typeface="Hind Siliguri SemiBold"/>
                <a:cs typeface="Hind Siliguri SemiBold"/>
                <a:sym typeface="Hind Siliguri SemiBold"/>
              </a:defRPr>
            </a:lvl6pPr>
            <a:lvl7pPr lvl="6" rtl="0">
              <a:lnSpc>
                <a:spcPct val="100000"/>
              </a:lnSpc>
              <a:spcBef>
                <a:spcPts val="0"/>
              </a:spcBef>
              <a:spcAft>
                <a:spcPts val="0"/>
              </a:spcAft>
              <a:buNone/>
              <a:defRPr sz="2200">
                <a:latin typeface="Hind Siliguri SemiBold"/>
                <a:ea typeface="Hind Siliguri SemiBold"/>
                <a:cs typeface="Hind Siliguri SemiBold"/>
                <a:sym typeface="Hind Siliguri SemiBold"/>
              </a:defRPr>
            </a:lvl7pPr>
            <a:lvl8pPr lvl="7" rtl="0">
              <a:lnSpc>
                <a:spcPct val="100000"/>
              </a:lnSpc>
              <a:spcBef>
                <a:spcPts val="0"/>
              </a:spcBef>
              <a:spcAft>
                <a:spcPts val="0"/>
              </a:spcAft>
              <a:buNone/>
              <a:defRPr sz="2200">
                <a:latin typeface="Hind Siliguri SemiBold"/>
                <a:ea typeface="Hind Siliguri SemiBold"/>
                <a:cs typeface="Hind Siliguri SemiBold"/>
                <a:sym typeface="Hind Siliguri SemiBold"/>
              </a:defRPr>
            </a:lvl8pPr>
            <a:lvl9pPr lvl="8" rtl="0">
              <a:lnSpc>
                <a:spcPct val="100000"/>
              </a:lnSpc>
              <a:spcBef>
                <a:spcPts val="0"/>
              </a:spcBef>
              <a:spcAft>
                <a:spcPts val="0"/>
              </a:spcAft>
              <a:buNone/>
              <a:defRPr sz="2200">
                <a:latin typeface="Hind Siliguri SemiBold"/>
                <a:ea typeface="Hind Siliguri SemiBold"/>
                <a:cs typeface="Hind Siliguri SemiBold"/>
                <a:sym typeface="Hind Siliguri SemiBold"/>
              </a:defRPr>
            </a:lvl9pPr>
          </a:lstStyle>
          <a:p>
            <a:endParaRPr/>
          </a:p>
        </p:txBody>
      </p:sp>
      <p:sp>
        <p:nvSpPr>
          <p:cNvPr id="118" name="Google Shape;118;p19"/>
          <p:cNvSpPr txBox="1">
            <a:spLocks noGrp="1"/>
          </p:cNvSpPr>
          <p:nvPr>
            <p:ph type="subTitle" idx="9"/>
          </p:nvPr>
        </p:nvSpPr>
        <p:spPr>
          <a:xfrm>
            <a:off x="5920648" y="2024513"/>
            <a:ext cx="23952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19" name="Google Shape;119;p19"/>
          <p:cNvSpPr txBox="1">
            <a:spLocks noGrp="1"/>
          </p:cNvSpPr>
          <p:nvPr>
            <p:ph type="title" idx="13" hasCustomPrompt="1"/>
          </p:nvPr>
        </p:nvSpPr>
        <p:spPr>
          <a:xfrm>
            <a:off x="4949672" y="3580848"/>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20" name="Google Shape;120;p19"/>
          <p:cNvSpPr txBox="1">
            <a:spLocks noGrp="1"/>
          </p:cNvSpPr>
          <p:nvPr>
            <p:ph type="subTitle" idx="14"/>
          </p:nvPr>
        </p:nvSpPr>
        <p:spPr>
          <a:xfrm>
            <a:off x="5920648" y="3341268"/>
            <a:ext cx="23952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a:latin typeface="Hind Siliguri SemiBold"/>
                <a:ea typeface="Hind Siliguri SemiBold"/>
                <a:cs typeface="Hind Siliguri SemiBold"/>
                <a:sym typeface="Hind Siliguri SemiBold"/>
              </a:defRPr>
            </a:lvl1pPr>
            <a:lvl2pPr lvl="1" rtl="0">
              <a:lnSpc>
                <a:spcPct val="100000"/>
              </a:lnSpc>
              <a:spcBef>
                <a:spcPts val="0"/>
              </a:spcBef>
              <a:spcAft>
                <a:spcPts val="0"/>
              </a:spcAft>
              <a:buNone/>
              <a:defRPr sz="2200">
                <a:latin typeface="Hind Siliguri SemiBold"/>
                <a:ea typeface="Hind Siliguri SemiBold"/>
                <a:cs typeface="Hind Siliguri SemiBold"/>
                <a:sym typeface="Hind Siliguri SemiBold"/>
              </a:defRPr>
            </a:lvl2pPr>
            <a:lvl3pPr lvl="2" rtl="0">
              <a:lnSpc>
                <a:spcPct val="100000"/>
              </a:lnSpc>
              <a:spcBef>
                <a:spcPts val="0"/>
              </a:spcBef>
              <a:spcAft>
                <a:spcPts val="0"/>
              </a:spcAft>
              <a:buNone/>
              <a:defRPr sz="2200">
                <a:latin typeface="Hind Siliguri SemiBold"/>
                <a:ea typeface="Hind Siliguri SemiBold"/>
                <a:cs typeface="Hind Siliguri SemiBold"/>
                <a:sym typeface="Hind Siliguri SemiBold"/>
              </a:defRPr>
            </a:lvl3pPr>
            <a:lvl4pPr lvl="3" rtl="0">
              <a:lnSpc>
                <a:spcPct val="100000"/>
              </a:lnSpc>
              <a:spcBef>
                <a:spcPts val="0"/>
              </a:spcBef>
              <a:spcAft>
                <a:spcPts val="0"/>
              </a:spcAft>
              <a:buNone/>
              <a:defRPr sz="2200">
                <a:latin typeface="Hind Siliguri SemiBold"/>
                <a:ea typeface="Hind Siliguri SemiBold"/>
                <a:cs typeface="Hind Siliguri SemiBold"/>
                <a:sym typeface="Hind Siliguri SemiBold"/>
              </a:defRPr>
            </a:lvl4pPr>
            <a:lvl5pPr lvl="4" rtl="0">
              <a:lnSpc>
                <a:spcPct val="100000"/>
              </a:lnSpc>
              <a:spcBef>
                <a:spcPts val="0"/>
              </a:spcBef>
              <a:spcAft>
                <a:spcPts val="0"/>
              </a:spcAft>
              <a:buNone/>
              <a:defRPr sz="2200">
                <a:latin typeface="Hind Siliguri SemiBold"/>
                <a:ea typeface="Hind Siliguri SemiBold"/>
                <a:cs typeface="Hind Siliguri SemiBold"/>
                <a:sym typeface="Hind Siliguri SemiBold"/>
              </a:defRPr>
            </a:lvl5pPr>
            <a:lvl6pPr lvl="5" rtl="0">
              <a:lnSpc>
                <a:spcPct val="100000"/>
              </a:lnSpc>
              <a:spcBef>
                <a:spcPts val="0"/>
              </a:spcBef>
              <a:spcAft>
                <a:spcPts val="0"/>
              </a:spcAft>
              <a:buNone/>
              <a:defRPr sz="2200">
                <a:latin typeface="Hind Siliguri SemiBold"/>
                <a:ea typeface="Hind Siliguri SemiBold"/>
                <a:cs typeface="Hind Siliguri SemiBold"/>
                <a:sym typeface="Hind Siliguri SemiBold"/>
              </a:defRPr>
            </a:lvl6pPr>
            <a:lvl7pPr lvl="6" rtl="0">
              <a:lnSpc>
                <a:spcPct val="100000"/>
              </a:lnSpc>
              <a:spcBef>
                <a:spcPts val="0"/>
              </a:spcBef>
              <a:spcAft>
                <a:spcPts val="0"/>
              </a:spcAft>
              <a:buNone/>
              <a:defRPr sz="2200">
                <a:latin typeface="Hind Siliguri SemiBold"/>
                <a:ea typeface="Hind Siliguri SemiBold"/>
                <a:cs typeface="Hind Siliguri SemiBold"/>
                <a:sym typeface="Hind Siliguri SemiBold"/>
              </a:defRPr>
            </a:lvl7pPr>
            <a:lvl8pPr lvl="7" rtl="0">
              <a:lnSpc>
                <a:spcPct val="100000"/>
              </a:lnSpc>
              <a:spcBef>
                <a:spcPts val="0"/>
              </a:spcBef>
              <a:spcAft>
                <a:spcPts val="0"/>
              </a:spcAft>
              <a:buNone/>
              <a:defRPr sz="2200">
                <a:latin typeface="Hind Siliguri SemiBold"/>
                <a:ea typeface="Hind Siliguri SemiBold"/>
                <a:cs typeface="Hind Siliguri SemiBold"/>
                <a:sym typeface="Hind Siliguri SemiBold"/>
              </a:defRPr>
            </a:lvl8pPr>
            <a:lvl9pPr lvl="8" rtl="0">
              <a:lnSpc>
                <a:spcPct val="100000"/>
              </a:lnSpc>
              <a:spcBef>
                <a:spcPts val="0"/>
              </a:spcBef>
              <a:spcAft>
                <a:spcPts val="0"/>
              </a:spcAft>
              <a:buNone/>
              <a:defRPr sz="2200">
                <a:latin typeface="Hind Siliguri SemiBold"/>
                <a:ea typeface="Hind Siliguri SemiBold"/>
                <a:cs typeface="Hind Siliguri SemiBold"/>
                <a:sym typeface="Hind Siliguri SemiBold"/>
              </a:defRPr>
            </a:lvl9pPr>
          </a:lstStyle>
          <a:p>
            <a:endParaRPr/>
          </a:p>
        </p:txBody>
      </p:sp>
      <p:sp>
        <p:nvSpPr>
          <p:cNvPr id="121" name="Google Shape;121;p19"/>
          <p:cNvSpPr txBox="1">
            <a:spLocks noGrp="1"/>
          </p:cNvSpPr>
          <p:nvPr>
            <p:ph type="subTitle" idx="15"/>
          </p:nvPr>
        </p:nvSpPr>
        <p:spPr>
          <a:xfrm>
            <a:off x="5920648" y="3703754"/>
            <a:ext cx="23952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p:cSld name="CUSTOM_5_1_1">
    <p:spTree>
      <p:nvGrpSpPr>
        <p:cNvPr id="1" name="Shape 158"/>
        <p:cNvGrpSpPr/>
        <p:nvPr/>
      </p:nvGrpSpPr>
      <p:grpSpPr>
        <a:xfrm>
          <a:off x="0" y="0"/>
          <a:ext cx="0" cy="0"/>
          <a:chOff x="0" y="0"/>
          <a:chExt cx="0" cy="0"/>
        </a:xfrm>
      </p:grpSpPr>
      <p:sp>
        <p:nvSpPr>
          <p:cNvPr id="159" name="Google Shape;159;p22"/>
          <p:cNvSpPr/>
          <p:nvPr/>
        </p:nvSpPr>
        <p:spPr>
          <a:xfrm>
            <a:off x="198150" y="1161975"/>
            <a:ext cx="8747700" cy="3685800"/>
          </a:xfrm>
          <a:prstGeom prst="roundRect">
            <a:avLst>
              <a:gd name="adj" fmla="val 4214"/>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txBox="1">
            <a:spLocks noGrp="1"/>
          </p:cNvSpPr>
          <p:nvPr>
            <p:ph type="title" hasCustomPrompt="1"/>
          </p:nvPr>
        </p:nvSpPr>
        <p:spPr>
          <a:xfrm>
            <a:off x="1184125" y="2557875"/>
            <a:ext cx="2397900" cy="745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5000"/>
              <a:buNone/>
              <a:defRPr sz="46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161" name="Google Shape;161;p22"/>
          <p:cNvSpPr txBox="1">
            <a:spLocks noGrp="1"/>
          </p:cNvSpPr>
          <p:nvPr>
            <p:ph type="subTitle" idx="1"/>
          </p:nvPr>
        </p:nvSpPr>
        <p:spPr>
          <a:xfrm>
            <a:off x="994550" y="3466212"/>
            <a:ext cx="2776800" cy="518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162" name="Google Shape;162;p22"/>
          <p:cNvSpPr txBox="1">
            <a:spLocks noGrp="1"/>
          </p:cNvSpPr>
          <p:nvPr>
            <p:ph type="title" idx="2" hasCustomPrompt="1"/>
          </p:nvPr>
        </p:nvSpPr>
        <p:spPr>
          <a:xfrm>
            <a:off x="5562150" y="2557875"/>
            <a:ext cx="2397900" cy="745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5000"/>
              <a:buNone/>
              <a:defRPr sz="4600"/>
            </a:lvl1pPr>
            <a:lvl2pPr lvl="1" rtl="0">
              <a:spcBef>
                <a:spcPts val="0"/>
              </a:spcBef>
              <a:spcAft>
                <a:spcPts val="0"/>
              </a:spcAft>
              <a:buClr>
                <a:schemeClr val="accent4"/>
              </a:buClr>
              <a:buSzPts val="5000"/>
              <a:buNone/>
              <a:defRPr sz="5000">
                <a:solidFill>
                  <a:schemeClr val="accent4"/>
                </a:solidFill>
              </a:defRPr>
            </a:lvl2pPr>
            <a:lvl3pPr lvl="2" rtl="0">
              <a:spcBef>
                <a:spcPts val="0"/>
              </a:spcBef>
              <a:spcAft>
                <a:spcPts val="0"/>
              </a:spcAft>
              <a:buClr>
                <a:schemeClr val="accent4"/>
              </a:buClr>
              <a:buSzPts val="5000"/>
              <a:buNone/>
              <a:defRPr sz="5000">
                <a:solidFill>
                  <a:schemeClr val="accent4"/>
                </a:solidFill>
              </a:defRPr>
            </a:lvl3pPr>
            <a:lvl4pPr lvl="3" rtl="0">
              <a:spcBef>
                <a:spcPts val="0"/>
              </a:spcBef>
              <a:spcAft>
                <a:spcPts val="0"/>
              </a:spcAft>
              <a:buClr>
                <a:schemeClr val="accent4"/>
              </a:buClr>
              <a:buSzPts val="5000"/>
              <a:buNone/>
              <a:defRPr sz="5000">
                <a:solidFill>
                  <a:schemeClr val="accent4"/>
                </a:solidFill>
              </a:defRPr>
            </a:lvl4pPr>
            <a:lvl5pPr lvl="4" rtl="0">
              <a:spcBef>
                <a:spcPts val="0"/>
              </a:spcBef>
              <a:spcAft>
                <a:spcPts val="0"/>
              </a:spcAft>
              <a:buClr>
                <a:schemeClr val="accent4"/>
              </a:buClr>
              <a:buSzPts val="5000"/>
              <a:buNone/>
              <a:defRPr sz="5000">
                <a:solidFill>
                  <a:schemeClr val="accent4"/>
                </a:solidFill>
              </a:defRPr>
            </a:lvl5pPr>
            <a:lvl6pPr lvl="5" rtl="0">
              <a:spcBef>
                <a:spcPts val="0"/>
              </a:spcBef>
              <a:spcAft>
                <a:spcPts val="0"/>
              </a:spcAft>
              <a:buClr>
                <a:schemeClr val="accent4"/>
              </a:buClr>
              <a:buSzPts val="5000"/>
              <a:buNone/>
              <a:defRPr sz="5000">
                <a:solidFill>
                  <a:schemeClr val="accent4"/>
                </a:solidFill>
              </a:defRPr>
            </a:lvl6pPr>
            <a:lvl7pPr lvl="6" rtl="0">
              <a:spcBef>
                <a:spcPts val="0"/>
              </a:spcBef>
              <a:spcAft>
                <a:spcPts val="0"/>
              </a:spcAft>
              <a:buClr>
                <a:schemeClr val="accent4"/>
              </a:buClr>
              <a:buSzPts val="5000"/>
              <a:buNone/>
              <a:defRPr sz="5000">
                <a:solidFill>
                  <a:schemeClr val="accent4"/>
                </a:solidFill>
              </a:defRPr>
            </a:lvl7pPr>
            <a:lvl8pPr lvl="7" rtl="0">
              <a:spcBef>
                <a:spcPts val="0"/>
              </a:spcBef>
              <a:spcAft>
                <a:spcPts val="0"/>
              </a:spcAft>
              <a:buClr>
                <a:schemeClr val="accent4"/>
              </a:buClr>
              <a:buSzPts val="5000"/>
              <a:buNone/>
              <a:defRPr sz="5000">
                <a:solidFill>
                  <a:schemeClr val="accent4"/>
                </a:solidFill>
              </a:defRPr>
            </a:lvl8pPr>
            <a:lvl9pPr lvl="8" rtl="0">
              <a:spcBef>
                <a:spcPts val="0"/>
              </a:spcBef>
              <a:spcAft>
                <a:spcPts val="0"/>
              </a:spcAft>
              <a:buClr>
                <a:schemeClr val="accent4"/>
              </a:buClr>
              <a:buSzPts val="5000"/>
              <a:buNone/>
              <a:defRPr sz="5000">
                <a:solidFill>
                  <a:schemeClr val="accent4"/>
                </a:solidFill>
              </a:defRPr>
            </a:lvl9pPr>
          </a:lstStyle>
          <a:p>
            <a:r>
              <a:t>xx%</a:t>
            </a:r>
          </a:p>
        </p:txBody>
      </p:sp>
      <p:sp>
        <p:nvSpPr>
          <p:cNvPr id="163" name="Google Shape;163;p22"/>
          <p:cNvSpPr txBox="1">
            <a:spLocks noGrp="1"/>
          </p:cNvSpPr>
          <p:nvPr>
            <p:ph type="subTitle" idx="3"/>
          </p:nvPr>
        </p:nvSpPr>
        <p:spPr>
          <a:xfrm>
            <a:off x="5372700" y="3466212"/>
            <a:ext cx="2776800" cy="518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164" name="Google Shape;164;p22"/>
          <p:cNvSpPr txBox="1">
            <a:spLocks noGrp="1"/>
          </p:cNvSpPr>
          <p:nvPr>
            <p:ph type="title" idx="4"/>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None/>
              <a:defRPr sz="3200"/>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165" name="Google Shape;165;p22"/>
          <p:cNvSpPr txBox="1">
            <a:spLocks noGrp="1"/>
          </p:cNvSpPr>
          <p:nvPr>
            <p:ph type="subTitle" idx="5"/>
          </p:nvPr>
        </p:nvSpPr>
        <p:spPr>
          <a:xfrm>
            <a:off x="994550" y="1999225"/>
            <a:ext cx="2776800" cy="371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a:latin typeface="Hind Siliguri SemiBold"/>
                <a:ea typeface="Hind Siliguri SemiBold"/>
                <a:cs typeface="Hind Siliguri SemiBold"/>
                <a:sym typeface="Hind Siliguri SemiBold"/>
              </a:defRPr>
            </a:lvl1pPr>
            <a:lvl2pPr lvl="1" algn="ctr" rtl="0">
              <a:lnSpc>
                <a:spcPct val="100000"/>
              </a:lnSpc>
              <a:spcBef>
                <a:spcPts val="0"/>
              </a:spcBef>
              <a:spcAft>
                <a:spcPts val="0"/>
              </a:spcAft>
              <a:buNone/>
              <a:defRPr sz="2200">
                <a:latin typeface="Hind Siliguri SemiBold"/>
                <a:ea typeface="Hind Siliguri SemiBold"/>
                <a:cs typeface="Hind Siliguri SemiBold"/>
                <a:sym typeface="Hind Siliguri SemiBold"/>
              </a:defRPr>
            </a:lvl2pPr>
            <a:lvl3pPr lvl="2" algn="ctr" rtl="0">
              <a:lnSpc>
                <a:spcPct val="100000"/>
              </a:lnSpc>
              <a:spcBef>
                <a:spcPts val="0"/>
              </a:spcBef>
              <a:spcAft>
                <a:spcPts val="0"/>
              </a:spcAft>
              <a:buNone/>
              <a:defRPr sz="2200">
                <a:latin typeface="Hind Siliguri SemiBold"/>
                <a:ea typeface="Hind Siliguri SemiBold"/>
                <a:cs typeface="Hind Siliguri SemiBold"/>
                <a:sym typeface="Hind Siliguri SemiBold"/>
              </a:defRPr>
            </a:lvl3pPr>
            <a:lvl4pPr lvl="3" algn="ctr" rtl="0">
              <a:lnSpc>
                <a:spcPct val="100000"/>
              </a:lnSpc>
              <a:spcBef>
                <a:spcPts val="0"/>
              </a:spcBef>
              <a:spcAft>
                <a:spcPts val="0"/>
              </a:spcAft>
              <a:buNone/>
              <a:defRPr sz="2200">
                <a:latin typeface="Hind Siliguri SemiBold"/>
                <a:ea typeface="Hind Siliguri SemiBold"/>
                <a:cs typeface="Hind Siliguri SemiBold"/>
                <a:sym typeface="Hind Siliguri SemiBold"/>
              </a:defRPr>
            </a:lvl4pPr>
            <a:lvl5pPr lvl="4" algn="ctr" rtl="0">
              <a:lnSpc>
                <a:spcPct val="100000"/>
              </a:lnSpc>
              <a:spcBef>
                <a:spcPts val="0"/>
              </a:spcBef>
              <a:spcAft>
                <a:spcPts val="0"/>
              </a:spcAft>
              <a:buNone/>
              <a:defRPr sz="2200">
                <a:latin typeface="Hind Siliguri SemiBold"/>
                <a:ea typeface="Hind Siliguri SemiBold"/>
                <a:cs typeface="Hind Siliguri SemiBold"/>
                <a:sym typeface="Hind Siliguri SemiBold"/>
              </a:defRPr>
            </a:lvl5pPr>
            <a:lvl6pPr lvl="5" algn="ctr" rtl="0">
              <a:lnSpc>
                <a:spcPct val="100000"/>
              </a:lnSpc>
              <a:spcBef>
                <a:spcPts val="0"/>
              </a:spcBef>
              <a:spcAft>
                <a:spcPts val="0"/>
              </a:spcAft>
              <a:buNone/>
              <a:defRPr sz="2200">
                <a:latin typeface="Hind Siliguri SemiBold"/>
                <a:ea typeface="Hind Siliguri SemiBold"/>
                <a:cs typeface="Hind Siliguri SemiBold"/>
                <a:sym typeface="Hind Siliguri SemiBold"/>
              </a:defRPr>
            </a:lvl6pPr>
            <a:lvl7pPr lvl="6" algn="ctr" rtl="0">
              <a:lnSpc>
                <a:spcPct val="100000"/>
              </a:lnSpc>
              <a:spcBef>
                <a:spcPts val="0"/>
              </a:spcBef>
              <a:spcAft>
                <a:spcPts val="0"/>
              </a:spcAft>
              <a:buNone/>
              <a:defRPr sz="2200">
                <a:latin typeface="Hind Siliguri SemiBold"/>
                <a:ea typeface="Hind Siliguri SemiBold"/>
                <a:cs typeface="Hind Siliguri SemiBold"/>
                <a:sym typeface="Hind Siliguri SemiBold"/>
              </a:defRPr>
            </a:lvl7pPr>
            <a:lvl8pPr lvl="7" algn="ctr" rtl="0">
              <a:lnSpc>
                <a:spcPct val="100000"/>
              </a:lnSpc>
              <a:spcBef>
                <a:spcPts val="0"/>
              </a:spcBef>
              <a:spcAft>
                <a:spcPts val="0"/>
              </a:spcAft>
              <a:buNone/>
              <a:defRPr sz="2200">
                <a:latin typeface="Hind Siliguri SemiBold"/>
                <a:ea typeface="Hind Siliguri SemiBold"/>
                <a:cs typeface="Hind Siliguri SemiBold"/>
                <a:sym typeface="Hind Siliguri SemiBold"/>
              </a:defRPr>
            </a:lvl8pPr>
            <a:lvl9pPr lvl="8" algn="ctr" rtl="0">
              <a:lnSpc>
                <a:spcPct val="100000"/>
              </a:lnSpc>
              <a:spcBef>
                <a:spcPts val="0"/>
              </a:spcBef>
              <a:spcAft>
                <a:spcPts val="0"/>
              </a:spcAft>
              <a:buNone/>
              <a:defRPr sz="2200">
                <a:latin typeface="Hind Siliguri SemiBold"/>
                <a:ea typeface="Hind Siliguri SemiBold"/>
                <a:cs typeface="Hind Siliguri SemiBold"/>
                <a:sym typeface="Hind Siliguri SemiBold"/>
              </a:defRPr>
            </a:lvl9pPr>
          </a:lstStyle>
          <a:p>
            <a:endParaRPr/>
          </a:p>
        </p:txBody>
      </p:sp>
      <p:sp>
        <p:nvSpPr>
          <p:cNvPr id="166" name="Google Shape;166;p22"/>
          <p:cNvSpPr txBox="1">
            <a:spLocks noGrp="1"/>
          </p:cNvSpPr>
          <p:nvPr>
            <p:ph type="subTitle" idx="6"/>
          </p:nvPr>
        </p:nvSpPr>
        <p:spPr>
          <a:xfrm>
            <a:off x="5372700" y="1999225"/>
            <a:ext cx="2776800" cy="371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a:latin typeface="Hind Siliguri SemiBold"/>
                <a:ea typeface="Hind Siliguri SemiBold"/>
                <a:cs typeface="Hind Siliguri SemiBold"/>
                <a:sym typeface="Hind Siliguri SemiBold"/>
              </a:defRPr>
            </a:lvl1pPr>
            <a:lvl2pPr lvl="1" algn="ctr" rtl="0">
              <a:lnSpc>
                <a:spcPct val="100000"/>
              </a:lnSpc>
              <a:spcBef>
                <a:spcPts val="0"/>
              </a:spcBef>
              <a:spcAft>
                <a:spcPts val="0"/>
              </a:spcAft>
              <a:buNone/>
              <a:defRPr sz="2200">
                <a:latin typeface="Hind Siliguri SemiBold"/>
                <a:ea typeface="Hind Siliguri SemiBold"/>
                <a:cs typeface="Hind Siliguri SemiBold"/>
                <a:sym typeface="Hind Siliguri SemiBold"/>
              </a:defRPr>
            </a:lvl2pPr>
            <a:lvl3pPr lvl="2" algn="ctr" rtl="0">
              <a:lnSpc>
                <a:spcPct val="100000"/>
              </a:lnSpc>
              <a:spcBef>
                <a:spcPts val="0"/>
              </a:spcBef>
              <a:spcAft>
                <a:spcPts val="0"/>
              </a:spcAft>
              <a:buNone/>
              <a:defRPr sz="2200">
                <a:latin typeface="Hind Siliguri SemiBold"/>
                <a:ea typeface="Hind Siliguri SemiBold"/>
                <a:cs typeface="Hind Siliguri SemiBold"/>
                <a:sym typeface="Hind Siliguri SemiBold"/>
              </a:defRPr>
            </a:lvl3pPr>
            <a:lvl4pPr lvl="3" algn="ctr" rtl="0">
              <a:lnSpc>
                <a:spcPct val="100000"/>
              </a:lnSpc>
              <a:spcBef>
                <a:spcPts val="0"/>
              </a:spcBef>
              <a:spcAft>
                <a:spcPts val="0"/>
              </a:spcAft>
              <a:buNone/>
              <a:defRPr sz="2200">
                <a:latin typeface="Hind Siliguri SemiBold"/>
                <a:ea typeface="Hind Siliguri SemiBold"/>
                <a:cs typeface="Hind Siliguri SemiBold"/>
                <a:sym typeface="Hind Siliguri SemiBold"/>
              </a:defRPr>
            </a:lvl4pPr>
            <a:lvl5pPr lvl="4" algn="ctr" rtl="0">
              <a:lnSpc>
                <a:spcPct val="100000"/>
              </a:lnSpc>
              <a:spcBef>
                <a:spcPts val="0"/>
              </a:spcBef>
              <a:spcAft>
                <a:spcPts val="0"/>
              </a:spcAft>
              <a:buNone/>
              <a:defRPr sz="2200">
                <a:latin typeface="Hind Siliguri SemiBold"/>
                <a:ea typeface="Hind Siliguri SemiBold"/>
                <a:cs typeface="Hind Siliguri SemiBold"/>
                <a:sym typeface="Hind Siliguri SemiBold"/>
              </a:defRPr>
            </a:lvl5pPr>
            <a:lvl6pPr lvl="5" algn="ctr" rtl="0">
              <a:lnSpc>
                <a:spcPct val="100000"/>
              </a:lnSpc>
              <a:spcBef>
                <a:spcPts val="0"/>
              </a:spcBef>
              <a:spcAft>
                <a:spcPts val="0"/>
              </a:spcAft>
              <a:buNone/>
              <a:defRPr sz="2200">
                <a:latin typeface="Hind Siliguri SemiBold"/>
                <a:ea typeface="Hind Siliguri SemiBold"/>
                <a:cs typeface="Hind Siliguri SemiBold"/>
                <a:sym typeface="Hind Siliguri SemiBold"/>
              </a:defRPr>
            </a:lvl6pPr>
            <a:lvl7pPr lvl="6" algn="ctr" rtl="0">
              <a:lnSpc>
                <a:spcPct val="100000"/>
              </a:lnSpc>
              <a:spcBef>
                <a:spcPts val="0"/>
              </a:spcBef>
              <a:spcAft>
                <a:spcPts val="0"/>
              </a:spcAft>
              <a:buNone/>
              <a:defRPr sz="2200">
                <a:latin typeface="Hind Siliguri SemiBold"/>
                <a:ea typeface="Hind Siliguri SemiBold"/>
                <a:cs typeface="Hind Siliguri SemiBold"/>
                <a:sym typeface="Hind Siliguri SemiBold"/>
              </a:defRPr>
            </a:lvl7pPr>
            <a:lvl8pPr lvl="7" algn="ctr" rtl="0">
              <a:lnSpc>
                <a:spcPct val="100000"/>
              </a:lnSpc>
              <a:spcBef>
                <a:spcPts val="0"/>
              </a:spcBef>
              <a:spcAft>
                <a:spcPts val="0"/>
              </a:spcAft>
              <a:buNone/>
              <a:defRPr sz="2200">
                <a:latin typeface="Hind Siliguri SemiBold"/>
                <a:ea typeface="Hind Siliguri SemiBold"/>
                <a:cs typeface="Hind Siliguri SemiBold"/>
                <a:sym typeface="Hind Siliguri SemiBold"/>
              </a:defRPr>
            </a:lvl8pPr>
            <a:lvl9pPr lvl="8" algn="ctr" rtl="0">
              <a:lnSpc>
                <a:spcPct val="100000"/>
              </a:lnSpc>
              <a:spcBef>
                <a:spcPts val="0"/>
              </a:spcBef>
              <a:spcAft>
                <a:spcPts val="0"/>
              </a:spcAft>
              <a:buNone/>
              <a:defRPr sz="2200">
                <a:latin typeface="Hind Siliguri SemiBold"/>
                <a:ea typeface="Hind Siliguri SemiBold"/>
                <a:cs typeface="Hind Siliguri SemiBold"/>
                <a:sym typeface="Hind Siliguri SemiBold"/>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CUSTOM_17_1_1">
    <p:spTree>
      <p:nvGrpSpPr>
        <p:cNvPr id="1" name="Shape 171"/>
        <p:cNvGrpSpPr/>
        <p:nvPr/>
      </p:nvGrpSpPr>
      <p:grpSpPr>
        <a:xfrm>
          <a:off x="0" y="0"/>
          <a:ext cx="0" cy="0"/>
          <a:chOff x="0" y="0"/>
          <a:chExt cx="0" cy="0"/>
        </a:xfrm>
      </p:grpSpPr>
      <p:sp>
        <p:nvSpPr>
          <p:cNvPr id="172" name="Google Shape;172;p24"/>
          <p:cNvSpPr/>
          <p:nvPr/>
        </p:nvSpPr>
        <p:spPr>
          <a:xfrm>
            <a:off x="198150" y="1161975"/>
            <a:ext cx="8747700" cy="3685800"/>
          </a:xfrm>
          <a:prstGeom prst="roundRect">
            <a:avLst>
              <a:gd name="adj" fmla="val 4214"/>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4"/>
          <p:cNvSpPr txBox="1">
            <a:spLocks noGrp="1"/>
          </p:cNvSpPr>
          <p:nvPr>
            <p:ph type="body" idx="1"/>
          </p:nvPr>
        </p:nvSpPr>
        <p:spPr>
          <a:xfrm>
            <a:off x="4069175" y="1831750"/>
            <a:ext cx="4350000" cy="2344800"/>
          </a:xfrm>
          <a:prstGeom prst="rect">
            <a:avLst/>
          </a:prstGeom>
        </p:spPr>
        <p:txBody>
          <a:bodyPr spcFirstLastPara="1" wrap="square" lIns="91425" tIns="91425" rIns="91425" bIns="91425" anchor="ctr" anchorCtr="0">
            <a:noAutofit/>
          </a:bodyPr>
          <a:lstStyle>
            <a:lvl1pPr marL="457200" lvl="0" indent="-330200" rtl="0">
              <a:spcBef>
                <a:spcPts val="0"/>
              </a:spcBef>
              <a:spcAft>
                <a:spcPts val="0"/>
              </a:spcAft>
              <a:buSzPts val="1600"/>
              <a:buChar char="●"/>
              <a:defRPr sz="1600"/>
            </a:lvl1pPr>
            <a:lvl2pPr marL="914400" lvl="1" indent="-317500" rtl="0">
              <a:spcBef>
                <a:spcPts val="1000"/>
              </a:spcBef>
              <a:spcAft>
                <a:spcPts val="0"/>
              </a:spcAft>
              <a:buSzPts val="1400"/>
              <a:buChar char="○"/>
              <a:defRPr sz="1600"/>
            </a:lvl2pPr>
            <a:lvl3pPr marL="1371600" lvl="2" indent="-317500" rtl="0">
              <a:spcBef>
                <a:spcPts val="0"/>
              </a:spcBef>
              <a:spcAft>
                <a:spcPts val="0"/>
              </a:spcAft>
              <a:buSzPts val="1400"/>
              <a:buChar char="■"/>
              <a:defRPr sz="16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174" name="Google Shape;174;p24"/>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184"/>
        <p:cNvGrpSpPr/>
        <p:nvPr/>
      </p:nvGrpSpPr>
      <p:grpSpPr>
        <a:xfrm>
          <a:off x="0" y="0"/>
          <a:ext cx="0" cy="0"/>
          <a:chOff x="0" y="0"/>
          <a:chExt cx="0" cy="0"/>
        </a:xfrm>
      </p:grpSpPr>
      <p:sp>
        <p:nvSpPr>
          <p:cNvPr id="185" name="Google Shape;185;p27"/>
          <p:cNvSpPr/>
          <p:nvPr/>
        </p:nvSpPr>
        <p:spPr>
          <a:xfrm>
            <a:off x="198150" y="295800"/>
            <a:ext cx="8747700" cy="4551900"/>
          </a:xfrm>
          <a:prstGeom prst="roundRect">
            <a:avLst>
              <a:gd name="adj" fmla="val 338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186"/>
        <p:cNvGrpSpPr/>
        <p:nvPr/>
      </p:nvGrpSpPr>
      <p:grpSpPr>
        <a:xfrm>
          <a:off x="0" y="0"/>
          <a:ext cx="0" cy="0"/>
          <a:chOff x="0" y="0"/>
          <a:chExt cx="0" cy="0"/>
        </a:xfrm>
      </p:grpSpPr>
      <p:sp>
        <p:nvSpPr>
          <p:cNvPr id="187" name="Google Shape;187;p28"/>
          <p:cNvSpPr/>
          <p:nvPr/>
        </p:nvSpPr>
        <p:spPr>
          <a:xfrm>
            <a:off x="198150" y="295800"/>
            <a:ext cx="8747700" cy="4551900"/>
          </a:xfrm>
          <a:prstGeom prst="roundRect">
            <a:avLst>
              <a:gd name="adj" fmla="val 33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198150" y="295800"/>
            <a:ext cx="8747700" cy="4551900"/>
          </a:xfrm>
          <a:prstGeom prst="roundRect">
            <a:avLst>
              <a:gd name="adj" fmla="val 338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722375" y="2255025"/>
            <a:ext cx="3849600" cy="15120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15" name="Google Shape;15;p3"/>
          <p:cNvSpPr txBox="1">
            <a:spLocks noGrp="1"/>
          </p:cNvSpPr>
          <p:nvPr>
            <p:ph type="title" idx="2" hasCustomPrompt="1"/>
          </p:nvPr>
        </p:nvSpPr>
        <p:spPr>
          <a:xfrm>
            <a:off x="820800" y="977538"/>
            <a:ext cx="1313100" cy="92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16" name="Google Shape;16;p3"/>
          <p:cNvSpPr txBox="1">
            <a:spLocks noGrp="1"/>
          </p:cNvSpPr>
          <p:nvPr>
            <p:ph type="subTitle" idx="1"/>
          </p:nvPr>
        </p:nvSpPr>
        <p:spPr>
          <a:xfrm>
            <a:off x="722375" y="3799013"/>
            <a:ext cx="3039300" cy="6999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None/>
              <a:defRPr sz="1800"/>
            </a:lvl1pPr>
            <a:lvl2pPr lvl="1">
              <a:lnSpc>
                <a:spcPct val="100000"/>
              </a:lnSpc>
              <a:spcBef>
                <a:spcPts val="0"/>
              </a:spcBef>
              <a:spcAft>
                <a:spcPts val="0"/>
              </a:spcAft>
              <a:buNone/>
              <a:defRPr sz="1800"/>
            </a:lvl2pPr>
            <a:lvl3pPr lvl="2">
              <a:lnSpc>
                <a:spcPct val="100000"/>
              </a:lnSpc>
              <a:spcBef>
                <a:spcPts val="0"/>
              </a:spcBef>
              <a:spcAft>
                <a:spcPts val="0"/>
              </a:spcAft>
              <a:buNone/>
              <a:defRPr sz="1800"/>
            </a:lvl3pPr>
            <a:lvl4pPr lvl="3">
              <a:lnSpc>
                <a:spcPct val="100000"/>
              </a:lnSpc>
              <a:spcBef>
                <a:spcPts val="0"/>
              </a:spcBef>
              <a:spcAft>
                <a:spcPts val="0"/>
              </a:spcAft>
              <a:buNone/>
              <a:defRPr sz="1800"/>
            </a:lvl4pPr>
            <a:lvl5pPr lvl="4">
              <a:lnSpc>
                <a:spcPct val="100000"/>
              </a:lnSpc>
              <a:spcBef>
                <a:spcPts val="0"/>
              </a:spcBef>
              <a:spcAft>
                <a:spcPts val="0"/>
              </a:spcAft>
              <a:buNone/>
              <a:defRPr sz="1800"/>
            </a:lvl5pPr>
            <a:lvl6pPr lvl="5">
              <a:lnSpc>
                <a:spcPct val="100000"/>
              </a:lnSpc>
              <a:spcBef>
                <a:spcPts val="0"/>
              </a:spcBef>
              <a:spcAft>
                <a:spcPts val="0"/>
              </a:spcAft>
              <a:buNone/>
              <a:defRPr sz="1800"/>
            </a:lvl6pPr>
            <a:lvl7pPr lvl="6">
              <a:lnSpc>
                <a:spcPct val="100000"/>
              </a:lnSpc>
              <a:spcBef>
                <a:spcPts val="0"/>
              </a:spcBef>
              <a:spcAft>
                <a:spcPts val="0"/>
              </a:spcAft>
              <a:buNone/>
              <a:defRPr sz="1800"/>
            </a:lvl7pPr>
            <a:lvl8pPr lvl="7">
              <a:lnSpc>
                <a:spcPct val="100000"/>
              </a:lnSpc>
              <a:spcBef>
                <a:spcPts val="0"/>
              </a:spcBef>
              <a:spcAft>
                <a:spcPts val="0"/>
              </a:spcAft>
              <a:buNone/>
              <a:defRPr sz="1800"/>
            </a:lvl8pPr>
            <a:lvl9pPr lvl="8">
              <a:lnSpc>
                <a:spcPct val="100000"/>
              </a:lnSpc>
              <a:spcBef>
                <a:spcPts val="0"/>
              </a:spcBef>
              <a:spcAft>
                <a:spcPts val="0"/>
              </a:spcAft>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body" idx="1"/>
          </p:nvPr>
        </p:nvSpPr>
        <p:spPr>
          <a:xfrm>
            <a:off x="720000" y="1831750"/>
            <a:ext cx="4350000" cy="2344800"/>
          </a:xfrm>
          <a:prstGeom prst="rect">
            <a:avLst/>
          </a:prstGeom>
        </p:spPr>
        <p:txBody>
          <a:bodyPr spcFirstLastPara="1" wrap="square" lIns="91425" tIns="91425" rIns="91425" bIns="91425" anchor="ctr" anchorCtr="0">
            <a:noAutofit/>
          </a:bodyPr>
          <a:lstStyle>
            <a:lvl1pPr marL="457200" lvl="0" indent="-330200" rtl="0">
              <a:spcBef>
                <a:spcPts val="0"/>
              </a:spcBef>
              <a:spcAft>
                <a:spcPts val="0"/>
              </a:spcAft>
              <a:buSzPts val="1600"/>
              <a:buChar char="●"/>
              <a:defRPr sz="1600"/>
            </a:lvl1pPr>
            <a:lvl2pPr marL="914400" lvl="1" indent="-317500" rtl="0">
              <a:spcBef>
                <a:spcPts val="0"/>
              </a:spcBef>
              <a:spcAft>
                <a:spcPts val="0"/>
              </a:spcAft>
              <a:buSzPts val="1400"/>
              <a:buChar char="○"/>
              <a:defRPr sz="1600"/>
            </a:lvl2pPr>
            <a:lvl3pPr marL="1371600" lvl="2" indent="-317500" rtl="0">
              <a:spcBef>
                <a:spcPts val="0"/>
              </a:spcBef>
              <a:spcAft>
                <a:spcPts val="0"/>
              </a:spcAft>
              <a:buSzPts val="1400"/>
              <a:buChar char="■"/>
              <a:defRPr sz="16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19" name="Google Shape;19;p4"/>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20" name="Google Shape;20;p4"/>
          <p:cNvSpPr/>
          <p:nvPr/>
        </p:nvSpPr>
        <p:spPr>
          <a:xfrm>
            <a:off x="198150" y="1161975"/>
            <a:ext cx="8747700" cy="3685800"/>
          </a:xfrm>
          <a:prstGeom prst="roundRect">
            <a:avLst>
              <a:gd name="adj" fmla="val 4214"/>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p:nvPr/>
        </p:nvSpPr>
        <p:spPr>
          <a:xfrm>
            <a:off x="198150" y="295800"/>
            <a:ext cx="8747700" cy="4551900"/>
          </a:xfrm>
          <a:prstGeom prst="roundRect">
            <a:avLst>
              <a:gd name="adj" fmla="val 338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subTitle" idx="1"/>
          </p:nvPr>
        </p:nvSpPr>
        <p:spPr>
          <a:xfrm>
            <a:off x="994550" y="2932900"/>
            <a:ext cx="2776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4" name="Google Shape;24;p5"/>
          <p:cNvSpPr txBox="1">
            <a:spLocks noGrp="1"/>
          </p:cNvSpPr>
          <p:nvPr>
            <p:ph type="subTitle" idx="2"/>
          </p:nvPr>
        </p:nvSpPr>
        <p:spPr>
          <a:xfrm>
            <a:off x="5372700" y="2932900"/>
            <a:ext cx="2776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5" name="Google Shape;25;p5"/>
          <p:cNvSpPr txBox="1">
            <a:spLocks noGrp="1"/>
          </p:cNvSpPr>
          <p:nvPr>
            <p:ph type="title"/>
          </p:nvPr>
        </p:nvSpPr>
        <p:spPr>
          <a:xfrm>
            <a:off x="994550" y="2340700"/>
            <a:ext cx="2776800" cy="592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3200"/>
              <a:buFont typeface="Fredoka One"/>
              <a:buNone/>
              <a:defRPr sz="3200"/>
            </a:lvl1pPr>
            <a:lvl2pPr lvl="1"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26" name="Google Shape;26;p5"/>
          <p:cNvSpPr txBox="1">
            <a:spLocks noGrp="1"/>
          </p:cNvSpPr>
          <p:nvPr>
            <p:ph type="title" idx="3"/>
          </p:nvPr>
        </p:nvSpPr>
        <p:spPr>
          <a:xfrm>
            <a:off x="5372700" y="2340700"/>
            <a:ext cx="2776800" cy="592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3200"/>
              <a:buFont typeface="Fredoka One"/>
              <a:buNone/>
              <a:defRPr sz="3200"/>
            </a:lvl1pPr>
            <a:lvl2pPr lvl="1"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27" name="Google Shape;27;p5"/>
          <p:cNvSpPr txBox="1">
            <a:spLocks noGrp="1"/>
          </p:cNvSpPr>
          <p:nvPr>
            <p:ph type="title" idx="4" hasCustomPrompt="1"/>
          </p:nvPr>
        </p:nvSpPr>
        <p:spPr>
          <a:xfrm>
            <a:off x="1940000" y="1590756"/>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8" name="Google Shape;28;p5"/>
          <p:cNvSpPr txBox="1">
            <a:spLocks noGrp="1"/>
          </p:cNvSpPr>
          <p:nvPr>
            <p:ph type="title" idx="5" hasCustomPrompt="1"/>
          </p:nvPr>
        </p:nvSpPr>
        <p:spPr>
          <a:xfrm>
            <a:off x="6318150" y="1590756"/>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31" name="Google Shape;31;p6"/>
          <p:cNvSpPr/>
          <p:nvPr/>
        </p:nvSpPr>
        <p:spPr>
          <a:xfrm>
            <a:off x="198150" y="1161900"/>
            <a:ext cx="8747700" cy="3685800"/>
          </a:xfrm>
          <a:prstGeom prst="roundRect">
            <a:avLst>
              <a:gd name="adj" fmla="val 4214"/>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26_1">
    <p:spTree>
      <p:nvGrpSpPr>
        <p:cNvPr id="1" name="Shape 50"/>
        <p:cNvGrpSpPr/>
        <p:nvPr/>
      </p:nvGrpSpPr>
      <p:grpSpPr>
        <a:xfrm>
          <a:off x="0" y="0"/>
          <a:ext cx="0" cy="0"/>
          <a:chOff x="0" y="0"/>
          <a:chExt cx="0" cy="0"/>
        </a:xfrm>
      </p:grpSpPr>
      <p:sp>
        <p:nvSpPr>
          <p:cNvPr id="51" name="Google Shape;51;p13"/>
          <p:cNvSpPr/>
          <p:nvPr/>
        </p:nvSpPr>
        <p:spPr>
          <a:xfrm>
            <a:off x="198150" y="1161900"/>
            <a:ext cx="8747700" cy="3685800"/>
          </a:xfrm>
          <a:prstGeom prst="roundRect">
            <a:avLst>
              <a:gd name="adj" fmla="val 4214"/>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txBox="1">
            <a:spLocks noGrp="1"/>
          </p:cNvSpPr>
          <p:nvPr>
            <p:ph type="title" hasCustomPrompt="1"/>
          </p:nvPr>
        </p:nvSpPr>
        <p:spPr>
          <a:xfrm>
            <a:off x="844722" y="1901615"/>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53" name="Google Shape;53;p13"/>
          <p:cNvSpPr txBox="1">
            <a:spLocks noGrp="1"/>
          </p:cNvSpPr>
          <p:nvPr>
            <p:ph type="subTitle" idx="1"/>
          </p:nvPr>
        </p:nvSpPr>
        <p:spPr>
          <a:xfrm>
            <a:off x="1815700" y="1662046"/>
            <a:ext cx="23952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a:latin typeface="Hind Siliguri SemiBold"/>
                <a:ea typeface="Hind Siliguri SemiBold"/>
                <a:cs typeface="Hind Siliguri SemiBold"/>
                <a:sym typeface="Hind Siliguri SemiBold"/>
              </a:defRPr>
            </a:lvl1pPr>
            <a:lvl2pPr lvl="1" rtl="0">
              <a:lnSpc>
                <a:spcPct val="100000"/>
              </a:lnSpc>
              <a:spcBef>
                <a:spcPts val="0"/>
              </a:spcBef>
              <a:spcAft>
                <a:spcPts val="0"/>
              </a:spcAft>
              <a:buNone/>
              <a:defRPr sz="2200">
                <a:latin typeface="Hind Siliguri SemiBold"/>
                <a:ea typeface="Hind Siliguri SemiBold"/>
                <a:cs typeface="Hind Siliguri SemiBold"/>
                <a:sym typeface="Hind Siliguri SemiBold"/>
              </a:defRPr>
            </a:lvl2pPr>
            <a:lvl3pPr lvl="2" rtl="0">
              <a:lnSpc>
                <a:spcPct val="100000"/>
              </a:lnSpc>
              <a:spcBef>
                <a:spcPts val="0"/>
              </a:spcBef>
              <a:spcAft>
                <a:spcPts val="0"/>
              </a:spcAft>
              <a:buNone/>
              <a:defRPr sz="2200">
                <a:latin typeface="Hind Siliguri SemiBold"/>
                <a:ea typeface="Hind Siliguri SemiBold"/>
                <a:cs typeface="Hind Siliguri SemiBold"/>
                <a:sym typeface="Hind Siliguri SemiBold"/>
              </a:defRPr>
            </a:lvl3pPr>
            <a:lvl4pPr lvl="3" rtl="0">
              <a:lnSpc>
                <a:spcPct val="100000"/>
              </a:lnSpc>
              <a:spcBef>
                <a:spcPts val="0"/>
              </a:spcBef>
              <a:spcAft>
                <a:spcPts val="0"/>
              </a:spcAft>
              <a:buNone/>
              <a:defRPr sz="2200">
                <a:latin typeface="Hind Siliguri SemiBold"/>
                <a:ea typeface="Hind Siliguri SemiBold"/>
                <a:cs typeface="Hind Siliguri SemiBold"/>
                <a:sym typeface="Hind Siliguri SemiBold"/>
              </a:defRPr>
            </a:lvl4pPr>
            <a:lvl5pPr lvl="4" rtl="0">
              <a:lnSpc>
                <a:spcPct val="100000"/>
              </a:lnSpc>
              <a:spcBef>
                <a:spcPts val="0"/>
              </a:spcBef>
              <a:spcAft>
                <a:spcPts val="0"/>
              </a:spcAft>
              <a:buNone/>
              <a:defRPr sz="2200">
                <a:latin typeface="Hind Siliguri SemiBold"/>
                <a:ea typeface="Hind Siliguri SemiBold"/>
                <a:cs typeface="Hind Siliguri SemiBold"/>
                <a:sym typeface="Hind Siliguri SemiBold"/>
              </a:defRPr>
            </a:lvl5pPr>
            <a:lvl6pPr lvl="5" rtl="0">
              <a:lnSpc>
                <a:spcPct val="100000"/>
              </a:lnSpc>
              <a:spcBef>
                <a:spcPts val="0"/>
              </a:spcBef>
              <a:spcAft>
                <a:spcPts val="0"/>
              </a:spcAft>
              <a:buNone/>
              <a:defRPr sz="2200">
                <a:latin typeface="Hind Siliguri SemiBold"/>
                <a:ea typeface="Hind Siliguri SemiBold"/>
                <a:cs typeface="Hind Siliguri SemiBold"/>
                <a:sym typeface="Hind Siliguri SemiBold"/>
              </a:defRPr>
            </a:lvl6pPr>
            <a:lvl7pPr lvl="6" rtl="0">
              <a:lnSpc>
                <a:spcPct val="100000"/>
              </a:lnSpc>
              <a:spcBef>
                <a:spcPts val="0"/>
              </a:spcBef>
              <a:spcAft>
                <a:spcPts val="0"/>
              </a:spcAft>
              <a:buNone/>
              <a:defRPr sz="2200">
                <a:latin typeface="Hind Siliguri SemiBold"/>
                <a:ea typeface="Hind Siliguri SemiBold"/>
                <a:cs typeface="Hind Siliguri SemiBold"/>
                <a:sym typeface="Hind Siliguri SemiBold"/>
              </a:defRPr>
            </a:lvl7pPr>
            <a:lvl8pPr lvl="7" rtl="0">
              <a:lnSpc>
                <a:spcPct val="100000"/>
              </a:lnSpc>
              <a:spcBef>
                <a:spcPts val="0"/>
              </a:spcBef>
              <a:spcAft>
                <a:spcPts val="0"/>
              </a:spcAft>
              <a:buNone/>
              <a:defRPr sz="2200">
                <a:latin typeface="Hind Siliguri SemiBold"/>
                <a:ea typeface="Hind Siliguri SemiBold"/>
                <a:cs typeface="Hind Siliguri SemiBold"/>
                <a:sym typeface="Hind Siliguri SemiBold"/>
              </a:defRPr>
            </a:lvl8pPr>
            <a:lvl9pPr lvl="8" rtl="0">
              <a:lnSpc>
                <a:spcPct val="100000"/>
              </a:lnSpc>
              <a:spcBef>
                <a:spcPts val="0"/>
              </a:spcBef>
              <a:spcAft>
                <a:spcPts val="0"/>
              </a:spcAft>
              <a:buNone/>
              <a:defRPr sz="2200">
                <a:latin typeface="Hind Siliguri SemiBold"/>
                <a:ea typeface="Hind Siliguri SemiBold"/>
                <a:cs typeface="Hind Siliguri SemiBold"/>
                <a:sym typeface="Hind Siliguri SemiBold"/>
              </a:defRPr>
            </a:lvl9pPr>
          </a:lstStyle>
          <a:p>
            <a:endParaRPr/>
          </a:p>
        </p:txBody>
      </p:sp>
      <p:sp>
        <p:nvSpPr>
          <p:cNvPr id="54" name="Google Shape;54;p13"/>
          <p:cNvSpPr txBox="1">
            <a:spLocks noGrp="1"/>
          </p:cNvSpPr>
          <p:nvPr>
            <p:ph type="subTitle" idx="2"/>
          </p:nvPr>
        </p:nvSpPr>
        <p:spPr>
          <a:xfrm>
            <a:off x="1815700" y="2024516"/>
            <a:ext cx="23952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55" name="Google Shape;55;p13"/>
          <p:cNvSpPr txBox="1">
            <a:spLocks noGrp="1"/>
          </p:cNvSpPr>
          <p:nvPr>
            <p:ph type="title" idx="3" hasCustomPrompt="1"/>
          </p:nvPr>
        </p:nvSpPr>
        <p:spPr>
          <a:xfrm>
            <a:off x="844722" y="3580843"/>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56" name="Google Shape;56;p13"/>
          <p:cNvSpPr txBox="1">
            <a:spLocks noGrp="1"/>
          </p:cNvSpPr>
          <p:nvPr>
            <p:ph type="subTitle" idx="4"/>
          </p:nvPr>
        </p:nvSpPr>
        <p:spPr>
          <a:xfrm>
            <a:off x="1815700" y="3341263"/>
            <a:ext cx="23952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a:latin typeface="Hind Siliguri SemiBold"/>
                <a:ea typeface="Hind Siliguri SemiBold"/>
                <a:cs typeface="Hind Siliguri SemiBold"/>
                <a:sym typeface="Hind Siliguri SemiBold"/>
              </a:defRPr>
            </a:lvl1pPr>
            <a:lvl2pPr lvl="1" rtl="0">
              <a:lnSpc>
                <a:spcPct val="100000"/>
              </a:lnSpc>
              <a:spcBef>
                <a:spcPts val="0"/>
              </a:spcBef>
              <a:spcAft>
                <a:spcPts val="0"/>
              </a:spcAft>
              <a:buNone/>
              <a:defRPr sz="2200">
                <a:latin typeface="Hind Siliguri SemiBold"/>
                <a:ea typeface="Hind Siliguri SemiBold"/>
                <a:cs typeface="Hind Siliguri SemiBold"/>
                <a:sym typeface="Hind Siliguri SemiBold"/>
              </a:defRPr>
            </a:lvl2pPr>
            <a:lvl3pPr lvl="2" rtl="0">
              <a:lnSpc>
                <a:spcPct val="100000"/>
              </a:lnSpc>
              <a:spcBef>
                <a:spcPts val="0"/>
              </a:spcBef>
              <a:spcAft>
                <a:spcPts val="0"/>
              </a:spcAft>
              <a:buNone/>
              <a:defRPr sz="2200">
                <a:latin typeface="Hind Siliguri SemiBold"/>
                <a:ea typeface="Hind Siliguri SemiBold"/>
                <a:cs typeface="Hind Siliguri SemiBold"/>
                <a:sym typeface="Hind Siliguri SemiBold"/>
              </a:defRPr>
            </a:lvl3pPr>
            <a:lvl4pPr lvl="3" rtl="0">
              <a:lnSpc>
                <a:spcPct val="100000"/>
              </a:lnSpc>
              <a:spcBef>
                <a:spcPts val="0"/>
              </a:spcBef>
              <a:spcAft>
                <a:spcPts val="0"/>
              </a:spcAft>
              <a:buNone/>
              <a:defRPr sz="2200">
                <a:latin typeface="Hind Siliguri SemiBold"/>
                <a:ea typeface="Hind Siliguri SemiBold"/>
                <a:cs typeface="Hind Siliguri SemiBold"/>
                <a:sym typeface="Hind Siliguri SemiBold"/>
              </a:defRPr>
            </a:lvl4pPr>
            <a:lvl5pPr lvl="4" rtl="0">
              <a:lnSpc>
                <a:spcPct val="100000"/>
              </a:lnSpc>
              <a:spcBef>
                <a:spcPts val="0"/>
              </a:spcBef>
              <a:spcAft>
                <a:spcPts val="0"/>
              </a:spcAft>
              <a:buNone/>
              <a:defRPr sz="2200">
                <a:latin typeface="Hind Siliguri SemiBold"/>
                <a:ea typeface="Hind Siliguri SemiBold"/>
                <a:cs typeface="Hind Siliguri SemiBold"/>
                <a:sym typeface="Hind Siliguri SemiBold"/>
              </a:defRPr>
            </a:lvl5pPr>
            <a:lvl6pPr lvl="5" rtl="0">
              <a:lnSpc>
                <a:spcPct val="100000"/>
              </a:lnSpc>
              <a:spcBef>
                <a:spcPts val="0"/>
              </a:spcBef>
              <a:spcAft>
                <a:spcPts val="0"/>
              </a:spcAft>
              <a:buNone/>
              <a:defRPr sz="2200">
                <a:latin typeface="Hind Siliguri SemiBold"/>
                <a:ea typeface="Hind Siliguri SemiBold"/>
                <a:cs typeface="Hind Siliguri SemiBold"/>
                <a:sym typeface="Hind Siliguri SemiBold"/>
              </a:defRPr>
            </a:lvl6pPr>
            <a:lvl7pPr lvl="6" rtl="0">
              <a:lnSpc>
                <a:spcPct val="100000"/>
              </a:lnSpc>
              <a:spcBef>
                <a:spcPts val="0"/>
              </a:spcBef>
              <a:spcAft>
                <a:spcPts val="0"/>
              </a:spcAft>
              <a:buNone/>
              <a:defRPr sz="2200">
                <a:latin typeface="Hind Siliguri SemiBold"/>
                <a:ea typeface="Hind Siliguri SemiBold"/>
                <a:cs typeface="Hind Siliguri SemiBold"/>
                <a:sym typeface="Hind Siliguri SemiBold"/>
              </a:defRPr>
            </a:lvl7pPr>
            <a:lvl8pPr lvl="7" rtl="0">
              <a:lnSpc>
                <a:spcPct val="100000"/>
              </a:lnSpc>
              <a:spcBef>
                <a:spcPts val="0"/>
              </a:spcBef>
              <a:spcAft>
                <a:spcPts val="0"/>
              </a:spcAft>
              <a:buNone/>
              <a:defRPr sz="2200">
                <a:latin typeface="Hind Siliguri SemiBold"/>
                <a:ea typeface="Hind Siliguri SemiBold"/>
                <a:cs typeface="Hind Siliguri SemiBold"/>
                <a:sym typeface="Hind Siliguri SemiBold"/>
              </a:defRPr>
            </a:lvl8pPr>
            <a:lvl9pPr lvl="8" rtl="0">
              <a:lnSpc>
                <a:spcPct val="100000"/>
              </a:lnSpc>
              <a:spcBef>
                <a:spcPts val="0"/>
              </a:spcBef>
              <a:spcAft>
                <a:spcPts val="0"/>
              </a:spcAft>
              <a:buNone/>
              <a:defRPr sz="2200">
                <a:latin typeface="Hind Siliguri SemiBold"/>
                <a:ea typeface="Hind Siliguri SemiBold"/>
                <a:cs typeface="Hind Siliguri SemiBold"/>
                <a:sym typeface="Hind Siliguri SemiBold"/>
              </a:defRPr>
            </a:lvl9pPr>
          </a:lstStyle>
          <a:p>
            <a:endParaRPr/>
          </a:p>
        </p:txBody>
      </p:sp>
      <p:sp>
        <p:nvSpPr>
          <p:cNvPr id="57" name="Google Shape;57;p13"/>
          <p:cNvSpPr txBox="1">
            <a:spLocks noGrp="1"/>
          </p:cNvSpPr>
          <p:nvPr>
            <p:ph type="subTitle" idx="5"/>
          </p:nvPr>
        </p:nvSpPr>
        <p:spPr>
          <a:xfrm>
            <a:off x="1815700" y="3703733"/>
            <a:ext cx="23952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58" name="Google Shape;58;p13"/>
          <p:cNvSpPr txBox="1">
            <a:spLocks noGrp="1"/>
          </p:cNvSpPr>
          <p:nvPr>
            <p:ph type="title" idx="6" hasCustomPrompt="1"/>
          </p:nvPr>
        </p:nvSpPr>
        <p:spPr>
          <a:xfrm>
            <a:off x="4946586" y="1901615"/>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59" name="Google Shape;59;p13"/>
          <p:cNvSpPr txBox="1">
            <a:spLocks noGrp="1"/>
          </p:cNvSpPr>
          <p:nvPr>
            <p:ph type="subTitle" idx="7"/>
          </p:nvPr>
        </p:nvSpPr>
        <p:spPr>
          <a:xfrm>
            <a:off x="5917568" y="1662046"/>
            <a:ext cx="23952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a:latin typeface="Hind Siliguri SemiBold"/>
                <a:ea typeface="Hind Siliguri SemiBold"/>
                <a:cs typeface="Hind Siliguri SemiBold"/>
                <a:sym typeface="Hind Siliguri SemiBold"/>
              </a:defRPr>
            </a:lvl1pPr>
            <a:lvl2pPr lvl="1" rtl="0">
              <a:lnSpc>
                <a:spcPct val="100000"/>
              </a:lnSpc>
              <a:spcBef>
                <a:spcPts val="0"/>
              </a:spcBef>
              <a:spcAft>
                <a:spcPts val="0"/>
              </a:spcAft>
              <a:buNone/>
              <a:defRPr sz="2200">
                <a:latin typeface="Hind Siliguri SemiBold"/>
                <a:ea typeface="Hind Siliguri SemiBold"/>
                <a:cs typeface="Hind Siliguri SemiBold"/>
                <a:sym typeface="Hind Siliguri SemiBold"/>
              </a:defRPr>
            </a:lvl2pPr>
            <a:lvl3pPr lvl="2" rtl="0">
              <a:lnSpc>
                <a:spcPct val="100000"/>
              </a:lnSpc>
              <a:spcBef>
                <a:spcPts val="0"/>
              </a:spcBef>
              <a:spcAft>
                <a:spcPts val="0"/>
              </a:spcAft>
              <a:buNone/>
              <a:defRPr sz="2200">
                <a:latin typeface="Hind Siliguri SemiBold"/>
                <a:ea typeface="Hind Siliguri SemiBold"/>
                <a:cs typeface="Hind Siliguri SemiBold"/>
                <a:sym typeface="Hind Siliguri SemiBold"/>
              </a:defRPr>
            </a:lvl3pPr>
            <a:lvl4pPr lvl="3" rtl="0">
              <a:lnSpc>
                <a:spcPct val="100000"/>
              </a:lnSpc>
              <a:spcBef>
                <a:spcPts val="0"/>
              </a:spcBef>
              <a:spcAft>
                <a:spcPts val="0"/>
              </a:spcAft>
              <a:buNone/>
              <a:defRPr sz="2200">
                <a:latin typeface="Hind Siliguri SemiBold"/>
                <a:ea typeface="Hind Siliguri SemiBold"/>
                <a:cs typeface="Hind Siliguri SemiBold"/>
                <a:sym typeface="Hind Siliguri SemiBold"/>
              </a:defRPr>
            </a:lvl4pPr>
            <a:lvl5pPr lvl="4" rtl="0">
              <a:lnSpc>
                <a:spcPct val="100000"/>
              </a:lnSpc>
              <a:spcBef>
                <a:spcPts val="0"/>
              </a:spcBef>
              <a:spcAft>
                <a:spcPts val="0"/>
              </a:spcAft>
              <a:buNone/>
              <a:defRPr sz="2200">
                <a:latin typeface="Hind Siliguri SemiBold"/>
                <a:ea typeface="Hind Siliguri SemiBold"/>
                <a:cs typeface="Hind Siliguri SemiBold"/>
                <a:sym typeface="Hind Siliguri SemiBold"/>
              </a:defRPr>
            </a:lvl5pPr>
            <a:lvl6pPr lvl="5" rtl="0">
              <a:lnSpc>
                <a:spcPct val="100000"/>
              </a:lnSpc>
              <a:spcBef>
                <a:spcPts val="0"/>
              </a:spcBef>
              <a:spcAft>
                <a:spcPts val="0"/>
              </a:spcAft>
              <a:buNone/>
              <a:defRPr sz="2200">
                <a:latin typeface="Hind Siliguri SemiBold"/>
                <a:ea typeface="Hind Siliguri SemiBold"/>
                <a:cs typeface="Hind Siliguri SemiBold"/>
                <a:sym typeface="Hind Siliguri SemiBold"/>
              </a:defRPr>
            </a:lvl6pPr>
            <a:lvl7pPr lvl="6" rtl="0">
              <a:lnSpc>
                <a:spcPct val="100000"/>
              </a:lnSpc>
              <a:spcBef>
                <a:spcPts val="0"/>
              </a:spcBef>
              <a:spcAft>
                <a:spcPts val="0"/>
              </a:spcAft>
              <a:buNone/>
              <a:defRPr sz="2200">
                <a:latin typeface="Hind Siliguri SemiBold"/>
                <a:ea typeface="Hind Siliguri SemiBold"/>
                <a:cs typeface="Hind Siliguri SemiBold"/>
                <a:sym typeface="Hind Siliguri SemiBold"/>
              </a:defRPr>
            </a:lvl7pPr>
            <a:lvl8pPr lvl="7" rtl="0">
              <a:lnSpc>
                <a:spcPct val="100000"/>
              </a:lnSpc>
              <a:spcBef>
                <a:spcPts val="0"/>
              </a:spcBef>
              <a:spcAft>
                <a:spcPts val="0"/>
              </a:spcAft>
              <a:buNone/>
              <a:defRPr sz="2200">
                <a:latin typeface="Hind Siliguri SemiBold"/>
                <a:ea typeface="Hind Siliguri SemiBold"/>
                <a:cs typeface="Hind Siliguri SemiBold"/>
                <a:sym typeface="Hind Siliguri SemiBold"/>
              </a:defRPr>
            </a:lvl8pPr>
            <a:lvl9pPr lvl="8" rtl="0">
              <a:lnSpc>
                <a:spcPct val="100000"/>
              </a:lnSpc>
              <a:spcBef>
                <a:spcPts val="0"/>
              </a:spcBef>
              <a:spcAft>
                <a:spcPts val="0"/>
              </a:spcAft>
              <a:buNone/>
              <a:defRPr sz="2200">
                <a:latin typeface="Hind Siliguri SemiBold"/>
                <a:ea typeface="Hind Siliguri SemiBold"/>
                <a:cs typeface="Hind Siliguri SemiBold"/>
                <a:sym typeface="Hind Siliguri SemiBold"/>
              </a:defRPr>
            </a:lvl9pPr>
          </a:lstStyle>
          <a:p>
            <a:endParaRPr/>
          </a:p>
        </p:txBody>
      </p:sp>
      <p:sp>
        <p:nvSpPr>
          <p:cNvPr id="60" name="Google Shape;60;p13"/>
          <p:cNvSpPr txBox="1">
            <a:spLocks noGrp="1"/>
          </p:cNvSpPr>
          <p:nvPr>
            <p:ph type="subTitle" idx="8"/>
          </p:nvPr>
        </p:nvSpPr>
        <p:spPr>
          <a:xfrm>
            <a:off x="5917568" y="2024513"/>
            <a:ext cx="23952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61" name="Google Shape;61;p13"/>
          <p:cNvSpPr txBox="1">
            <a:spLocks noGrp="1"/>
          </p:cNvSpPr>
          <p:nvPr>
            <p:ph type="title" idx="9"/>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62" name="Google Shape;62;p13"/>
          <p:cNvSpPr txBox="1">
            <a:spLocks noGrp="1"/>
          </p:cNvSpPr>
          <p:nvPr>
            <p:ph type="title" idx="13" hasCustomPrompt="1"/>
          </p:nvPr>
        </p:nvSpPr>
        <p:spPr>
          <a:xfrm>
            <a:off x="4946592" y="3580848"/>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63" name="Google Shape;63;p13"/>
          <p:cNvSpPr txBox="1">
            <a:spLocks noGrp="1"/>
          </p:cNvSpPr>
          <p:nvPr>
            <p:ph type="subTitle" idx="14"/>
          </p:nvPr>
        </p:nvSpPr>
        <p:spPr>
          <a:xfrm>
            <a:off x="5917568" y="3341268"/>
            <a:ext cx="23952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a:latin typeface="Hind Siliguri SemiBold"/>
                <a:ea typeface="Hind Siliguri SemiBold"/>
                <a:cs typeface="Hind Siliguri SemiBold"/>
                <a:sym typeface="Hind Siliguri SemiBold"/>
              </a:defRPr>
            </a:lvl1pPr>
            <a:lvl2pPr lvl="1" rtl="0">
              <a:lnSpc>
                <a:spcPct val="100000"/>
              </a:lnSpc>
              <a:spcBef>
                <a:spcPts val="0"/>
              </a:spcBef>
              <a:spcAft>
                <a:spcPts val="0"/>
              </a:spcAft>
              <a:buNone/>
              <a:defRPr sz="2200">
                <a:latin typeface="Hind Siliguri SemiBold"/>
                <a:ea typeface="Hind Siliguri SemiBold"/>
                <a:cs typeface="Hind Siliguri SemiBold"/>
                <a:sym typeface="Hind Siliguri SemiBold"/>
              </a:defRPr>
            </a:lvl2pPr>
            <a:lvl3pPr lvl="2" rtl="0">
              <a:lnSpc>
                <a:spcPct val="100000"/>
              </a:lnSpc>
              <a:spcBef>
                <a:spcPts val="0"/>
              </a:spcBef>
              <a:spcAft>
                <a:spcPts val="0"/>
              </a:spcAft>
              <a:buNone/>
              <a:defRPr sz="2200">
                <a:latin typeface="Hind Siliguri SemiBold"/>
                <a:ea typeface="Hind Siliguri SemiBold"/>
                <a:cs typeface="Hind Siliguri SemiBold"/>
                <a:sym typeface="Hind Siliguri SemiBold"/>
              </a:defRPr>
            </a:lvl3pPr>
            <a:lvl4pPr lvl="3" rtl="0">
              <a:lnSpc>
                <a:spcPct val="100000"/>
              </a:lnSpc>
              <a:spcBef>
                <a:spcPts val="0"/>
              </a:spcBef>
              <a:spcAft>
                <a:spcPts val="0"/>
              </a:spcAft>
              <a:buNone/>
              <a:defRPr sz="2200">
                <a:latin typeface="Hind Siliguri SemiBold"/>
                <a:ea typeface="Hind Siliguri SemiBold"/>
                <a:cs typeface="Hind Siliguri SemiBold"/>
                <a:sym typeface="Hind Siliguri SemiBold"/>
              </a:defRPr>
            </a:lvl4pPr>
            <a:lvl5pPr lvl="4" rtl="0">
              <a:lnSpc>
                <a:spcPct val="100000"/>
              </a:lnSpc>
              <a:spcBef>
                <a:spcPts val="0"/>
              </a:spcBef>
              <a:spcAft>
                <a:spcPts val="0"/>
              </a:spcAft>
              <a:buNone/>
              <a:defRPr sz="2200">
                <a:latin typeface="Hind Siliguri SemiBold"/>
                <a:ea typeface="Hind Siliguri SemiBold"/>
                <a:cs typeface="Hind Siliguri SemiBold"/>
                <a:sym typeface="Hind Siliguri SemiBold"/>
              </a:defRPr>
            </a:lvl5pPr>
            <a:lvl6pPr lvl="5" rtl="0">
              <a:lnSpc>
                <a:spcPct val="100000"/>
              </a:lnSpc>
              <a:spcBef>
                <a:spcPts val="0"/>
              </a:spcBef>
              <a:spcAft>
                <a:spcPts val="0"/>
              </a:spcAft>
              <a:buNone/>
              <a:defRPr sz="2200">
                <a:latin typeface="Hind Siliguri SemiBold"/>
                <a:ea typeface="Hind Siliguri SemiBold"/>
                <a:cs typeface="Hind Siliguri SemiBold"/>
                <a:sym typeface="Hind Siliguri SemiBold"/>
              </a:defRPr>
            </a:lvl6pPr>
            <a:lvl7pPr lvl="6" rtl="0">
              <a:lnSpc>
                <a:spcPct val="100000"/>
              </a:lnSpc>
              <a:spcBef>
                <a:spcPts val="0"/>
              </a:spcBef>
              <a:spcAft>
                <a:spcPts val="0"/>
              </a:spcAft>
              <a:buNone/>
              <a:defRPr sz="2200">
                <a:latin typeface="Hind Siliguri SemiBold"/>
                <a:ea typeface="Hind Siliguri SemiBold"/>
                <a:cs typeface="Hind Siliguri SemiBold"/>
                <a:sym typeface="Hind Siliguri SemiBold"/>
              </a:defRPr>
            </a:lvl7pPr>
            <a:lvl8pPr lvl="7" rtl="0">
              <a:lnSpc>
                <a:spcPct val="100000"/>
              </a:lnSpc>
              <a:spcBef>
                <a:spcPts val="0"/>
              </a:spcBef>
              <a:spcAft>
                <a:spcPts val="0"/>
              </a:spcAft>
              <a:buNone/>
              <a:defRPr sz="2200">
                <a:latin typeface="Hind Siliguri SemiBold"/>
                <a:ea typeface="Hind Siliguri SemiBold"/>
                <a:cs typeface="Hind Siliguri SemiBold"/>
                <a:sym typeface="Hind Siliguri SemiBold"/>
              </a:defRPr>
            </a:lvl8pPr>
            <a:lvl9pPr lvl="8" rtl="0">
              <a:lnSpc>
                <a:spcPct val="100000"/>
              </a:lnSpc>
              <a:spcBef>
                <a:spcPts val="0"/>
              </a:spcBef>
              <a:spcAft>
                <a:spcPts val="0"/>
              </a:spcAft>
              <a:buNone/>
              <a:defRPr sz="2200">
                <a:latin typeface="Hind Siliguri SemiBold"/>
                <a:ea typeface="Hind Siliguri SemiBold"/>
                <a:cs typeface="Hind Siliguri SemiBold"/>
                <a:sym typeface="Hind Siliguri SemiBold"/>
              </a:defRPr>
            </a:lvl9pPr>
          </a:lstStyle>
          <a:p>
            <a:endParaRPr/>
          </a:p>
        </p:txBody>
      </p:sp>
      <p:sp>
        <p:nvSpPr>
          <p:cNvPr id="64" name="Google Shape;64;p13"/>
          <p:cNvSpPr txBox="1">
            <a:spLocks noGrp="1"/>
          </p:cNvSpPr>
          <p:nvPr>
            <p:ph type="subTitle" idx="15"/>
          </p:nvPr>
        </p:nvSpPr>
        <p:spPr>
          <a:xfrm>
            <a:off x="5917568" y="3703754"/>
            <a:ext cx="23952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CUSTOM_23_1_2_1_1">
    <p:spTree>
      <p:nvGrpSpPr>
        <p:cNvPr id="1" name="Shape 74"/>
        <p:cNvGrpSpPr/>
        <p:nvPr/>
      </p:nvGrpSpPr>
      <p:grpSpPr>
        <a:xfrm>
          <a:off x="0" y="0"/>
          <a:ext cx="0" cy="0"/>
          <a:chOff x="0" y="0"/>
          <a:chExt cx="0" cy="0"/>
        </a:xfrm>
      </p:grpSpPr>
      <p:sp>
        <p:nvSpPr>
          <p:cNvPr id="75" name="Google Shape;75;p16"/>
          <p:cNvSpPr/>
          <p:nvPr/>
        </p:nvSpPr>
        <p:spPr>
          <a:xfrm>
            <a:off x="198150" y="1161975"/>
            <a:ext cx="8747700" cy="3685800"/>
          </a:xfrm>
          <a:prstGeom prst="roundRect">
            <a:avLst>
              <a:gd name="adj" fmla="val 4214"/>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6"/>
          <p:cNvSpPr txBox="1">
            <a:spLocks noGrp="1"/>
          </p:cNvSpPr>
          <p:nvPr>
            <p:ph type="title" hasCustomPrompt="1"/>
          </p:nvPr>
        </p:nvSpPr>
        <p:spPr>
          <a:xfrm>
            <a:off x="4490604" y="1901621"/>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77" name="Google Shape;77;p16"/>
          <p:cNvSpPr txBox="1">
            <a:spLocks noGrp="1"/>
          </p:cNvSpPr>
          <p:nvPr>
            <p:ph type="subTitle" idx="1"/>
          </p:nvPr>
        </p:nvSpPr>
        <p:spPr>
          <a:xfrm>
            <a:off x="5441939" y="1662050"/>
            <a:ext cx="28644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a:latin typeface="Hind Siliguri SemiBold"/>
                <a:ea typeface="Hind Siliguri SemiBold"/>
                <a:cs typeface="Hind Siliguri SemiBold"/>
                <a:sym typeface="Hind Siliguri SemiBold"/>
              </a:defRPr>
            </a:lvl1pPr>
            <a:lvl2pPr lvl="1" rtl="0">
              <a:lnSpc>
                <a:spcPct val="100000"/>
              </a:lnSpc>
              <a:spcBef>
                <a:spcPts val="0"/>
              </a:spcBef>
              <a:spcAft>
                <a:spcPts val="0"/>
              </a:spcAft>
              <a:buNone/>
              <a:defRPr sz="2200">
                <a:latin typeface="Hind Siliguri SemiBold"/>
                <a:ea typeface="Hind Siliguri SemiBold"/>
                <a:cs typeface="Hind Siliguri SemiBold"/>
                <a:sym typeface="Hind Siliguri SemiBold"/>
              </a:defRPr>
            </a:lvl2pPr>
            <a:lvl3pPr lvl="2" rtl="0">
              <a:lnSpc>
                <a:spcPct val="100000"/>
              </a:lnSpc>
              <a:spcBef>
                <a:spcPts val="0"/>
              </a:spcBef>
              <a:spcAft>
                <a:spcPts val="0"/>
              </a:spcAft>
              <a:buNone/>
              <a:defRPr sz="2200">
                <a:latin typeface="Hind Siliguri SemiBold"/>
                <a:ea typeface="Hind Siliguri SemiBold"/>
                <a:cs typeface="Hind Siliguri SemiBold"/>
                <a:sym typeface="Hind Siliguri SemiBold"/>
              </a:defRPr>
            </a:lvl3pPr>
            <a:lvl4pPr lvl="3" rtl="0">
              <a:lnSpc>
                <a:spcPct val="100000"/>
              </a:lnSpc>
              <a:spcBef>
                <a:spcPts val="0"/>
              </a:spcBef>
              <a:spcAft>
                <a:spcPts val="0"/>
              </a:spcAft>
              <a:buNone/>
              <a:defRPr sz="2200">
                <a:latin typeface="Hind Siliguri SemiBold"/>
                <a:ea typeface="Hind Siliguri SemiBold"/>
                <a:cs typeface="Hind Siliguri SemiBold"/>
                <a:sym typeface="Hind Siliguri SemiBold"/>
              </a:defRPr>
            </a:lvl4pPr>
            <a:lvl5pPr lvl="4" rtl="0">
              <a:lnSpc>
                <a:spcPct val="100000"/>
              </a:lnSpc>
              <a:spcBef>
                <a:spcPts val="0"/>
              </a:spcBef>
              <a:spcAft>
                <a:spcPts val="0"/>
              </a:spcAft>
              <a:buNone/>
              <a:defRPr sz="2200">
                <a:latin typeface="Hind Siliguri SemiBold"/>
                <a:ea typeface="Hind Siliguri SemiBold"/>
                <a:cs typeface="Hind Siliguri SemiBold"/>
                <a:sym typeface="Hind Siliguri SemiBold"/>
              </a:defRPr>
            </a:lvl5pPr>
            <a:lvl6pPr lvl="5" rtl="0">
              <a:lnSpc>
                <a:spcPct val="100000"/>
              </a:lnSpc>
              <a:spcBef>
                <a:spcPts val="0"/>
              </a:spcBef>
              <a:spcAft>
                <a:spcPts val="0"/>
              </a:spcAft>
              <a:buNone/>
              <a:defRPr sz="2200">
                <a:latin typeface="Hind Siliguri SemiBold"/>
                <a:ea typeface="Hind Siliguri SemiBold"/>
                <a:cs typeface="Hind Siliguri SemiBold"/>
                <a:sym typeface="Hind Siliguri SemiBold"/>
              </a:defRPr>
            </a:lvl6pPr>
            <a:lvl7pPr lvl="6" rtl="0">
              <a:lnSpc>
                <a:spcPct val="100000"/>
              </a:lnSpc>
              <a:spcBef>
                <a:spcPts val="0"/>
              </a:spcBef>
              <a:spcAft>
                <a:spcPts val="0"/>
              </a:spcAft>
              <a:buNone/>
              <a:defRPr sz="2200">
                <a:latin typeface="Hind Siliguri SemiBold"/>
                <a:ea typeface="Hind Siliguri SemiBold"/>
                <a:cs typeface="Hind Siliguri SemiBold"/>
                <a:sym typeface="Hind Siliguri SemiBold"/>
              </a:defRPr>
            </a:lvl7pPr>
            <a:lvl8pPr lvl="7" rtl="0">
              <a:lnSpc>
                <a:spcPct val="100000"/>
              </a:lnSpc>
              <a:spcBef>
                <a:spcPts val="0"/>
              </a:spcBef>
              <a:spcAft>
                <a:spcPts val="0"/>
              </a:spcAft>
              <a:buNone/>
              <a:defRPr sz="2200">
                <a:latin typeface="Hind Siliguri SemiBold"/>
                <a:ea typeface="Hind Siliguri SemiBold"/>
                <a:cs typeface="Hind Siliguri SemiBold"/>
                <a:sym typeface="Hind Siliguri SemiBold"/>
              </a:defRPr>
            </a:lvl8pPr>
            <a:lvl9pPr lvl="8" rtl="0">
              <a:lnSpc>
                <a:spcPct val="100000"/>
              </a:lnSpc>
              <a:spcBef>
                <a:spcPts val="0"/>
              </a:spcBef>
              <a:spcAft>
                <a:spcPts val="0"/>
              </a:spcAft>
              <a:buNone/>
              <a:defRPr sz="2200">
                <a:latin typeface="Hind Siliguri SemiBold"/>
                <a:ea typeface="Hind Siliguri SemiBold"/>
                <a:cs typeface="Hind Siliguri SemiBold"/>
                <a:sym typeface="Hind Siliguri SemiBold"/>
              </a:defRPr>
            </a:lvl9pPr>
          </a:lstStyle>
          <a:p>
            <a:endParaRPr/>
          </a:p>
        </p:txBody>
      </p:sp>
      <p:sp>
        <p:nvSpPr>
          <p:cNvPr id="78" name="Google Shape;78;p16"/>
          <p:cNvSpPr txBox="1">
            <a:spLocks noGrp="1"/>
          </p:cNvSpPr>
          <p:nvPr>
            <p:ph type="subTitle" idx="2"/>
          </p:nvPr>
        </p:nvSpPr>
        <p:spPr>
          <a:xfrm>
            <a:off x="5441939" y="2024516"/>
            <a:ext cx="28644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79" name="Google Shape;79;p16"/>
          <p:cNvSpPr txBox="1">
            <a:spLocks noGrp="1"/>
          </p:cNvSpPr>
          <p:nvPr>
            <p:ph type="title" idx="3" hasCustomPrompt="1"/>
          </p:nvPr>
        </p:nvSpPr>
        <p:spPr>
          <a:xfrm>
            <a:off x="4490604" y="3580843"/>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80" name="Google Shape;80;p16"/>
          <p:cNvSpPr txBox="1">
            <a:spLocks noGrp="1"/>
          </p:cNvSpPr>
          <p:nvPr>
            <p:ph type="subTitle" idx="4"/>
          </p:nvPr>
        </p:nvSpPr>
        <p:spPr>
          <a:xfrm>
            <a:off x="5441939" y="3341267"/>
            <a:ext cx="28644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a:latin typeface="Hind Siliguri SemiBold"/>
                <a:ea typeface="Hind Siliguri SemiBold"/>
                <a:cs typeface="Hind Siliguri SemiBold"/>
                <a:sym typeface="Hind Siliguri SemiBold"/>
              </a:defRPr>
            </a:lvl1pPr>
            <a:lvl2pPr lvl="1" rtl="0">
              <a:lnSpc>
                <a:spcPct val="100000"/>
              </a:lnSpc>
              <a:spcBef>
                <a:spcPts val="0"/>
              </a:spcBef>
              <a:spcAft>
                <a:spcPts val="0"/>
              </a:spcAft>
              <a:buNone/>
              <a:defRPr sz="2200">
                <a:latin typeface="Hind Siliguri SemiBold"/>
                <a:ea typeface="Hind Siliguri SemiBold"/>
                <a:cs typeface="Hind Siliguri SemiBold"/>
                <a:sym typeface="Hind Siliguri SemiBold"/>
              </a:defRPr>
            </a:lvl2pPr>
            <a:lvl3pPr lvl="2" rtl="0">
              <a:lnSpc>
                <a:spcPct val="100000"/>
              </a:lnSpc>
              <a:spcBef>
                <a:spcPts val="0"/>
              </a:spcBef>
              <a:spcAft>
                <a:spcPts val="0"/>
              </a:spcAft>
              <a:buNone/>
              <a:defRPr sz="2200">
                <a:latin typeface="Hind Siliguri SemiBold"/>
                <a:ea typeface="Hind Siliguri SemiBold"/>
                <a:cs typeface="Hind Siliguri SemiBold"/>
                <a:sym typeface="Hind Siliguri SemiBold"/>
              </a:defRPr>
            </a:lvl3pPr>
            <a:lvl4pPr lvl="3" rtl="0">
              <a:lnSpc>
                <a:spcPct val="100000"/>
              </a:lnSpc>
              <a:spcBef>
                <a:spcPts val="0"/>
              </a:spcBef>
              <a:spcAft>
                <a:spcPts val="0"/>
              </a:spcAft>
              <a:buNone/>
              <a:defRPr sz="2200">
                <a:latin typeface="Hind Siliguri SemiBold"/>
                <a:ea typeface="Hind Siliguri SemiBold"/>
                <a:cs typeface="Hind Siliguri SemiBold"/>
                <a:sym typeface="Hind Siliguri SemiBold"/>
              </a:defRPr>
            </a:lvl4pPr>
            <a:lvl5pPr lvl="4" rtl="0">
              <a:lnSpc>
                <a:spcPct val="100000"/>
              </a:lnSpc>
              <a:spcBef>
                <a:spcPts val="0"/>
              </a:spcBef>
              <a:spcAft>
                <a:spcPts val="0"/>
              </a:spcAft>
              <a:buNone/>
              <a:defRPr sz="2200">
                <a:latin typeface="Hind Siliguri SemiBold"/>
                <a:ea typeface="Hind Siliguri SemiBold"/>
                <a:cs typeface="Hind Siliguri SemiBold"/>
                <a:sym typeface="Hind Siliguri SemiBold"/>
              </a:defRPr>
            </a:lvl5pPr>
            <a:lvl6pPr lvl="5" rtl="0">
              <a:lnSpc>
                <a:spcPct val="100000"/>
              </a:lnSpc>
              <a:spcBef>
                <a:spcPts val="0"/>
              </a:spcBef>
              <a:spcAft>
                <a:spcPts val="0"/>
              </a:spcAft>
              <a:buNone/>
              <a:defRPr sz="2200">
                <a:latin typeface="Hind Siliguri SemiBold"/>
                <a:ea typeface="Hind Siliguri SemiBold"/>
                <a:cs typeface="Hind Siliguri SemiBold"/>
                <a:sym typeface="Hind Siliguri SemiBold"/>
              </a:defRPr>
            </a:lvl6pPr>
            <a:lvl7pPr lvl="6" rtl="0">
              <a:lnSpc>
                <a:spcPct val="100000"/>
              </a:lnSpc>
              <a:spcBef>
                <a:spcPts val="0"/>
              </a:spcBef>
              <a:spcAft>
                <a:spcPts val="0"/>
              </a:spcAft>
              <a:buNone/>
              <a:defRPr sz="2200">
                <a:latin typeface="Hind Siliguri SemiBold"/>
                <a:ea typeface="Hind Siliguri SemiBold"/>
                <a:cs typeface="Hind Siliguri SemiBold"/>
                <a:sym typeface="Hind Siliguri SemiBold"/>
              </a:defRPr>
            </a:lvl7pPr>
            <a:lvl8pPr lvl="7" rtl="0">
              <a:lnSpc>
                <a:spcPct val="100000"/>
              </a:lnSpc>
              <a:spcBef>
                <a:spcPts val="0"/>
              </a:spcBef>
              <a:spcAft>
                <a:spcPts val="0"/>
              </a:spcAft>
              <a:buNone/>
              <a:defRPr sz="2200">
                <a:latin typeface="Hind Siliguri SemiBold"/>
                <a:ea typeface="Hind Siliguri SemiBold"/>
                <a:cs typeface="Hind Siliguri SemiBold"/>
                <a:sym typeface="Hind Siliguri SemiBold"/>
              </a:defRPr>
            </a:lvl8pPr>
            <a:lvl9pPr lvl="8" rtl="0">
              <a:lnSpc>
                <a:spcPct val="100000"/>
              </a:lnSpc>
              <a:spcBef>
                <a:spcPts val="0"/>
              </a:spcBef>
              <a:spcAft>
                <a:spcPts val="0"/>
              </a:spcAft>
              <a:buNone/>
              <a:defRPr sz="2200">
                <a:latin typeface="Hind Siliguri SemiBold"/>
                <a:ea typeface="Hind Siliguri SemiBold"/>
                <a:cs typeface="Hind Siliguri SemiBold"/>
                <a:sym typeface="Hind Siliguri SemiBold"/>
              </a:defRPr>
            </a:lvl9pPr>
          </a:lstStyle>
          <a:p>
            <a:endParaRPr/>
          </a:p>
        </p:txBody>
      </p:sp>
      <p:sp>
        <p:nvSpPr>
          <p:cNvPr id="81" name="Google Shape;81;p16"/>
          <p:cNvSpPr txBox="1">
            <a:spLocks noGrp="1"/>
          </p:cNvSpPr>
          <p:nvPr>
            <p:ph type="subTitle" idx="5"/>
          </p:nvPr>
        </p:nvSpPr>
        <p:spPr>
          <a:xfrm>
            <a:off x="5441939" y="3703752"/>
            <a:ext cx="28644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82" name="Google Shape;82;p16"/>
          <p:cNvSpPr txBox="1">
            <a:spLocks noGrp="1"/>
          </p:cNvSpPr>
          <p:nvPr>
            <p:ph type="title" idx="6"/>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2_2">
    <p:spTree>
      <p:nvGrpSpPr>
        <p:cNvPr id="1" name="Shape 83"/>
        <p:cNvGrpSpPr/>
        <p:nvPr/>
      </p:nvGrpSpPr>
      <p:grpSpPr>
        <a:xfrm>
          <a:off x="0" y="0"/>
          <a:ext cx="0" cy="0"/>
          <a:chOff x="0" y="0"/>
          <a:chExt cx="0" cy="0"/>
        </a:xfrm>
      </p:grpSpPr>
      <p:sp>
        <p:nvSpPr>
          <p:cNvPr id="84" name="Google Shape;84;p17"/>
          <p:cNvSpPr/>
          <p:nvPr/>
        </p:nvSpPr>
        <p:spPr>
          <a:xfrm>
            <a:off x="198150" y="1161975"/>
            <a:ext cx="8747700" cy="3685800"/>
          </a:xfrm>
          <a:prstGeom prst="roundRect">
            <a:avLst>
              <a:gd name="adj" fmla="val 4214"/>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7"/>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86" name="Google Shape;86;p17"/>
          <p:cNvSpPr txBox="1">
            <a:spLocks noGrp="1"/>
          </p:cNvSpPr>
          <p:nvPr>
            <p:ph type="title" idx="2" hasCustomPrompt="1"/>
          </p:nvPr>
        </p:nvSpPr>
        <p:spPr>
          <a:xfrm>
            <a:off x="840113" y="1601577"/>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87" name="Google Shape;87;p17"/>
          <p:cNvSpPr txBox="1">
            <a:spLocks noGrp="1"/>
          </p:cNvSpPr>
          <p:nvPr>
            <p:ph type="subTitle" idx="1"/>
          </p:nvPr>
        </p:nvSpPr>
        <p:spPr>
          <a:xfrm>
            <a:off x="1815700" y="1362000"/>
            <a:ext cx="29088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a:latin typeface="Hind Siliguri SemiBold"/>
                <a:ea typeface="Hind Siliguri SemiBold"/>
                <a:cs typeface="Hind Siliguri SemiBold"/>
                <a:sym typeface="Hind Siliguri SemiBold"/>
              </a:defRPr>
            </a:lvl1pPr>
            <a:lvl2pPr lvl="1" rtl="0">
              <a:lnSpc>
                <a:spcPct val="100000"/>
              </a:lnSpc>
              <a:spcBef>
                <a:spcPts val="0"/>
              </a:spcBef>
              <a:spcAft>
                <a:spcPts val="0"/>
              </a:spcAft>
              <a:buNone/>
              <a:defRPr sz="2200">
                <a:latin typeface="Hind Siliguri SemiBold"/>
                <a:ea typeface="Hind Siliguri SemiBold"/>
                <a:cs typeface="Hind Siliguri SemiBold"/>
                <a:sym typeface="Hind Siliguri SemiBold"/>
              </a:defRPr>
            </a:lvl2pPr>
            <a:lvl3pPr lvl="2" rtl="0">
              <a:lnSpc>
                <a:spcPct val="100000"/>
              </a:lnSpc>
              <a:spcBef>
                <a:spcPts val="0"/>
              </a:spcBef>
              <a:spcAft>
                <a:spcPts val="0"/>
              </a:spcAft>
              <a:buNone/>
              <a:defRPr sz="2200">
                <a:latin typeface="Hind Siliguri SemiBold"/>
                <a:ea typeface="Hind Siliguri SemiBold"/>
                <a:cs typeface="Hind Siliguri SemiBold"/>
                <a:sym typeface="Hind Siliguri SemiBold"/>
              </a:defRPr>
            </a:lvl3pPr>
            <a:lvl4pPr lvl="3" rtl="0">
              <a:lnSpc>
                <a:spcPct val="100000"/>
              </a:lnSpc>
              <a:spcBef>
                <a:spcPts val="0"/>
              </a:spcBef>
              <a:spcAft>
                <a:spcPts val="0"/>
              </a:spcAft>
              <a:buNone/>
              <a:defRPr sz="2200">
                <a:latin typeface="Hind Siliguri SemiBold"/>
                <a:ea typeface="Hind Siliguri SemiBold"/>
                <a:cs typeface="Hind Siliguri SemiBold"/>
                <a:sym typeface="Hind Siliguri SemiBold"/>
              </a:defRPr>
            </a:lvl4pPr>
            <a:lvl5pPr lvl="4" rtl="0">
              <a:lnSpc>
                <a:spcPct val="100000"/>
              </a:lnSpc>
              <a:spcBef>
                <a:spcPts val="0"/>
              </a:spcBef>
              <a:spcAft>
                <a:spcPts val="0"/>
              </a:spcAft>
              <a:buNone/>
              <a:defRPr sz="2200">
                <a:latin typeface="Hind Siliguri SemiBold"/>
                <a:ea typeface="Hind Siliguri SemiBold"/>
                <a:cs typeface="Hind Siliguri SemiBold"/>
                <a:sym typeface="Hind Siliguri SemiBold"/>
              </a:defRPr>
            </a:lvl5pPr>
            <a:lvl6pPr lvl="5" rtl="0">
              <a:lnSpc>
                <a:spcPct val="100000"/>
              </a:lnSpc>
              <a:spcBef>
                <a:spcPts val="0"/>
              </a:spcBef>
              <a:spcAft>
                <a:spcPts val="0"/>
              </a:spcAft>
              <a:buNone/>
              <a:defRPr sz="2200">
                <a:latin typeface="Hind Siliguri SemiBold"/>
                <a:ea typeface="Hind Siliguri SemiBold"/>
                <a:cs typeface="Hind Siliguri SemiBold"/>
                <a:sym typeface="Hind Siliguri SemiBold"/>
              </a:defRPr>
            </a:lvl6pPr>
            <a:lvl7pPr lvl="6" rtl="0">
              <a:lnSpc>
                <a:spcPct val="100000"/>
              </a:lnSpc>
              <a:spcBef>
                <a:spcPts val="0"/>
              </a:spcBef>
              <a:spcAft>
                <a:spcPts val="0"/>
              </a:spcAft>
              <a:buNone/>
              <a:defRPr sz="2200">
                <a:latin typeface="Hind Siliguri SemiBold"/>
                <a:ea typeface="Hind Siliguri SemiBold"/>
                <a:cs typeface="Hind Siliguri SemiBold"/>
                <a:sym typeface="Hind Siliguri SemiBold"/>
              </a:defRPr>
            </a:lvl7pPr>
            <a:lvl8pPr lvl="7" rtl="0">
              <a:lnSpc>
                <a:spcPct val="100000"/>
              </a:lnSpc>
              <a:spcBef>
                <a:spcPts val="0"/>
              </a:spcBef>
              <a:spcAft>
                <a:spcPts val="0"/>
              </a:spcAft>
              <a:buNone/>
              <a:defRPr sz="2200">
                <a:latin typeface="Hind Siliguri SemiBold"/>
                <a:ea typeface="Hind Siliguri SemiBold"/>
                <a:cs typeface="Hind Siliguri SemiBold"/>
                <a:sym typeface="Hind Siliguri SemiBold"/>
              </a:defRPr>
            </a:lvl8pPr>
            <a:lvl9pPr lvl="8" rtl="0">
              <a:lnSpc>
                <a:spcPct val="100000"/>
              </a:lnSpc>
              <a:spcBef>
                <a:spcPts val="0"/>
              </a:spcBef>
              <a:spcAft>
                <a:spcPts val="0"/>
              </a:spcAft>
              <a:buNone/>
              <a:defRPr sz="2200">
                <a:latin typeface="Hind Siliguri SemiBold"/>
                <a:ea typeface="Hind Siliguri SemiBold"/>
                <a:cs typeface="Hind Siliguri SemiBold"/>
                <a:sym typeface="Hind Siliguri SemiBold"/>
              </a:defRPr>
            </a:lvl9pPr>
          </a:lstStyle>
          <a:p>
            <a:endParaRPr/>
          </a:p>
        </p:txBody>
      </p:sp>
      <p:sp>
        <p:nvSpPr>
          <p:cNvPr id="88" name="Google Shape;88;p17"/>
          <p:cNvSpPr txBox="1">
            <a:spLocks noGrp="1"/>
          </p:cNvSpPr>
          <p:nvPr>
            <p:ph type="subTitle" idx="3"/>
          </p:nvPr>
        </p:nvSpPr>
        <p:spPr>
          <a:xfrm>
            <a:off x="1815700" y="1724473"/>
            <a:ext cx="29088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89" name="Google Shape;89;p17"/>
          <p:cNvSpPr txBox="1">
            <a:spLocks noGrp="1"/>
          </p:cNvSpPr>
          <p:nvPr>
            <p:ph type="title" idx="4" hasCustomPrompt="1"/>
          </p:nvPr>
        </p:nvSpPr>
        <p:spPr>
          <a:xfrm>
            <a:off x="840113" y="2736911"/>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90" name="Google Shape;90;p17"/>
          <p:cNvSpPr txBox="1">
            <a:spLocks noGrp="1"/>
          </p:cNvSpPr>
          <p:nvPr>
            <p:ph type="subTitle" idx="5"/>
          </p:nvPr>
        </p:nvSpPr>
        <p:spPr>
          <a:xfrm>
            <a:off x="1815700" y="2497338"/>
            <a:ext cx="29088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a:latin typeface="Hind Siliguri SemiBold"/>
                <a:ea typeface="Hind Siliguri SemiBold"/>
                <a:cs typeface="Hind Siliguri SemiBold"/>
                <a:sym typeface="Hind Siliguri SemiBold"/>
              </a:defRPr>
            </a:lvl1pPr>
            <a:lvl2pPr lvl="1" rtl="0">
              <a:lnSpc>
                <a:spcPct val="100000"/>
              </a:lnSpc>
              <a:spcBef>
                <a:spcPts val="0"/>
              </a:spcBef>
              <a:spcAft>
                <a:spcPts val="0"/>
              </a:spcAft>
              <a:buNone/>
              <a:defRPr sz="2200">
                <a:latin typeface="Hind Siliguri SemiBold"/>
                <a:ea typeface="Hind Siliguri SemiBold"/>
                <a:cs typeface="Hind Siliguri SemiBold"/>
                <a:sym typeface="Hind Siliguri SemiBold"/>
              </a:defRPr>
            </a:lvl2pPr>
            <a:lvl3pPr lvl="2" rtl="0">
              <a:lnSpc>
                <a:spcPct val="100000"/>
              </a:lnSpc>
              <a:spcBef>
                <a:spcPts val="0"/>
              </a:spcBef>
              <a:spcAft>
                <a:spcPts val="0"/>
              </a:spcAft>
              <a:buNone/>
              <a:defRPr sz="2200">
                <a:latin typeface="Hind Siliguri SemiBold"/>
                <a:ea typeface="Hind Siliguri SemiBold"/>
                <a:cs typeface="Hind Siliguri SemiBold"/>
                <a:sym typeface="Hind Siliguri SemiBold"/>
              </a:defRPr>
            </a:lvl3pPr>
            <a:lvl4pPr lvl="3" rtl="0">
              <a:lnSpc>
                <a:spcPct val="100000"/>
              </a:lnSpc>
              <a:spcBef>
                <a:spcPts val="0"/>
              </a:spcBef>
              <a:spcAft>
                <a:spcPts val="0"/>
              </a:spcAft>
              <a:buNone/>
              <a:defRPr sz="2200">
                <a:latin typeface="Hind Siliguri SemiBold"/>
                <a:ea typeface="Hind Siliguri SemiBold"/>
                <a:cs typeface="Hind Siliguri SemiBold"/>
                <a:sym typeface="Hind Siliguri SemiBold"/>
              </a:defRPr>
            </a:lvl4pPr>
            <a:lvl5pPr lvl="4" rtl="0">
              <a:lnSpc>
                <a:spcPct val="100000"/>
              </a:lnSpc>
              <a:spcBef>
                <a:spcPts val="0"/>
              </a:spcBef>
              <a:spcAft>
                <a:spcPts val="0"/>
              </a:spcAft>
              <a:buNone/>
              <a:defRPr sz="2200">
                <a:latin typeface="Hind Siliguri SemiBold"/>
                <a:ea typeface="Hind Siliguri SemiBold"/>
                <a:cs typeface="Hind Siliguri SemiBold"/>
                <a:sym typeface="Hind Siliguri SemiBold"/>
              </a:defRPr>
            </a:lvl5pPr>
            <a:lvl6pPr lvl="5" rtl="0">
              <a:lnSpc>
                <a:spcPct val="100000"/>
              </a:lnSpc>
              <a:spcBef>
                <a:spcPts val="0"/>
              </a:spcBef>
              <a:spcAft>
                <a:spcPts val="0"/>
              </a:spcAft>
              <a:buNone/>
              <a:defRPr sz="2200">
                <a:latin typeface="Hind Siliguri SemiBold"/>
                <a:ea typeface="Hind Siliguri SemiBold"/>
                <a:cs typeface="Hind Siliguri SemiBold"/>
                <a:sym typeface="Hind Siliguri SemiBold"/>
              </a:defRPr>
            </a:lvl6pPr>
            <a:lvl7pPr lvl="6" rtl="0">
              <a:lnSpc>
                <a:spcPct val="100000"/>
              </a:lnSpc>
              <a:spcBef>
                <a:spcPts val="0"/>
              </a:spcBef>
              <a:spcAft>
                <a:spcPts val="0"/>
              </a:spcAft>
              <a:buNone/>
              <a:defRPr sz="2200">
                <a:latin typeface="Hind Siliguri SemiBold"/>
                <a:ea typeface="Hind Siliguri SemiBold"/>
                <a:cs typeface="Hind Siliguri SemiBold"/>
                <a:sym typeface="Hind Siliguri SemiBold"/>
              </a:defRPr>
            </a:lvl7pPr>
            <a:lvl8pPr lvl="7" rtl="0">
              <a:lnSpc>
                <a:spcPct val="100000"/>
              </a:lnSpc>
              <a:spcBef>
                <a:spcPts val="0"/>
              </a:spcBef>
              <a:spcAft>
                <a:spcPts val="0"/>
              </a:spcAft>
              <a:buNone/>
              <a:defRPr sz="2200">
                <a:latin typeface="Hind Siliguri SemiBold"/>
                <a:ea typeface="Hind Siliguri SemiBold"/>
                <a:cs typeface="Hind Siliguri SemiBold"/>
                <a:sym typeface="Hind Siliguri SemiBold"/>
              </a:defRPr>
            </a:lvl8pPr>
            <a:lvl9pPr lvl="8" rtl="0">
              <a:lnSpc>
                <a:spcPct val="100000"/>
              </a:lnSpc>
              <a:spcBef>
                <a:spcPts val="0"/>
              </a:spcBef>
              <a:spcAft>
                <a:spcPts val="0"/>
              </a:spcAft>
              <a:buNone/>
              <a:defRPr sz="2200">
                <a:latin typeface="Hind Siliguri SemiBold"/>
                <a:ea typeface="Hind Siliguri SemiBold"/>
                <a:cs typeface="Hind Siliguri SemiBold"/>
                <a:sym typeface="Hind Siliguri SemiBold"/>
              </a:defRPr>
            </a:lvl9pPr>
          </a:lstStyle>
          <a:p>
            <a:endParaRPr/>
          </a:p>
        </p:txBody>
      </p:sp>
      <p:sp>
        <p:nvSpPr>
          <p:cNvPr id="91" name="Google Shape;91;p17"/>
          <p:cNvSpPr txBox="1">
            <a:spLocks noGrp="1"/>
          </p:cNvSpPr>
          <p:nvPr>
            <p:ph type="subTitle" idx="6"/>
          </p:nvPr>
        </p:nvSpPr>
        <p:spPr>
          <a:xfrm>
            <a:off x="1815700" y="2859811"/>
            <a:ext cx="29088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92" name="Google Shape;92;p17"/>
          <p:cNvSpPr txBox="1">
            <a:spLocks noGrp="1"/>
          </p:cNvSpPr>
          <p:nvPr>
            <p:ph type="title" idx="7" hasCustomPrompt="1"/>
          </p:nvPr>
        </p:nvSpPr>
        <p:spPr>
          <a:xfrm>
            <a:off x="840113" y="3872245"/>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93" name="Google Shape;93;p17"/>
          <p:cNvSpPr txBox="1">
            <a:spLocks noGrp="1"/>
          </p:cNvSpPr>
          <p:nvPr>
            <p:ph type="subTitle" idx="8"/>
          </p:nvPr>
        </p:nvSpPr>
        <p:spPr>
          <a:xfrm>
            <a:off x="1815700" y="3632677"/>
            <a:ext cx="29088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a:latin typeface="Hind Siliguri SemiBold"/>
                <a:ea typeface="Hind Siliguri SemiBold"/>
                <a:cs typeface="Hind Siliguri SemiBold"/>
                <a:sym typeface="Hind Siliguri SemiBold"/>
              </a:defRPr>
            </a:lvl1pPr>
            <a:lvl2pPr lvl="1" rtl="0">
              <a:lnSpc>
                <a:spcPct val="100000"/>
              </a:lnSpc>
              <a:spcBef>
                <a:spcPts val="0"/>
              </a:spcBef>
              <a:spcAft>
                <a:spcPts val="0"/>
              </a:spcAft>
              <a:buNone/>
              <a:defRPr sz="2200">
                <a:latin typeface="Hind Siliguri SemiBold"/>
                <a:ea typeface="Hind Siliguri SemiBold"/>
                <a:cs typeface="Hind Siliguri SemiBold"/>
                <a:sym typeface="Hind Siliguri SemiBold"/>
              </a:defRPr>
            </a:lvl2pPr>
            <a:lvl3pPr lvl="2" rtl="0">
              <a:lnSpc>
                <a:spcPct val="100000"/>
              </a:lnSpc>
              <a:spcBef>
                <a:spcPts val="0"/>
              </a:spcBef>
              <a:spcAft>
                <a:spcPts val="0"/>
              </a:spcAft>
              <a:buNone/>
              <a:defRPr sz="2200">
                <a:latin typeface="Hind Siliguri SemiBold"/>
                <a:ea typeface="Hind Siliguri SemiBold"/>
                <a:cs typeface="Hind Siliguri SemiBold"/>
                <a:sym typeface="Hind Siliguri SemiBold"/>
              </a:defRPr>
            </a:lvl3pPr>
            <a:lvl4pPr lvl="3" rtl="0">
              <a:lnSpc>
                <a:spcPct val="100000"/>
              </a:lnSpc>
              <a:spcBef>
                <a:spcPts val="0"/>
              </a:spcBef>
              <a:spcAft>
                <a:spcPts val="0"/>
              </a:spcAft>
              <a:buNone/>
              <a:defRPr sz="2200">
                <a:latin typeface="Hind Siliguri SemiBold"/>
                <a:ea typeface="Hind Siliguri SemiBold"/>
                <a:cs typeface="Hind Siliguri SemiBold"/>
                <a:sym typeface="Hind Siliguri SemiBold"/>
              </a:defRPr>
            </a:lvl4pPr>
            <a:lvl5pPr lvl="4" rtl="0">
              <a:lnSpc>
                <a:spcPct val="100000"/>
              </a:lnSpc>
              <a:spcBef>
                <a:spcPts val="0"/>
              </a:spcBef>
              <a:spcAft>
                <a:spcPts val="0"/>
              </a:spcAft>
              <a:buNone/>
              <a:defRPr sz="2200">
                <a:latin typeface="Hind Siliguri SemiBold"/>
                <a:ea typeface="Hind Siliguri SemiBold"/>
                <a:cs typeface="Hind Siliguri SemiBold"/>
                <a:sym typeface="Hind Siliguri SemiBold"/>
              </a:defRPr>
            </a:lvl5pPr>
            <a:lvl6pPr lvl="5" rtl="0">
              <a:lnSpc>
                <a:spcPct val="100000"/>
              </a:lnSpc>
              <a:spcBef>
                <a:spcPts val="0"/>
              </a:spcBef>
              <a:spcAft>
                <a:spcPts val="0"/>
              </a:spcAft>
              <a:buNone/>
              <a:defRPr sz="2200">
                <a:latin typeface="Hind Siliguri SemiBold"/>
                <a:ea typeface="Hind Siliguri SemiBold"/>
                <a:cs typeface="Hind Siliguri SemiBold"/>
                <a:sym typeface="Hind Siliguri SemiBold"/>
              </a:defRPr>
            </a:lvl6pPr>
            <a:lvl7pPr lvl="6" rtl="0">
              <a:lnSpc>
                <a:spcPct val="100000"/>
              </a:lnSpc>
              <a:spcBef>
                <a:spcPts val="0"/>
              </a:spcBef>
              <a:spcAft>
                <a:spcPts val="0"/>
              </a:spcAft>
              <a:buNone/>
              <a:defRPr sz="2200">
                <a:latin typeface="Hind Siliguri SemiBold"/>
                <a:ea typeface="Hind Siliguri SemiBold"/>
                <a:cs typeface="Hind Siliguri SemiBold"/>
                <a:sym typeface="Hind Siliguri SemiBold"/>
              </a:defRPr>
            </a:lvl7pPr>
            <a:lvl8pPr lvl="7" rtl="0">
              <a:lnSpc>
                <a:spcPct val="100000"/>
              </a:lnSpc>
              <a:spcBef>
                <a:spcPts val="0"/>
              </a:spcBef>
              <a:spcAft>
                <a:spcPts val="0"/>
              </a:spcAft>
              <a:buNone/>
              <a:defRPr sz="2200">
                <a:latin typeface="Hind Siliguri SemiBold"/>
                <a:ea typeface="Hind Siliguri SemiBold"/>
                <a:cs typeface="Hind Siliguri SemiBold"/>
                <a:sym typeface="Hind Siliguri SemiBold"/>
              </a:defRPr>
            </a:lvl8pPr>
            <a:lvl9pPr lvl="8" rtl="0">
              <a:lnSpc>
                <a:spcPct val="100000"/>
              </a:lnSpc>
              <a:spcBef>
                <a:spcPts val="0"/>
              </a:spcBef>
              <a:spcAft>
                <a:spcPts val="0"/>
              </a:spcAft>
              <a:buNone/>
              <a:defRPr sz="2200">
                <a:latin typeface="Hind Siliguri SemiBold"/>
                <a:ea typeface="Hind Siliguri SemiBold"/>
                <a:cs typeface="Hind Siliguri SemiBold"/>
                <a:sym typeface="Hind Siliguri SemiBold"/>
              </a:defRPr>
            </a:lvl9pPr>
          </a:lstStyle>
          <a:p>
            <a:endParaRPr/>
          </a:p>
        </p:txBody>
      </p:sp>
      <p:sp>
        <p:nvSpPr>
          <p:cNvPr id="94" name="Google Shape;94;p17"/>
          <p:cNvSpPr txBox="1">
            <a:spLocks noGrp="1"/>
          </p:cNvSpPr>
          <p:nvPr>
            <p:ph type="subTitle" idx="9"/>
          </p:nvPr>
        </p:nvSpPr>
        <p:spPr>
          <a:xfrm>
            <a:off x="1815700" y="3995150"/>
            <a:ext cx="29088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Hind Siliguri SemiBold"/>
              <a:buNone/>
              <a:defRPr sz="3200">
                <a:solidFill>
                  <a:schemeClr val="dk1"/>
                </a:solidFill>
                <a:latin typeface="Hind Siliguri SemiBold"/>
                <a:ea typeface="Hind Siliguri SemiBold"/>
                <a:cs typeface="Hind Siliguri SemiBold"/>
                <a:sym typeface="Hind Siliguri SemiBold"/>
              </a:defRPr>
            </a:lvl1pPr>
            <a:lvl2pPr lvl="1" algn="ctr" rtl="0">
              <a:spcBef>
                <a:spcPts val="0"/>
              </a:spcBef>
              <a:spcAft>
                <a:spcPts val="0"/>
              </a:spcAft>
              <a:buClr>
                <a:schemeClr val="dk1"/>
              </a:buClr>
              <a:buSzPts val="3600"/>
              <a:buFont typeface="Hind Siliguri SemiBold"/>
              <a:buNone/>
              <a:defRPr sz="3600">
                <a:solidFill>
                  <a:schemeClr val="dk1"/>
                </a:solidFill>
                <a:latin typeface="Hind Siliguri SemiBold"/>
                <a:ea typeface="Hind Siliguri SemiBold"/>
                <a:cs typeface="Hind Siliguri SemiBold"/>
                <a:sym typeface="Hind Siliguri SemiBold"/>
              </a:defRPr>
            </a:lvl2pPr>
            <a:lvl3pPr lvl="2" algn="ctr" rtl="0">
              <a:spcBef>
                <a:spcPts val="0"/>
              </a:spcBef>
              <a:spcAft>
                <a:spcPts val="0"/>
              </a:spcAft>
              <a:buClr>
                <a:schemeClr val="dk1"/>
              </a:buClr>
              <a:buSzPts val="3600"/>
              <a:buFont typeface="Hind Siliguri SemiBold"/>
              <a:buNone/>
              <a:defRPr sz="3600">
                <a:solidFill>
                  <a:schemeClr val="dk1"/>
                </a:solidFill>
                <a:latin typeface="Hind Siliguri SemiBold"/>
                <a:ea typeface="Hind Siliguri SemiBold"/>
                <a:cs typeface="Hind Siliguri SemiBold"/>
                <a:sym typeface="Hind Siliguri SemiBold"/>
              </a:defRPr>
            </a:lvl3pPr>
            <a:lvl4pPr lvl="3" algn="ctr" rtl="0">
              <a:spcBef>
                <a:spcPts val="0"/>
              </a:spcBef>
              <a:spcAft>
                <a:spcPts val="0"/>
              </a:spcAft>
              <a:buClr>
                <a:schemeClr val="dk1"/>
              </a:buClr>
              <a:buSzPts val="3600"/>
              <a:buFont typeface="Hind Siliguri SemiBold"/>
              <a:buNone/>
              <a:defRPr sz="3600">
                <a:solidFill>
                  <a:schemeClr val="dk1"/>
                </a:solidFill>
                <a:latin typeface="Hind Siliguri SemiBold"/>
                <a:ea typeface="Hind Siliguri SemiBold"/>
                <a:cs typeface="Hind Siliguri SemiBold"/>
                <a:sym typeface="Hind Siliguri SemiBold"/>
              </a:defRPr>
            </a:lvl4pPr>
            <a:lvl5pPr lvl="4" algn="ctr" rtl="0">
              <a:spcBef>
                <a:spcPts val="0"/>
              </a:spcBef>
              <a:spcAft>
                <a:spcPts val="0"/>
              </a:spcAft>
              <a:buClr>
                <a:schemeClr val="dk1"/>
              </a:buClr>
              <a:buSzPts val="3600"/>
              <a:buFont typeface="Hind Siliguri SemiBold"/>
              <a:buNone/>
              <a:defRPr sz="3600">
                <a:solidFill>
                  <a:schemeClr val="dk1"/>
                </a:solidFill>
                <a:latin typeface="Hind Siliguri SemiBold"/>
                <a:ea typeface="Hind Siliguri SemiBold"/>
                <a:cs typeface="Hind Siliguri SemiBold"/>
                <a:sym typeface="Hind Siliguri SemiBold"/>
              </a:defRPr>
            </a:lvl5pPr>
            <a:lvl6pPr lvl="5" algn="ctr" rtl="0">
              <a:spcBef>
                <a:spcPts val="0"/>
              </a:spcBef>
              <a:spcAft>
                <a:spcPts val="0"/>
              </a:spcAft>
              <a:buClr>
                <a:schemeClr val="dk1"/>
              </a:buClr>
              <a:buSzPts val="3600"/>
              <a:buFont typeface="Hind Siliguri SemiBold"/>
              <a:buNone/>
              <a:defRPr sz="3600">
                <a:solidFill>
                  <a:schemeClr val="dk1"/>
                </a:solidFill>
                <a:latin typeface="Hind Siliguri SemiBold"/>
                <a:ea typeface="Hind Siliguri SemiBold"/>
                <a:cs typeface="Hind Siliguri SemiBold"/>
                <a:sym typeface="Hind Siliguri SemiBold"/>
              </a:defRPr>
            </a:lvl6pPr>
            <a:lvl7pPr lvl="6" algn="ctr" rtl="0">
              <a:spcBef>
                <a:spcPts val="0"/>
              </a:spcBef>
              <a:spcAft>
                <a:spcPts val="0"/>
              </a:spcAft>
              <a:buClr>
                <a:schemeClr val="dk1"/>
              </a:buClr>
              <a:buSzPts val="3600"/>
              <a:buFont typeface="Hind Siliguri SemiBold"/>
              <a:buNone/>
              <a:defRPr sz="3600">
                <a:solidFill>
                  <a:schemeClr val="dk1"/>
                </a:solidFill>
                <a:latin typeface="Hind Siliguri SemiBold"/>
                <a:ea typeface="Hind Siliguri SemiBold"/>
                <a:cs typeface="Hind Siliguri SemiBold"/>
                <a:sym typeface="Hind Siliguri SemiBold"/>
              </a:defRPr>
            </a:lvl7pPr>
            <a:lvl8pPr lvl="7" algn="ctr" rtl="0">
              <a:spcBef>
                <a:spcPts val="0"/>
              </a:spcBef>
              <a:spcAft>
                <a:spcPts val="0"/>
              </a:spcAft>
              <a:buClr>
                <a:schemeClr val="dk1"/>
              </a:buClr>
              <a:buSzPts val="3600"/>
              <a:buFont typeface="Hind Siliguri SemiBold"/>
              <a:buNone/>
              <a:defRPr sz="3600">
                <a:solidFill>
                  <a:schemeClr val="dk1"/>
                </a:solidFill>
                <a:latin typeface="Hind Siliguri SemiBold"/>
                <a:ea typeface="Hind Siliguri SemiBold"/>
                <a:cs typeface="Hind Siliguri SemiBold"/>
                <a:sym typeface="Hind Siliguri SemiBold"/>
              </a:defRPr>
            </a:lvl8pPr>
            <a:lvl9pPr lvl="8" algn="ctr" rtl="0">
              <a:spcBef>
                <a:spcPts val="0"/>
              </a:spcBef>
              <a:spcAft>
                <a:spcPts val="0"/>
              </a:spcAft>
              <a:buClr>
                <a:schemeClr val="dk1"/>
              </a:buClr>
              <a:buSzPts val="3600"/>
              <a:buFont typeface="Hind Siliguri SemiBold"/>
              <a:buNone/>
              <a:defRPr sz="3600">
                <a:solidFill>
                  <a:schemeClr val="dk1"/>
                </a:solidFill>
                <a:latin typeface="Hind Siliguri SemiBold"/>
                <a:ea typeface="Hind Siliguri SemiBold"/>
                <a:cs typeface="Hind Siliguri SemiBold"/>
                <a:sym typeface="Hind Siliguri SemiBold"/>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ctr" anchorCtr="0">
            <a:noAutofit/>
          </a:bodyPr>
          <a:lstStyle>
            <a:lvl1pPr marL="457200" lvl="0" indent="-330200">
              <a:lnSpc>
                <a:spcPct val="100000"/>
              </a:lnSpc>
              <a:spcBef>
                <a:spcPts val="0"/>
              </a:spcBef>
              <a:spcAft>
                <a:spcPts val="0"/>
              </a:spcAft>
              <a:buClr>
                <a:schemeClr val="dk1"/>
              </a:buClr>
              <a:buSzPts val="1600"/>
              <a:buFont typeface="Catamaran"/>
              <a:buChar char="●"/>
              <a:defRPr sz="1600">
                <a:solidFill>
                  <a:schemeClr val="dk1"/>
                </a:solidFill>
                <a:latin typeface="Catamaran"/>
                <a:ea typeface="Catamaran"/>
                <a:cs typeface="Catamaran"/>
                <a:sym typeface="Catamaran"/>
              </a:defRPr>
            </a:lvl1pPr>
            <a:lvl2pPr marL="914400" lvl="1" indent="-330200">
              <a:lnSpc>
                <a:spcPct val="100000"/>
              </a:lnSpc>
              <a:spcBef>
                <a:spcPts val="0"/>
              </a:spcBef>
              <a:spcAft>
                <a:spcPts val="0"/>
              </a:spcAft>
              <a:buClr>
                <a:schemeClr val="dk1"/>
              </a:buClr>
              <a:buSzPts val="1600"/>
              <a:buFont typeface="Catamaran"/>
              <a:buChar char="○"/>
              <a:defRPr sz="1600">
                <a:solidFill>
                  <a:schemeClr val="dk1"/>
                </a:solidFill>
                <a:latin typeface="Catamaran"/>
                <a:ea typeface="Catamaran"/>
                <a:cs typeface="Catamaran"/>
                <a:sym typeface="Catamaran"/>
              </a:defRPr>
            </a:lvl2pPr>
            <a:lvl3pPr marL="1371600" lvl="2" indent="-330200">
              <a:lnSpc>
                <a:spcPct val="100000"/>
              </a:lnSpc>
              <a:spcBef>
                <a:spcPts val="0"/>
              </a:spcBef>
              <a:spcAft>
                <a:spcPts val="0"/>
              </a:spcAft>
              <a:buClr>
                <a:schemeClr val="dk1"/>
              </a:buClr>
              <a:buSzPts val="1600"/>
              <a:buFont typeface="Catamaran"/>
              <a:buChar char="■"/>
              <a:defRPr sz="1600">
                <a:solidFill>
                  <a:schemeClr val="dk1"/>
                </a:solidFill>
                <a:latin typeface="Catamaran"/>
                <a:ea typeface="Catamaran"/>
                <a:cs typeface="Catamaran"/>
                <a:sym typeface="Catamaran"/>
              </a:defRPr>
            </a:lvl3pPr>
            <a:lvl4pPr marL="1828800" lvl="3" indent="-330200">
              <a:lnSpc>
                <a:spcPct val="100000"/>
              </a:lnSpc>
              <a:spcBef>
                <a:spcPts val="0"/>
              </a:spcBef>
              <a:spcAft>
                <a:spcPts val="0"/>
              </a:spcAft>
              <a:buClr>
                <a:schemeClr val="dk1"/>
              </a:buClr>
              <a:buSzPts val="1600"/>
              <a:buFont typeface="Catamaran"/>
              <a:buChar char="●"/>
              <a:defRPr sz="1600">
                <a:solidFill>
                  <a:schemeClr val="dk1"/>
                </a:solidFill>
                <a:latin typeface="Catamaran"/>
                <a:ea typeface="Catamaran"/>
                <a:cs typeface="Catamaran"/>
                <a:sym typeface="Catamaran"/>
              </a:defRPr>
            </a:lvl4pPr>
            <a:lvl5pPr marL="2286000" lvl="4" indent="-330200">
              <a:lnSpc>
                <a:spcPct val="100000"/>
              </a:lnSpc>
              <a:spcBef>
                <a:spcPts val="0"/>
              </a:spcBef>
              <a:spcAft>
                <a:spcPts val="0"/>
              </a:spcAft>
              <a:buClr>
                <a:schemeClr val="dk1"/>
              </a:buClr>
              <a:buSzPts val="1600"/>
              <a:buFont typeface="Catamaran"/>
              <a:buChar char="○"/>
              <a:defRPr sz="1600">
                <a:solidFill>
                  <a:schemeClr val="dk1"/>
                </a:solidFill>
                <a:latin typeface="Catamaran"/>
                <a:ea typeface="Catamaran"/>
                <a:cs typeface="Catamaran"/>
                <a:sym typeface="Catamaran"/>
              </a:defRPr>
            </a:lvl5pPr>
            <a:lvl6pPr marL="2743200" lvl="5" indent="-330200">
              <a:lnSpc>
                <a:spcPct val="100000"/>
              </a:lnSpc>
              <a:spcBef>
                <a:spcPts val="0"/>
              </a:spcBef>
              <a:spcAft>
                <a:spcPts val="0"/>
              </a:spcAft>
              <a:buClr>
                <a:schemeClr val="dk1"/>
              </a:buClr>
              <a:buSzPts val="1600"/>
              <a:buFont typeface="Catamaran"/>
              <a:buChar char="■"/>
              <a:defRPr sz="1600">
                <a:solidFill>
                  <a:schemeClr val="dk1"/>
                </a:solidFill>
                <a:latin typeface="Catamaran"/>
                <a:ea typeface="Catamaran"/>
                <a:cs typeface="Catamaran"/>
                <a:sym typeface="Catamaran"/>
              </a:defRPr>
            </a:lvl6pPr>
            <a:lvl7pPr marL="3200400" lvl="6" indent="-330200">
              <a:lnSpc>
                <a:spcPct val="100000"/>
              </a:lnSpc>
              <a:spcBef>
                <a:spcPts val="0"/>
              </a:spcBef>
              <a:spcAft>
                <a:spcPts val="0"/>
              </a:spcAft>
              <a:buClr>
                <a:schemeClr val="dk1"/>
              </a:buClr>
              <a:buSzPts val="1600"/>
              <a:buFont typeface="Catamaran"/>
              <a:buChar char="●"/>
              <a:defRPr sz="1600">
                <a:solidFill>
                  <a:schemeClr val="dk1"/>
                </a:solidFill>
                <a:latin typeface="Catamaran"/>
                <a:ea typeface="Catamaran"/>
                <a:cs typeface="Catamaran"/>
                <a:sym typeface="Catamaran"/>
              </a:defRPr>
            </a:lvl7pPr>
            <a:lvl8pPr marL="3657600" lvl="7" indent="-330200">
              <a:lnSpc>
                <a:spcPct val="100000"/>
              </a:lnSpc>
              <a:spcBef>
                <a:spcPts val="0"/>
              </a:spcBef>
              <a:spcAft>
                <a:spcPts val="0"/>
              </a:spcAft>
              <a:buClr>
                <a:schemeClr val="dk1"/>
              </a:buClr>
              <a:buSzPts val="1600"/>
              <a:buFont typeface="Catamaran"/>
              <a:buChar char="○"/>
              <a:defRPr sz="1600">
                <a:solidFill>
                  <a:schemeClr val="dk1"/>
                </a:solidFill>
                <a:latin typeface="Catamaran"/>
                <a:ea typeface="Catamaran"/>
                <a:cs typeface="Catamaran"/>
                <a:sym typeface="Catamaran"/>
              </a:defRPr>
            </a:lvl8pPr>
            <a:lvl9pPr marL="4114800" lvl="8" indent="-330200">
              <a:lnSpc>
                <a:spcPct val="100000"/>
              </a:lnSpc>
              <a:spcBef>
                <a:spcPts val="0"/>
              </a:spcBef>
              <a:spcAft>
                <a:spcPts val="0"/>
              </a:spcAft>
              <a:buClr>
                <a:schemeClr val="dk1"/>
              </a:buClr>
              <a:buSzPts val="1600"/>
              <a:buFont typeface="Catamaran"/>
              <a:buChar char="■"/>
              <a:defRPr sz="1600">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8" r:id="rId6"/>
    <p:sldLayoutId id="2147483659" r:id="rId7"/>
    <p:sldLayoutId id="2147483662" r:id="rId8"/>
    <p:sldLayoutId id="2147483663" r:id="rId9"/>
    <p:sldLayoutId id="2147483665" r:id="rId10"/>
    <p:sldLayoutId id="2147483668" r:id="rId11"/>
    <p:sldLayoutId id="2147483670" r:id="rId12"/>
    <p:sldLayoutId id="2147483673" r:id="rId13"/>
    <p:sldLayoutId id="2147483674"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32"/>
          <p:cNvPicPr preferRelativeResize="0"/>
          <p:nvPr/>
        </p:nvPicPr>
        <p:blipFill rotWithShape="1">
          <a:blip r:embed="rId3">
            <a:alphaModFix/>
          </a:blip>
          <a:srcRect t="16328" b="3710"/>
          <a:stretch/>
        </p:blipFill>
        <p:spPr>
          <a:xfrm>
            <a:off x="5195131" y="959250"/>
            <a:ext cx="3226500" cy="3225000"/>
          </a:xfrm>
          <a:prstGeom prst="roundRect">
            <a:avLst>
              <a:gd name="adj" fmla="val 4969"/>
            </a:avLst>
          </a:prstGeom>
          <a:noFill/>
          <a:ln>
            <a:noFill/>
          </a:ln>
        </p:spPr>
      </p:pic>
      <p:sp>
        <p:nvSpPr>
          <p:cNvPr id="199" name="Google Shape;199;p32"/>
          <p:cNvSpPr/>
          <p:nvPr/>
        </p:nvSpPr>
        <p:spPr>
          <a:xfrm>
            <a:off x="12812293" y="872774"/>
            <a:ext cx="144983" cy="272315"/>
          </a:xfrm>
          <a:custGeom>
            <a:avLst/>
            <a:gdLst/>
            <a:ahLst/>
            <a:cxnLst/>
            <a:rect l="l" t="t" r="r" b="b"/>
            <a:pathLst>
              <a:path w="739" h="1388" extrusionOk="0">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2"/>
          <p:cNvSpPr/>
          <p:nvPr/>
        </p:nvSpPr>
        <p:spPr>
          <a:xfrm>
            <a:off x="12634741" y="984406"/>
            <a:ext cx="165975" cy="226210"/>
          </a:xfrm>
          <a:custGeom>
            <a:avLst/>
            <a:gdLst/>
            <a:ahLst/>
            <a:cxnLst/>
            <a:rect l="l" t="t" r="r" b="b"/>
            <a:pathLst>
              <a:path w="846" h="1153" extrusionOk="0">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2"/>
          <p:cNvSpPr/>
          <p:nvPr/>
        </p:nvSpPr>
        <p:spPr>
          <a:xfrm>
            <a:off x="12359096" y="2644566"/>
            <a:ext cx="116928" cy="53953"/>
          </a:xfrm>
          <a:custGeom>
            <a:avLst/>
            <a:gdLst/>
            <a:ahLst/>
            <a:cxnLst/>
            <a:rect l="l" t="t" r="r" b="b"/>
            <a:pathLst>
              <a:path w="596" h="275" fill="none" extrusionOk="0">
                <a:moveTo>
                  <a:pt x="1" y="274"/>
                </a:moveTo>
                <a:cubicBezTo>
                  <a:pt x="191" y="179"/>
                  <a:pt x="394" y="96"/>
                  <a:pt x="596" y="0"/>
                </a:cubicBezTo>
              </a:path>
            </a:pathLst>
          </a:custGeom>
          <a:noFill/>
          <a:ln w="4475" cap="rnd" cmpd="sng">
            <a:solidFill>
              <a:srgbClr val="2AB5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2"/>
          <p:cNvSpPr txBox="1">
            <a:spLocks noGrp="1"/>
          </p:cNvSpPr>
          <p:nvPr>
            <p:ph type="ctrTitle"/>
          </p:nvPr>
        </p:nvSpPr>
        <p:spPr>
          <a:xfrm flipH="1">
            <a:off x="646596" y="1044799"/>
            <a:ext cx="4252500" cy="2205300"/>
          </a:xfrm>
          <a:prstGeom prst="rect">
            <a:avLst/>
          </a:prstGeom>
        </p:spPr>
        <p:txBody>
          <a:bodyPr spcFirstLastPara="1" wrap="square" lIns="91425" tIns="91425" rIns="91425" bIns="91425" anchor="ctr" anchorCtr="0">
            <a:noAutofit/>
          </a:bodyPr>
          <a:lstStyle/>
          <a:p>
            <a:r>
              <a:rPr lang="en-US" sz="3600" b="1" i="0" dirty="0">
                <a:solidFill>
                  <a:srgbClr val="333333"/>
                </a:solidFill>
                <a:effectLst/>
                <a:highlight>
                  <a:srgbClr val="F7F7F7"/>
                </a:highlight>
                <a:latin typeface="Open Sans" panose="020B0606030504020204" pitchFamily="34" charset="0"/>
              </a:rPr>
              <a:t>   </a:t>
            </a:r>
            <a:br>
              <a:rPr lang="en-US" sz="3600" b="1" i="0" dirty="0">
                <a:solidFill>
                  <a:srgbClr val="333333"/>
                </a:solidFill>
                <a:effectLst/>
                <a:highlight>
                  <a:srgbClr val="F7F7F7"/>
                </a:highlight>
                <a:latin typeface="Open Sans" panose="020B0606030504020204" pitchFamily="34" charset="0"/>
              </a:rPr>
            </a:br>
            <a:r>
              <a:rPr lang="en-US" sz="3600" b="1" i="0" dirty="0">
                <a:solidFill>
                  <a:srgbClr val="333333"/>
                </a:solidFill>
                <a:effectLst/>
                <a:highlight>
                  <a:srgbClr val="F7F7F7"/>
                </a:highlight>
                <a:latin typeface="Open Sans" panose="020B0606030504020204" pitchFamily="34" charset="0"/>
              </a:rPr>
              <a:t>STUDY CUSTOMER CHURN ANALYTICS FOR THE BANKING INDUSTRY</a:t>
            </a:r>
            <a:br>
              <a:rPr lang="en-US" sz="4000" b="1" i="0" dirty="0">
                <a:solidFill>
                  <a:srgbClr val="333333"/>
                </a:solidFill>
                <a:effectLst/>
                <a:highlight>
                  <a:srgbClr val="F7F7F7"/>
                </a:highlight>
                <a:latin typeface="Open Sans" panose="020B0606030504020204" pitchFamily="34" charset="0"/>
              </a:rPr>
            </a:br>
            <a:endParaRPr sz="3600" dirty="0"/>
          </a:p>
        </p:txBody>
      </p:sp>
      <p:sp>
        <p:nvSpPr>
          <p:cNvPr id="203" name="Google Shape;203;p32"/>
          <p:cNvSpPr txBox="1">
            <a:spLocks noGrp="1"/>
          </p:cNvSpPr>
          <p:nvPr>
            <p:ph type="subTitle" idx="1"/>
          </p:nvPr>
        </p:nvSpPr>
        <p:spPr>
          <a:xfrm flipH="1">
            <a:off x="722369" y="4098700"/>
            <a:ext cx="4252500" cy="49616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BY MANISHA BISWAS</a:t>
            </a:r>
            <a:endParaRPr dirty="0"/>
          </a:p>
        </p:txBody>
      </p:sp>
      <p:sp>
        <p:nvSpPr>
          <p:cNvPr id="204" name="Google Shape;204;p32"/>
          <p:cNvSpPr/>
          <p:nvPr/>
        </p:nvSpPr>
        <p:spPr>
          <a:xfrm>
            <a:off x="4900090" y="673432"/>
            <a:ext cx="586800" cy="586800"/>
          </a:xfrm>
          <a:prstGeom prst="ellipse">
            <a:avLst/>
          </a:prstGeom>
          <a:gradFill>
            <a:gsLst>
              <a:gs pos="0">
                <a:schemeClr val="dk2"/>
              </a:gs>
              <a:gs pos="100000">
                <a:schemeClr val="lt2"/>
              </a:gs>
            </a:gsLst>
            <a:lin ang="16200038" scaled="0"/>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5" name="Google Shape;205;p32"/>
          <p:cNvCxnSpPr/>
          <p:nvPr/>
        </p:nvCxnSpPr>
        <p:spPr>
          <a:xfrm rot="10800000">
            <a:off x="840372" y="3500430"/>
            <a:ext cx="2655000" cy="0"/>
          </a:xfrm>
          <a:prstGeom prst="straightConnector1">
            <a:avLst/>
          </a:prstGeom>
          <a:noFill/>
          <a:ln w="9525" cap="flat" cmpd="sng">
            <a:solidFill>
              <a:schemeClr val="accent1"/>
            </a:solidFill>
            <a:prstDash val="solid"/>
            <a:round/>
            <a:headEnd type="none" w="med" len="med"/>
            <a:tailEnd type="none" w="med" len="med"/>
          </a:ln>
        </p:spPr>
      </p:cxnSp>
      <p:grpSp>
        <p:nvGrpSpPr>
          <p:cNvPr id="206" name="Google Shape;206;p32"/>
          <p:cNvGrpSpPr/>
          <p:nvPr/>
        </p:nvGrpSpPr>
        <p:grpSpPr>
          <a:xfrm>
            <a:off x="5008441" y="799917"/>
            <a:ext cx="351663" cy="333831"/>
            <a:chOff x="6222125" y="2025975"/>
            <a:chExt cx="499450" cy="474125"/>
          </a:xfrm>
        </p:grpSpPr>
        <p:sp>
          <p:nvSpPr>
            <p:cNvPr id="207" name="Google Shape;207;p32"/>
            <p:cNvSpPr/>
            <p:nvPr/>
          </p:nvSpPr>
          <p:spPr>
            <a:xfrm>
              <a:off x="6222125" y="2025975"/>
              <a:ext cx="499450" cy="474125"/>
            </a:xfrm>
            <a:custGeom>
              <a:avLst/>
              <a:gdLst/>
              <a:ahLst/>
              <a:cxnLst/>
              <a:rect l="l" t="t" r="r" b="b"/>
              <a:pathLst>
                <a:path w="19978" h="18965" extrusionOk="0">
                  <a:moveTo>
                    <a:pt x="10490" y="1134"/>
                  </a:moveTo>
                  <a:cubicBezTo>
                    <a:pt x="15095" y="1134"/>
                    <a:pt x="18839" y="4878"/>
                    <a:pt x="18839" y="9483"/>
                  </a:cubicBezTo>
                  <a:cubicBezTo>
                    <a:pt x="18839" y="14087"/>
                    <a:pt x="15095" y="17832"/>
                    <a:pt x="10490" y="17832"/>
                  </a:cubicBezTo>
                  <a:cubicBezTo>
                    <a:pt x="5886" y="17832"/>
                    <a:pt x="2142" y="14087"/>
                    <a:pt x="2142" y="9483"/>
                  </a:cubicBezTo>
                  <a:cubicBezTo>
                    <a:pt x="2142" y="4878"/>
                    <a:pt x="5886" y="1134"/>
                    <a:pt x="10490" y="1134"/>
                  </a:cubicBezTo>
                  <a:close/>
                  <a:moveTo>
                    <a:pt x="10488" y="0"/>
                  </a:moveTo>
                  <a:cubicBezTo>
                    <a:pt x="6717" y="0"/>
                    <a:pt x="3222" y="2259"/>
                    <a:pt x="1731" y="5853"/>
                  </a:cubicBezTo>
                  <a:cubicBezTo>
                    <a:pt x="1" y="10032"/>
                    <a:pt x="1462" y="14854"/>
                    <a:pt x="5222" y="17367"/>
                  </a:cubicBezTo>
                  <a:cubicBezTo>
                    <a:pt x="6828" y="18439"/>
                    <a:pt x="8663" y="18964"/>
                    <a:pt x="10487" y="18964"/>
                  </a:cubicBezTo>
                  <a:cubicBezTo>
                    <a:pt x="12934" y="18964"/>
                    <a:pt x="15362" y="18020"/>
                    <a:pt x="17194" y="16186"/>
                  </a:cubicBezTo>
                  <a:cubicBezTo>
                    <a:pt x="18978" y="14414"/>
                    <a:pt x="19978" y="11998"/>
                    <a:pt x="19972" y="9483"/>
                  </a:cubicBezTo>
                  <a:cubicBezTo>
                    <a:pt x="19972" y="4960"/>
                    <a:pt x="16777" y="1065"/>
                    <a:pt x="12341" y="183"/>
                  </a:cubicBezTo>
                  <a:cubicBezTo>
                    <a:pt x="11721" y="60"/>
                    <a:pt x="11101" y="0"/>
                    <a:pt x="104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8" name="Google Shape;208;p32"/>
            <p:cNvSpPr/>
            <p:nvPr/>
          </p:nvSpPr>
          <p:spPr>
            <a:xfrm>
              <a:off x="6309175" y="2087825"/>
              <a:ext cx="350425" cy="350425"/>
            </a:xfrm>
            <a:custGeom>
              <a:avLst/>
              <a:gdLst/>
              <a:ahLst/>
              <a:cxnLst/>
              <a:rect l="l" t="t" r="r" b="b"/>
              <a:pathLst>
                <a:path w="14017" h="14017" extrusionOk="0">
                  <a:moveTo>
                    <a:pt x="7008" y="1133"/>
                  </a:moveTo>
                  <a:cubicBezTo>
                    <a:pt x="10248" y="1133"/>
                    <a:pt x="12884" y="3769"/>
                    <a:pt x="12884" y="7009"/>
                  </a:cubicBezTo>
                  <a:cubicBezTo>
                    <a:pt x="12884" y="10249"/>
                    <a:pt x="10248" y="12885"/>
                    <a:pt x="7008" y="12885"/>
                  </a:cubicBezTo>
                  <a:cubicBezTo>
                    <a:pt x="3769" y="12885"/>
                    <a:pt x="1133" y="10249"/>
                    <a:pt x="1133" y="7009"/>
                  </a:cubicBezTo>
                  <a:cubicBezTo>
                    <a:pt x="1133" y="3769"/>
                    <a:pt x="3769" y="1133"/>
                    <a:pt x="7008" y="1133"/>
                  </a:cubicBezTo>
                  <a:close/>
                  <a:moveTo>
                    <a:pt x="7008" y="1"/>
                  </a:moveTo>
                  <a:cubicBezTo>
                    <a:pt x="3144" y="1"/>
                    <a:pt x="0" y="3144"/>
                    <a:pt x="0" y="7009"/>
                  </a:cubicBezTo>
                  <a:cubicBezTo>
                    <a:pt x="0" y="10874"/>
                    <a:pt x="3144" y="14017"/>
                    <a:pt x="7008" y="14017"/>
                  </a:cubicBezTo>
                  <a:cubicBezTo>
                    <a:pt x="10873" y="14017"/>
                    <a:pt x="14017" y="10874"/>
                    <a:pt x="14017" y="7009"/>
                  </a:cubicBezTo>
                  <a:cubicBezTo>
                    <a:pt x="14017" y="3144"/>
                    <a:pt x="10873" y="1"/>
                    <a:pt x="70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9" name="Google Shape;209;p32"/>
            <p:cNvSpPr/>
            <p:nvPr/>
          </p:nvSpPr>
          <p:spPr>
            <a:xfrm>
              <a:off x="6431600" y="2142250"/>
              <a:ext cx="105575" cy="241575"/>
            </a:xfrm>
            <a:custGeom>
              <a:avLst/>
              <a:gdLst/>
              <a:ahLst/>
              <a:cxnLst/>
              <a:rect l="l" t="t" r="r" b="b"/>
              <a:pathLst>
                <a:path w="4223" h="9663" extrusionOk="0">
                  <a:moveTo>
                    <a:pt x="2111" y="1"/>
                  </a:moveTo>
                  <a:cubicBezTo>
                    <a:pt x="1797" y="1"/>
                    <a:pt x="1547" y="254"/>
                    <a:pt x="1547" y="568"/>
                  </a:cubicBezTo>
                  <a:lnTo>
                    <a:pt x="1547" y="1504"/>
                  </a:lnTo>
                  <a:cubicBezTo>
                    <a:pt x="599" y="1785"/>
                    <a:pt x="1" y="2718"/>
                    <a:pt x="143" y="3697"/>
                  </a:cubicBezTo>
                  <a:cubicBezTo>
                    <a:pt x="285" y="4675"/>
                    <a:pt x="1124" y="5399"/>
                    <a:pt x="2111" y="5399"/>
                  </a:cubicBezTo>
                  <a:cubicBezTo>
                    <a:pt x="2872" y="5399"/>
                    <a:pt x="3256" y="6320"/>
                    <a:pt x="2715" y="6858"/>
                  </a:cubicBezTo>
                  <a:cubicBezTo>
                    <a:pt x="2542" y="7033"/>
                    <a:pt x="2328" y="7111"/>
                    <a:pt x="2118" y="7111"/>
                  </a:cubicBezTo>
                  <a:cubicBezTo>
                    <a:pt x="1679" y="7111"/>
                    <a:pt x="1257" y="6769"/>
                    <a:pt x="1257" y="6254"/>
                  </a:cubicBezTo>
                  <a:cubicBezTo>
                    <a:pt x="1257" y="5940"/>
                    <a:pt x="1003" y="5686"/>
                    <a:pt x="689" y="5686"/>
                  </a:cubicBezTo>
                  <a:cubicBezTo>
                    <a:pt x="378" y="5686"/>
                    <a:pt x="125" y="5940"/>
                    <a:pt x="125" y="6254"/>
                  </a:cubicBezTo>
                  <a:cubicBezTo>
                    <a:pt x="125" y="7133"/>
                    <a:pt x="701" y="7909"/>
                    <a:pt x="1547" y="8159"/>
                  </a:cubicBezTo>
                  <a:lnTo>
                    <a:pt x="1547" y="9098"/>
                  </a:lnTo>
                  <a:cubicBezTo>
                    <a:pt x="1547" y="9409"/>
                    <a:pt x="1797" y="9663"/>
                    <a:pt x="2111" y="9663"/>
                  </a:cubicBezTo>
                  <a:cubicBezTo>
                    <a:pt x="2425" y="9663"/>
                    <a:pt x="2679" y="9409"/>
                    <a:pt x="2679" y="9098"/>
                  </a:cubicBezTo>
                  <a:lnTo>
                    <a:pt x="2679" y="8159"/>
                  </a:lnTo>
                  <a:cubicBezTo>
                    <a:pt x="3624" y="7878"/>
                    <a:pt x="4222" y="6945"/>
                    <a:pt x="4080" y="5967"/>
                  </a:cubicBezTo>
                  <a:cubicBezTo>
                    <a:pt x="3939" y="4991"/>
                    <a:pt x="3102" y="4267"/>
                    <a:pt x="2118" y="4267"/>
                  </a:cubicBezTo>
                  <a:cubicBezTo>
                    <a:pt x="2116" y="4267"/>
                    <a:pt x="2114" y="4267"/>
                    <a:pt x="2111" y="4267"/>
                  </a:cubicBezTo>
                  <a:cubicBezTo>
                    <a:pt x="2106" y="4267"/>
                    <a:pt x="2100" y="4267"/>
                    <a:pt x="2095" y="4267"/>
                  </a:cubicBezTo>
                  <a:cubicBezTo>
                    <a:pt x="1622" y="4267"/>
                    <a:pt x="1239" y="3884"/>
                    <a:pt x="1239" y="3410"/>
                  </a:cubicBezTo>
                  <a:cubicBezTo>
                    <a:pt x="1239" y="2935"/>
                    <a:pt x="1622" y="2555"/>
                    <a:pt x="2095" y="2555"/>
                  </a:cubicBezTo>
                  <a:cubicBezTo>
                    <a:pt x="2100" y="2555"/>
                    <a:pt x="2106" y="2555"/>
                    <a:pt x="2111" y="2555"/>
                  </a:cubicBezTo>
                  <a:cubicBezTo>
                    <a:pt x="2582" y="2555"/>
                    <a:pt x="2966" y="2939"/>
                    <a:pt x="2966" y="3410"/>
                  </a:cubicBezTo>
                  <a:cubicBezTo>
                    <a:pt x="2966" y="3724"/>
                    <a:pt x="3220" y="3977"/>
                    <a:pt x="3534" y="3977"/>
                  </a:cubicBezTo>
                  <a:cubicBezTo>
                    <a:pt x="3845" y="3977"/>
                    <a:pt x="4098" y="3724"/>
                    <a:pt x="4098" y="3410"/>
                  </a:cubicBezTo>
                  <a:cubicBezTo>
                    <a:pt x="4098" y="2531"/>
                    <a:pt x="3522" y="1755"/>
                    <a:pt x="2679" y="1504"/>
                  </a:cubicBezTo>
                  <a:lnTo>
                    <a:pt x="2679" y="568"/>
                  </a:lnTo>
                  <a:cubicBezTo>
                    <a:pt x="2679" y="254"/>
                    <a:pt x="2425" y="1"/>
                    <a:pt x="2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45" name="Google Shape;345;p40"/>
          <p:cNvSpPr txBox="1">
            <a:spLocks noGrp="1"/>
          </p:cNvSpPr>
          <p:nvPr>
            <p:ph type="title"/>
          </p:nvPr>
        </p:nvSpPr>
        <p:spPr>
          <a:xfrm>
            <a:off x="526197" y="623051"/>
            <a:ext cx="8149452" cy="59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b="1" dirty="0">
                <a:solidFill>
                  <a:schemeClr val="tx1"/>
                </a:solidFill>
                <a:latin typeface="Calibri" panose="020F0502020204030204" pitchFamily="34" charset="0"/>
                <a:ea typeface="+mn-ea"/>
                <a:cs typeface="Calibri" panose="020F0502020204030204" pitchFamily="34" charset="0"/>
              </a:rPr>
              <a:t>THE TOP METRICS THAT WILL HELP US BEST UNDERSTAND THE CHURN PATTERN.</a:t>
            </a:r>
            <a:br>
              <a:rPr lang="en-US" sz="2800" b="1" dirty="0">
                <a:solidFill>
                  <a:schemeClr val="tx1"/>
                </a:solidFill>
                <a:latin typeface="Calibri" panose="020F0502020204030204" pitchFamily="34" charset="0"/>
                <a:ea typeface="+mn-ea"/>
                <a:cs typeface="Calibri" panose="020F0502020204030204" pitchFamily="34" charset="0"/>
              </a:rPr>
            </a:br>
            <a:endParaRPr lang="en-US" sz="2800" b="1" dirty="0"/>
          </a:p>
        </p:txBody>
      </p:sp>
      <p:grpSp>
        <p:nvGrpSpPr>
          <p:cNvPr id="349" name="Google Shape;349;p40"/>
          <p:cNvGrpSpPr/>
          <p:nvPr/>
        </p:nvGrpSpPr>
        <p:grpSpPr>
          <a:xfrm>
            <a:off x="7050742" y="1366569"/>
            <a:ext cx="195017" cy="201474"/>
            <a:chOff x="-62148000" y="1930075"/>
            <a:chExt cx="309550" cy="319800"/>
          </a:xfrm>
        </p:grpSpPr>
        <p:sp>
          <p:nvSpPr>
            <p:cNvPr id="350" name="Google Shape;350;p40"/>
            <p:cNvSpPr/>
            <p:nvPr/>
          </p:nvSpPr>
          <p:spPr>
            <a:xfrm>
              <a:off x="-62148000" y="1930075"/>
              <a:ext cx="309550" cy="319800"/>
            </a:xfrm>
            <a:custGeom>
              <a:avLst/>
              <a:gdLst/>
              <a:ahLst/>
              <a:cxnLst/>
              <a:rect l="l" t="t" r="r" b="b"/>
              <a:pathLst>
                <a:path w="12382" h="12792" extrusionOk="0">
                  <a:moveTo>
                    <a:pt x="11594" y="1670"/>
                  </a:moveTo>
                  <a:lnTo>
                    <a:pt x="11594" y="2899"/>
                  </a:lnTo>
                  <a:cubicBezTo>
                    <a:pt x="11594" y="3970"/>
                    <a:pt x="10775" y="4883"/>
                    <a:pt x="9735" y="4946"/>
                  </a:cubicBezTo>
                  <a:cubicBezTo>
                    <a:pt x="9861" y="4631"/>
                    <a:pt x="9924" y="4190"/>
                    <a:pt x="9924" y="3781"/>
                  </a:cubicBezTo>
                  <a:lnTo>
                    <a:pt x="9924" y="1670"/>
                  </a:lnTo>
                  <a:close/>
                  <a:moveTo>
                    <a:pt x="2489" y="1733"/>
                  </a:moveTo>
                  <a:lnTo>
                    <a:pt x="2489" y="3812"/>
                  </a:lnTo>
                  <a:cubicBezTo>
                    <a:pt x="2489" y="4253"/>
                    <a:pt x="2584" y="4631"/>
                    <a:pt x="2678" y="5041"/>
                  </a:cubicBezTo>
                  <a:cubicBezTo>
                    <a:pt x="1638" y="4915"/>
                    <a:pt x="851" y="4033"/>
                    <a:pt x="851" y="2993"/>
                  </a:cubicBezTo>
                  <a:lnTo>
                    <a:pt x="851" y="1733"/>
                  </a:lnTo>
                  <a:close/>
                  <a:moveTo>
                    <a:pt x="9105" y="882"/>
                  </a:moveTo>
                  <a:lnTo>
                    <a:pt x="9105" y="3812"/>
                  </a:lnTo>
                  <a:cubicBezTo>
                    <a:pt x="9105" y="5419"/>
                    <a:pt x="7813" y="6679"/>
                    <a:pt x="6207" y="6679"/>
                  </a:cubicBezTo>
                  <a:cubicBezTo>
                    <a:pt x="4600" y="6679"/>
                    <a:pt x="3308" y="5387"/>
                    <a:pt x="3308" y="3812"/>
                  </a:cubicBezTo>
                  <a:lnTo>
                    <a:pt x="3308" y="882"/>
                  </a:lnTo>
                  <a:close/>
                  <a:moveTo>
                    <a:pt x="6648" y="7467"/>
                  </a:moveTo>
                  <a:lnTo>
                    <a:pt x="6648" y="8601"/>
                  </a:lnTo>
                  <a:lnTo>
                    <a:pt x="5797" y="8601"/>
                  </a:lnTo>
                  <a:lnTo>
                    <a:pt x="5797" y="7467"/>
                  </a:lnTo>
                  <a:cubicBezTo>
                    <a:pt x="5923" y="7467"/>
                    <a:pt x="6081" y="7498"/>
                    <a:pt x="6207" y="7498"/>
                  </a:cubicBezTo>
                  <a:cubicBezTo>
                    <a:pt x="6301" y="7498"/>
                    <a:pt x="6459" y="7498"/>
                    <a:pt x="6648" y="7467"/>
                  </a:cubicBezTo>
                  <a:close/>
                  <a:moveTo>
                    <a:pt x="7057" y="9389"/>
                  </a:moveTo>
                  <a:cubicBezTo>
                    <a:pt x="7309" y="9389"/>
                    <a:pt x="7498" y="9609"/>
                    <a:pt x="7498" y="9830"/>
                  </a:cubicBezTo>
                  <a:lnTo>
                    <a:pt x="7498" y="10271"/>
                  </a:lnTo>
                  <a:lnTo>
                    <a:pt x="5009" y="10271"/>
                  </a:lnTo>
                  <a:lnTo>
                    <a:pt x="5009" y="9830"/>
                  </a:lnTo>
                  <a:lnTo>
                    <a:pt x="4978" y="9830"/>
                  </a:lnTo>
                  <a:cubicBezTo>
                    <a:pt x="4978" y="9609"/>
                    <a:pt x="5167" y="9389"/>
                    <a:pt x="5419" y="9389"/>
                  </a:cubicBezTo>
                  <a:close/>
                  <a:moveTo>
                    <a:pt x="8727" y="11090"/>
                  </a:moveTo>
                  <a:cubicBezTo>
                    <a:pt x="8948" y="11090"/>
                    <a:pt x="9105" y="11279"/>
                    <a:pt x="9105" y="11499"/>
                  </a:cubicBezTo>
                  <a:lnTo>
                    <a:pt x="9105" y="11909"/>
                  </a:lnTo>
                  <a:lnTo>
                    <a:pt x="3308" y="11909"/>
                  </a:lnTo>
                  <a:lnTo>
                    <a:pt x="3308" y="11499"/>
                  </a:lnTo>
                  <a:cubicBezTo>
                    <a:pt x="3308" y="11247"/>
                    <a:pt x="3529" y="11090"/>
                    <a:pt x="3718" y="11090"/>
                  </a:cubicBezTo>
                  <a:close/>
                  <a:moveTo>
                    <a:pt x="2899" y="0"/>
                  </a:moveTo>
                  <a:cubicBezTo>
                    <a:pt x="2647" y="0"/>
                    <a:pt x="2489" y="189"/>
                    <a:pt x="2489" y="410"/>
                  </a:cubicBezTo>
                  <a:lnTo>
                    <a:pt x="2489" y="819"/>
                  </a:lnTo>
                  <a:lnTo>
                    <a:pt x="410" y="819"/>
                  </a:lnTo>
                  <a:cubicBezTo>
                    <a:pt x="221" y="882"/>
                    <a:pt x="0" y="1040"/>
                    <a:pt x="0" y="1292"/>
                  </a:cubicBezTo>
                  <a:lnTo>
                    <a:pt x="0" y="2930"/>
                  </a:lnTo>
                  <a:cubicBezTo>
                    <a:pt x="0" y="4568"/>
                    <a:pt x="1323" y="5860"/>
                    <a:pt x="2930" y="5860"/>
                  </a:cubicBezTo>
                  <a:lnTo>
                    <a:pt x="3119" y="5860"/>
                  </a:lnTo>
                  <a:cubicBezTo>
                    <a:pt x="3560" y="6522"/>
                    <a:pt x="4222" y="7026"/>
                    <a:pt x="4978" y="7309"/>
                  </a:cubicBezTo>
                  <a:lnTo>
                    <a:pt x="4978" y="8695"/>
                  </a:lnTo>
                  <a:cubicBezTo>
                    <a:pt x="4505" y="8853"/>
                    <a:pt x="4159" y="9326"/>
                    <a:pt x="4159" y="9861"/>
                  </a:cubicBezTo>
                  <a:lnTo>
                    <a:pt x="4159" y="10302"/>
                  </a:lnTo>
                  <a:lnTo>
                    <a:pt x="3749" y="10302"/>
                  </a:lnTo>
                  <a:cubicBezTo>
                    <a:pt x="3088" y="10302"/>
                    <a:pt x="2521" y="10869"/>
                    <a:pt x="2521" y="11531"/>
                  </a:cubicBezTo>
                  <a:lnTo>
                    <a:pt x="2521" y="12350"/>
                  </a:lnTo>
                  <a:cubicBezTo>
                    <a:pt x="2521" y="12571"/>
                    <a:pt x="2741" y="12791"/>
                    <a:pt x="2930" y="12791"/>
                  </a:cubicBezTo>
                  <a:lnTo>
                    <a:pt x="9546" y="12791"/>
                  </a:lnTo>
                  <a:cubicBezTo>
                    <a:pt x="9767" y="12791"/>
                    <a:pt x="9924" y="12571"/>
                    <a:pt x="9924" y="12350"/>
                  </a:cubicBezTo>
                  <a:lnTo>
                    <a:pt x="9924" y="11499"/>
                  </a:lnTo>
                  <a:cubicBezTo>
                    <a:pt x="9924" y="10806"/>
                    <a:pt x="9389" y="10271"/>
                    <a:pt x="8727" y="10271"/>
                  </a:cubicBezTo>
                  <a:lnTo>
                    <a:pt x="8286" y="10271"/>
                  </a:lnTo>
                  <a:lnTo>
                    <a:pt x="8286" y="9830"/>
                  </a:lnTo>
                  <a:cubicBezTo>
                    <a:pt x="8286" y="9294"/>
                    <a:pt x="7939" y="8853"/>
                    <a:pt x="7467" y="8664"/>
                  </a:cubicBezTo>
                  <a:lnTo>
                    <a:pt x="7467" y="7278"/>
                  </a:lnTo>
                  <a:cubicBezTo>
                    <a:pt x="8191" y="6994"/>
                    <a:pt x="8885" y="6490"/>
                    <a:pt x="9294" y="5828"/>
                  </a:cubicBezTo>
                  <a:lnTo>
                    <a:pt x="9515" y="5828"/>
                  </a:lnTo>
                  <a:cubicBezTo>
                    <a:pt x="11121" y="5828"/>
                    <a:pt x="12382" y="4505"/>
                    <a:pt x="12382" y="2899"/>
                  </a:cubicBezTo>
                  <a:lnTo>
                    <a:pt x="12382" y="1260"/>
                  </a:lnTo>
                  <a:cubicBezTo>
                    <a:pt x="12382" y="1008"/>
                    <a:pt x="12193" y="819"/>
                    <a:pt x="11972" y="819"/>
                  </a:cubicBezTo>
                  <a:lnTo>
                    <a:pt x="9893" y="819"/>
                  </a:lnTo>
                  <a:lnTo>
                    <a:pt x="9893" y="410"/>
                  </a:lnTo>
                  <a:cubicBezTo>
                    <a:pt x="9893" y="189"/>
                    <a:pt x="9704" y="0"/>
                    <a:pt x="9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0"/>
            <p:cNvSpPr/>
            <p:nvPr/>
          </p:nvSpPr>
          <p:spPr>
            <a:xfrm>
              <a:off x="-62044825" y="1972200"/>
              <a:ext cx="107125" cy="97700"/>
            </a:xfrm>
            <a:custGeom>
              <a:avLst/>
              <a:gdLst/>
              <a:ahLst/>
              <a:cxnLst/>
              <a:rect l="l" t="t" r="r" b="b"/>
              <a:pathLst>
                <a:path w="4285" h="3908" extrusionOk="0">
                  <a:moveTo>
                    <a:pt x="2111" y="1308"/>
                  </a:moveTo>
                  <a:lnTo>
                    <a:pt x="2237" y="1560"/>
                  </a:lnTo>
                  <a:cubicBezTo>
                    <a:pt x="2300" y="1686"/>
                    <a:pt x="2395" y="1781"/>
                    <a:pt x="2552" y="1812"/>
                  </a:cubicBezTo>
                  <a:lnTo>
                    <a:pt x="2867" y="1844"/>
                  </a:lnTo>
                  <a:lnTo>
                    <a:pt x="2615" y="2033"/>
                  </a:lnTo>
                  <a:cubicBezTo>
                    <a:pt x="2552" y="2127"/>
                    <a:pt x="2458" y="2285"/>
                    <a:pt x="2521" y="2411"/>
                  </a:cubicBezTo>
                  <a:lnTo>
                    <a:pt x="2552" y="2726"/>
                  </a:lnTo>
                  <a:lnTo>
                    <a:pt x="2269" y="2568"/>
                  </a:lnTo>
                  <a:cubicBezTo>
                    <a:pt x="2206" y="2505"/>
                    <a:pt x="2143" y="2505"/>
                    <a:pt x="2080" y="2505"/>
                  </a:cubicBezTo>
                  <a:cubicBezTo>
                    <a:pt x="1985" y="2505"/>
                    <a:pt x="1954" y="2505"/>
                    <a:pt x="1891" y="2568"/>
                  </a:cubicBezTo>
                  <a:lnTo>
                    <a:pt x="1607" y="2726"/>
                  </a:lnTo>
                  <a:lnTo>
                    <a:pt x="1639" y="2411"/>
                  </a:lnTo>
                  <a:cubicBezTo>
                    <a:pt x="1670" y="2285"/>
                    <a:pt x="1607" y="2127"/>
                    <a:pt x="1513" y="2033"/>
                  </a:cubicBezTo>
                  <a:lnTo>
                    <a:pt x="1292" y="1844"/>
                  </a:lnTo>
                  <a:lnTo>
                    <a:pt x="1670" y="1812"/>
                  </a:lnTo>
                  <a:cubicBezTo>
                    <a:pt x="1796" y="1812"/>
                    <a:pt x="1922" y="1686"/>
                    <a:pt x="1985" y="1560"/>
                  </a:cubicBezTo>
                  <a:lnTo>
                    <a:pt x="2111" y="1308"/>
                  </a:lnTo>
                  <a:close/>
                  <a:moveTo>
                    <a:pt x="2143" y="1"/>
                  </a:moveTo>
                  <a:cubicBezTo>
                    <a:pt x="1993" y="1"/>
                    <a:pt x="1843" y="79"/>
                    <a:pt x="1765" y="237"/>
                  </a:cubicBezTo>
                  <a:lnTo>
                    <a:pt x="1355" y="1056"/>
                  </a:lnTo>
                  <a:lnTo>
                    <a:pt x="473" y="1182"/>
                  </a:lnTo>
                  <a:cubicBezTo>
                    <a:pt x="95" y="1214"/>
                    <a:pt x="0" y="1655"/>
                    <a:pt x="221" y="1875"/>
                  </a:cubicBezTo>
                  <a:lnTo>
                    <a:pt x="851" y="2505"/>
                  </a:lnTo>
                  <a:lnTo>
                    <a:pt x="693" y="3419"/>
                  </a:lnTo>
                  <a:cubicBezTo>
                    <a:pt x="668" y="3693"/>
                    <a:pt x="880" y="3908"/>
                    <a:pt x="1110" y="3908"/>
                  </a:cubicBezTo>
                  <a:cubicBezTo>
                    <a:pt x="1171" y="3908"/>
                    <a:pt x="1233" y="3893"/>
                    <a:pt x="1292" y="3860"/>
                  </a:cubicBezTo>
                  <a:lnTo>
                    <a:pt x="2111" y="3419"/>
                  </a:lnTo>
                  <a:lnTo>
                    <a:pt x="2930" y="3860"/>
                  </a:lnTo>
                  <a:cubicBezTo>
                    <a:pt x="2992" y="3891"/>
                    <a:pt x="3056" y="3905"/>
                    <a:pt x="3119" y="3905"/>
                  </a:cubicBezTo>
                  <a:cubicBezTo>
                    <a:pt x="3376" y="3905"/>
                    <a:pt x="3605" y="3672"/>
                    <a:pt x="3529" y="3419"/>
                  </a:cubicBezTo>
                  <a:lnTo>
                    <a:pt x="3371" y="2505"/>
                  </a:lnTo>
                  <a:lnTo>
                    <a:pt x="4033" y="1875"/>
                  </a:lnTo>
                  <a:cubicBezTo>
                    <a:pt x="4285" y="1655"/>
                    <a:pt x="4159" y="1214"/>
                    <a:pt x="3812" y="1182"/>
                  </a:cubicBezTo>
                  <a:lnTo>
                    <a:pt x="2899" y="1056"/>
                  </a:lnTo>
                  <a:lnTo>
                    <a:pt x="2521" y="237"/>
                  </a:lnTo>
                  <a:cubicBezTo>
                    <a:pt x="2442" y="79"/>
                    <a:pt x="2292" y="1"/>
                    <a:pt x="21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3FB02C86-B864-C977-B31E-BF84C01C6875}"/>
              </a:ext>
            </a:extLst>
          </p:cNvPr>
          <p:cNvSpPr txBox="1"/>
          <p:nvPr/>
        </p:nvSpPr>
        <p:spPr>
          <a:xfrm>
            <a:off x="466010" y="1481198"/>
            <a:ext cx="8033560" cy="2905411"/>
          </a:xfrm>
          <a:prstGeom prst="rect">
            <a:avLst/>
          </a:prstGeom>
          <a:noFill/>
        </p:spPr>
        <p:txBody>
          <a:bodyPr wrap="square">
            <a:spAutoFit/>
          </a:bodyPr>
          <a:lstStyle/>
          <a:p>
            <a:pPr marL="285750" marR="0" lvl="1" indent="-285750" algn="l" defTabSz="457200" rtl="0" eaLnBrk="1" fontAlgn="b" latinLnBrk="0" hangingPunct="1">
              <a:lnSpc>
                <a:spcPct val="110000"/>
              </a:lnSpc>
              <a:spcBef>
                <a:spcPct val="0"/>
              </a:spcBef>
              <a:spcAft>
                <a:spcPct val="0"/>
              </a:spcAft>
              <a:buClrTx/>
              <a:buSzTx/>
              <a:buFont typeface="Wingdings" panose="05000000000000000000" pitchFamily="2" charset="2"/>
              <a:buChar char="v"/>
              <a:tabLst/>
              <a:defRPr/>
            </a:pPr>
            <a:r>
              <a:rPr kumimoji="0" lang="en-US" sz="1200" b="1"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Credit Score: </a:t>
            </a:r>
            <a:r>
              <a:rPr kumimoji="0" lang="en-US" sz="1200" b="0"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Credit score may impact a customer's financial stability and likelihood to churn. Lower credit scores might indicate financial struggles, affecting their decision to continue with a service.</a:t>
            </a:r>
          </a:p>
          <a:p>
            <a:pPr marL="285750" marR="0" lvl="1" indent="-285750" algn="l" defTabSz="457200" rtl="0" eaLnBrk="1" fontAlgn="b" latinLnBrk="0" hangingPunct="1">
              <a:lnSpc>
                <a:spcPct val="110000"/>
              </a:lnSpc>
              <a:spcBef>
                <a:spcPct val="0"/>
              </a:spcBef>
              <a:spcAft>
                <a:spcPct val="0"/>
              </a:spcAft>
              <a:buClrTx/>
              <a:buSzTx/>
              <a:buFont typeface="Wingdings" panose="05000000000000000000" pitchFamily="2" charset="2"/>
              <a:buChar char="v"/>
              <a:tabLst/>
              <a:defRPr/>
            </a:pPr>
            <a:r>
              <a:rPr kumimoji="0" lang="en-US" sz="1200" b="1"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Age: </a:t>
            </a:r>
            <a:r>
              <a:rPr kumimoji="0" lang="en-US" sz="1200" b="0"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Age can be a significant factor in churn analysis. Younger customers may be more tech-savvy and open to switching services, while older customers might prefer stability. Analyzing age groups can reveal patterns in customer behavior.</a:t>
            </a:r>
          </a:p>
          <a:p>
            <a:pPr marL="285750" marR="0" lvl="1" indent="-285750" algn="l" defTabSz="457200" rtl="0" eaLnBrk="1" fontAlgn="b" latinLnBrk="0" hangingPunct="1">
              <a:lnSpc>
                <a:spcPct val="110000"/>
              </a:lnSpc>
              <a:spcBef>
                <a:spcPct val="0"/>
              </a:spcBef>
              <a:spcAft>
                <a:spcPct val="0"/>
              </a:spcAft>
              <a:buClrTx/>
              <a:buSzTx/>
              <a:buFont typeface="Wingdings" panose="05000000000000000000" pitchFamily="2" charset="2"/>
              <a:buChar char="v"/>
              <a:tabLst/>
              <a:defRPr/>
            </a:pPr>
            <a:r>
              <a:rPr kumimoji="0" lang="en-US" sz="1200" b="1"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Tenure: </a:t>
            </a:r>
            <a:r>
              <a:rPr kumimoji="0" lang="en-US" sz="1200" b="0"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The length of time a customer has been with the company (tenure) is crucial. Longer tenure generally indicates loyalty. Analyzing tenure in relation to churn can provide insights into whether newer customers are more prone to leaving.</a:t>
            </a:r>
          </a:p>
          <a:p>
            <a:pPr marL="285750" marR="0" lvl="1" indent="-285750" algn="l" defTabSz="457200" rtl="0" eaLnBrk="1" fontAlgn="b" latinLnBrk="0" hangingPunct="1">
              <a:lnSpc>
                <a:spcPct val="110000"/>
              </a:lnSpc>
              <a:spcBef>
                <a:spcPct val="0"/>
              </a:spcBef>
              <a:spcAft>
                <a:spcPct val="0"/>
              </a:spcAft>
              <a:buClrTx/>
              <a:buSzTx/>
              <a:buFont typeface="Wingdings" panose="05000000000000000000" pitchFamily="2" charset="2"/>
              <a:buChar char="v"/>
              <a:tabLst/>
              <a:defRPr/>
            </a:pPr>
            <a:r>
              <a:rPr kumimoji="0" lang="en-US" sz="1200" b="1"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Balance: </a:t>
            </a:r>
            <a:r>
              <a:rPr kumimoji="0" lang="en-US" sz="1200" b="0"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Customer balances can reflect their financial engagement. Higher balances might indicate financial commitment, while low or negative balances may suggest financial strain, influencing the decision to churn.</a:t>
            </a:r>
          </a:p>
          <a:p>
            <a:pPr marL="285750" marR="0" lvl="1" indent="-285750" algn="l" defTabSz="457200" rtl="0" eaLnBrk="1" fontAlgn="b" latinLnBrk="0" hangingPunct="1">
              <a:lnSpc>
                <a:spcPct val="110000"/>
              </a:lnSpc>
              <a:spcBef>
                <a:spcPct val="0"/>
              </a:spcBef>
              <a:spcAft>
                <a:spcPct val="0"/>
              </a:spcAft>
              <a:buClrTx/>
              <a:buSzTx/>
              <a:buFont typeface="Wingdings" panose="05000000000000000000" pitchFamily="2" charset="2"/>
              <a:buChar char="v"/>
              <a:tabLst/>
              <a:defRPr/>
            </a:pPr>
            <a:r>
              <a:rPr kumimoji="0" lang="en-US" sz="1200" b="1"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Estimated Salary: </a:t>
            </a:r>
            <a:r>
              <a:rPr kumimoji="0" lang="en-US" sz="1200" b="0"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Customer salary can influence their spending behavior and financial decisions. Analyzing salary in relation to churn can reveal patterns related to customers with higher or lower incomes.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67" name="Google Shape;367;p41"/>
          <p:cNvSpPr txBox="1">
            <a:spLocks noGrp="1"/>
          </p:cNvSpPr>
          <p:nvPr>
            <p:ph type="title"/>
          </p:nvPr>
        </p:nvSpPr>
        <p:spPr>
          <a:xfrm>
            <a:off x="623356" y="199375"/>
            <a:ext cx="7704000" cy="8860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latin typeface="Calibri" panose="020F0502020204030204" pitchFamily="34" charset="0"/>
                <a:ea typeface="+mn-ea"/>
                <a:cs typeface="Calibri" panose="020F0502020204030204" pitchFamily="34" charset="0"/>
              </a:rPr>
              <a:t>IDENTIFY THE CHURNED/NON-CHURNED CUSTOMERS</a:t>
            </a:r>
            <a:endParaRPr lang="en-US" sz="2800" b="1" dirty="0"/>
          </a:p>
        </p:txBody>
      </p:sp>
      <p:grpSp>
        <p:nvGrpSpPr>
          <p:cNvPr id="373" name="Google Shape;373;p41"/>
          <p:cNvGrpSpPr/>
          <p:nvPr/>
        </p:nvGrpSpPr>
        <p:grpSpPr>
          <a:xfrm>
            <a:off x="5386324" y="1413475"/>
            <a:ext cx="333308" cy="333308"/>
            <a:chOff x="1487200" y="4993750"/>
            <a:chExt cx="483125" cy="483125"/>
          </a:xfrm>
        </p:grpSpPr>
        <p:sp>
          <p:nvSpPr>
            <p:cNvPr id="374" name="Google Shape;374;p41"/>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5" name="Google Shape;375;p41"/>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7" name="Subtitle 16">
            <a:extLst>
              <a:ext uri="{FF2B5EF4-FFF2-40B4-BE49-F238E27FC236}">
                <a16:creationId xmlns:a16="http://schemas.microsoft.com/office/drawing/2014/main" id="{B3D90FE8-E9FB-D141-2F09-326BB31488A9}"/>
              </a:ext>
            </a:extLst>
          </p:cNvPr>
          <p:cNvSpPr>
            <a:spLocks noGrp="1"/>
          </p:cNvSpPr>
          <p:nvPr>
            <p:ph type="subTitle" idx="9"/>
          </p:nvPr>
        </p:nvSpPr>
        <p:spPr>
          <a:xfrm>
            <a:off x="341971" y="1576039"/>
            <a:ext cx="8460058" cy="2497178"/>
          </a:xfrm>
        </p:spPr>
        <p:txBody>
          <a:bodyPr/>
          <a:lstStyle/>
          <a:p>
            <a:pPr marL="127000" indent="0"/>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IN" sz="12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800" dirty="0"/>
          </a:p>
        </p:txBody>
      </p:sp>
      <p:graphicFrame>
        <p:nvGraphicFramePr>
          <p:cNvPr id="2" name="Table 1">
            <a:extLst>
              <a:ext uri="{FF2B5EF4-FFF2-40B4-BE49-F238E27FC236}">
                <a16:creationId xmlns:a16="http://schemas.microsoft.com/office/drawing/2014/main" id="{17B32861-2E60-6A23-C274-1EC9EBEDC891}"/>
              </a:ext>
            </a:extLst>
          </p:cNvPr>
          <p:cNvGraphicFramePr>
            <a:graphicFrameLocks noGrp="1"/>
          </p:cNvGraphicFramePr>
          <p:nvPr>
            <p:extLst>
              <p:ext uri="{D42A27DB-BD31-4B8C-83A1-F6EECF244321}">
                <p14:modId xmlns:p14="http://schemas.microsoft.com/office/powerpoint/2010/main" val="819169177"/>
              </p:ext>
            </p:extLst>
          </p:nvPr>
        </p:nvGraphicFramePr>
        <p:xfrm>
          <a:off x="370696" y="1486829"/>
          <a:ext cx="1920240" cy="519241"/>
        </p:xfrm>
        <a:graphic>
          <a:graphicData uri="http://schemas.openxmlformats.org/drawingml/2006/table">
            <a:tbl>
              <a:tblPr/>
              <a:tblGrid>
                <a:gridCol w="808522">
                  <a:extLst>
                    <a:ext uri="{9D8B030D-6E8A-4147-A177-3AD203B41FA5}">
                      <a16:colId xmlns:a16="http://schemas.microsoft.com/office/drawing/2014/main" val="109164168"/>
                    </a:ext>
                  </a:extLst>
                </a:gridCol>
                <a:gridCol w="1111718">
                  <a:extLst>
                    <a:ext uri="{9D8B030D-6E8A-4147-A177-3AD203B41FA5}">
                      <a16:colId xmlns:a16="http://schemas.microsoft.com/office/drawing/2014/main" val="1794672064"/>
                    </a:ext>
                  </a:extLst>
                </a:gridCol>
              </a:tblGrid>
              <a:tr h="260796">
                <a:tc>
                  <a:txBody>
                    <a:bodyPr/>
                    <a:lstStyle/>
                    <a:p>
                      <a:pPr algn="ctr" fontAlgn="b"/>
                      <a:r>
                        <a:rPr lang="en-IN" sz="11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CHURNED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NON_CHURNED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81923455"/>
                  </a:ext>
                </a:extLst>
              </a:tr>
              <a:tr h="258445">
                <a:tc>
                  <a:txBody>
                    <a:bodyPr/>
                    <a:lstStyle/>
                    <a:p>
                      <a:pPr algn="ctr" fontAlgn="b"/>
                      <a:r>
                        <a:rPr lang="en-IN" sz="11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2037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7963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29538684"/>
                  </a:ext>
                </a:extLst>
              </a:tr>
            </a:tbl>
          </a:graphicData>
        </a:graphic>
      </p:graphicFrame>
      <p:sp>
        <p:nvSpPr>
          <p:cNvPr id="4" name="TextBox 3">
            <a:extLst>
              <a:ext uri="{FF2B5EF4-FFF2-40B4-BE49-F238E27FC236}">
                <a16:creationId xmlns:a16="http://schemas.microsoft.com/office/drawing/2014/main" id="{A2C7CEA6-E78D-464F-9B58-9D3DCBB077A9}"/>
              </a:ext>
            </a:extLst>
          </p:cNvPr>
          <p:cNvSpPr txBox="1"/>
          <p:nvPr/>
        </p:nvSpPr>
        <p:spPr>
          <a:xfrm>
            <a:off x="341971" y="2407458"/>
            <a:ext cx="1920240" cy="1952266"/>
          </a:xfrm>
          <a:prstGeom prst="rect">
            <a:avLst/>
          </a:prstGeom>
          <a:noFill/>
        </p:spPr>
        <p:txBody>
          <a:bodyPr wrap="square">
            <a:spAutoFit/>
          </a:bodyPr>
          <a:lstStyle/>
          <a:p>
            <a:pPr marL="0" marR="0" lvl="1" indent="0" fontAlgn="b">
              <a:lnSpc>
                <a:spcPct val="110000"/>
              </a:lnSpc>
              <a:spcBef>
                <a:spcPct val="0"/>
              </a:spcBef>
              <a:spcAft>
                <a:spcPct val="0"/>
              </a:spcAft>
              <a:buClrTx/>
              <a:buSzTx/>
              <a:buNone/>
            </a:pPr>
            <a:r>
              <a:rPr lang="en-US" sz="1400" dirty="0">
                <a:solidFill>
                  <a:srgbClr val="000000"/>
                </a:solidFill>
                <a:latin typeface="Open Sans" panose="020B0606030504020204" pitchFamily="34" charset="0"/>
                <a:ea typeface="Open Sans" panose="020B0606030504020204" pitchFamily="34" charset="0"/>
                <a:cs typeface="Open Sans" panose="020B0606030504020204" pitchFamily="34" charset="0"/>
              </a:rPr>
              <a:t>The table you provided seems to be a summary of customer churn status, categorizing customers into two groups: "Churned" and "Non-Churned." </a:t>
            </a:r>
          </a:p>
        </p:txBody>
      </p:sp>
      <p:pic>
        <p:nvPicPr>
          <p:cNvPr id="6" name="Picture 5">
            <a:extLst>
              <a:ext uri="{FF2B5EF4-FFF2-40B4-BE49-F238E27FC236}">
                <a16:creationId xmlns:a16="http://schemas.microsoft.com/office/drawing/2014/main" id="{42FCBA1C-67F0-1CED-E26E-FC4FD0D755B7}"/>
              </a:ext>
            </a:extLst>
          </p:cNvPr>
          <p:cNvPicPr>
            <a:picLocks noChangeAspect="1"/>
          </p:cNvPicPr>
          <p:nvPr/>
        </p:nvPicPr>
        <p:blipFill>
          <a:blip r:embed="rId3"/>
          <a:stretch>
            <a:fillRect/>
          </a:stretch>
        </p:blipFill>
        <p:spPr>
          <a:xfrm>
            <a:off x="3129776" y="1347739"/>
            <a:ext cx="5508702" cy="325399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401" name="Google Shape;401;p42"/>
          <p:cNvSpPr txBox="1">
            <a:spLocks noGrp="1"/>
          </p:cNvSpPr>
          <p:nvPr>
            <p:ph type="title"/>
          </p:nvPr>
        </p:nvSpPr>
        <p:spPr>
          <a:xfrm>
            <a:off x="400332" y="84067"/>
            <a:ext cx="77016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latin typeface="Hind Siliguri SemiBold" panose="02000000000000000000" pitchFamily="2" charset="0"/>
                <a:ea typeface="+mn-ea"/>
                <a:cs typeface="Hind Siliguri SemiBold" panose="02000000000000000000" pitchFamily="2" charset="0"/>
              </a:rPr>
              <a:t>TOP 5 CUSTOMER BASED ON CREDITSCORE,BALANCE, AGE, TENURE, </a:t>
            </a:r>
            <a:r>
              <a:rPr lang="en-IN" sz="2400" dirty="0">
                <a:latin typeface="Hind Siliguri SemiBold" panose="02000000000000000000" pitchFamily="2" charset="0"/>
                <a:ea typeface="+mn-ea"/>
                <a:cs typeface="Hind Siliguri SemiBold" panose="02000000000000000000" pitchFamily="2" charset="0"/>
              </a:rPr>
              <a:t>NUMOFPRODUCTS, ESTIMATEDSALARY</a:t>
            </a:r>
            <a:br>
              <a:rPr lang="en-IN" sz="3200" b="0" i="0" u="none" strike="noStrike" dirty="0">
                <a:solidFill>
                  <a:srgbClr val="000000"/>
                </a:solidFill>
                <a:effectLst/>
                <a:latin typeface="Calibri" panose="020F0502020204030204" pitchFamily="34" charset="0"/>
              </a:rPr>
            </a:br>
            <a:br>
              <a:rPr lang="en-IN" sz="3200" b="0" i="0" u="none" strike="noStrike" dirty="0">
                <a:solidFill>
                  <a:srgbClr val="000000"/>
                </a:solidFill>
                <a:effectLst/>
                <a:latin typeface="Calibri" panose="020F0502020204030204" pitchFamily="34" charset="0"/>
              </a:rPr>
            </a:br>
            <a:endParaRPr dirty="0"/>
          </a:p>
        </p:txBody>
      </p:sp>
      <p:sp>
        <p:nvSpPr>
          <p:cNvPr id="402" name="Google Shape;402;p42"/>
          <p:cNvSpPr txBox="1">
            <a:spLocks noGrp="1"/>
          </p:cNvSpPr>
          <p:nvPr>
            <p:ph type="subTitle" idx="3"/>
          </p:nvPr>
        </p:nvSpPr>
        <p:spPr>
          <a:xfrm flipH="1">
            <a:off x="170985" y="1263805"/>
            <a:ext cx="2862145" cy="3447489"/>
          </a:xfrm>
          <a:prstGeom prst="rect">
            <a:avLst/>
          </a:prstGeom>
        </p:spPr>
        <p:txBody>
          <a:bodyPr spcFirstLastPara="1" wrap="square" lIns="91425" tIns="91425" rIns="91425" bIns="91425" anchor="ctr" anchorCtr="0">
            <a:noAutofit/>
          </a:bodyPr>
          <a:lstStyle/>
          <a:p>
            <a:pPr algn="ctr"/>
            <a:r>
              <a:rPr lang="en-IN" sz="1200" b="1" i="0" u="none" strike="noStrike" baseline="0" dirty="0">
                <a:solidFill>
                  <a:srgbClr val="202020"/>
                </a:solidFill>
                <a:latin typeface="Calibri" panose="020F0502020204030204" pitchFamily="34" charset="0"/>
              </a:rPr>
              <a:t>Query Explanation</a:t>
            </a:r>
            <a:r>
              <a:rPr lang="en-IN" sz="1200" b="0" i="0" u="none" strike="noStrike" baseline="0" dirty="0">
                <a:solidFill>
                  <a:srgbClr val="202020"/>
                </a:solidFill>
                <a:latin typeface="Calibri" panose="020F0502020204030204" pitchFamily="34" charset="0"/>
              </a:rPr>
              <a:t>: </a:t>
            </a:r>
          </a:p>
          <a:p>
            <a:pPr algn="l"/>
            <a:r>
              <a:rPr lang="en-US" sz="1200" dirty="0">
                <a:solidFill>
                  <a:srgbClr val="202020"/>
                </a:solidFill>
                <a:latin typeface="Calibri" panose="020F0502020204030204" pitchFamily="34" charset="0"/>
              </a:rPr>
              <a:t>            This</a:t>
            </a:r>
            <a:r>
              <a:rPr lang="en-US" sz="1200" b="0" i="0" u="none" strike="noStrike" baseline="0" dirty="0">
                <a:solidFill>
                  <a:srgbClr val="202020"/>
                </a:solidFill>
                <a:latin typeface="Calibri" panose="020F0502020204030204" pitchFamily="34" charset="0"/>
              </a:rPr>
              <a:t> query aims to rank customers based on different criteria (credit score, number of products, estimated salary) within their exit status (churned or non-churned). It then selects the top 5 customers for each criterion and presents information about these customers</a:t>
            </a:r>
            <a:r>
              <a:rPr lang="en-US" sz="1200" dirty="0">
                <a:solidFill>
                  <a:srgbClr val="202020"/>
                </a:solidFill>
                <a:latin typeface="Calibri" panose="020F0502020204030204" pitchFamily="34" charset="0"/>
              </a:rPr>
              <a:t> </a:t>
            </a:r>
            <a:r>
              <a:rPr lang="en-US" sz="1200" b="0" i="0" u="none" strike="noStrike" baseline="0" dirty="0">
                <a:solidFill>
                  <a:srgbClr val="202020"/>
                </a:solidFill>
                <a:latin typeface="Calibri" panose="020F0502020204030204" pitchFamily="34" charset="0"/>
              </a:rPr>
              <a:t>along with their churn status. The ordering in the final result allows for a quick comparison of churned and non-churned customers based on the specified criteria. </a:t>
            </a:r>
            <a:endParaRPr lang="en-IN" sz="1200" b="1" dirty="0">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8F59EC46-1319-97F5-7B96-43AEF3DA9EE2}"/>
              </a:ext>
            </a:extLst>
          </p:cNvPr>
          <p:cNvPicPr>
            <a:picLocks noChangeAspect="1"/>
          </p:cNvPicPr>
          <p:nvPr/>
        </p:nvPicPr>
        <p:blipFill>
          <a:blip r:embed="rId3"/>
          <a:stretch>
            <a:fillRect/>
          </a:stretch>
        </p:blipFill>
        <p:spPr>
          <a:xfrm>
            <a:off x="3092605" y="1263805"/>
            <a:ext cx="5657385" cy="332306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43"/>
          <p:cNvSpPr txBox="1">
            <a:spLocks noGrp="1"/>
          </p:cNvSpPr>
          <p:nvPr>
            <p:ph type="title"/>
          </p:nvPr>
        </p:nvSpPr>
        <p:spPr>
          <a:xfrm>
            <a:off x="499529" y="277655"/>
            <a:ext cx="7704000" cy="6367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latin typeface="Hind Siliguri SemiBold" panose="02000000000000000000" pitchFamily="2" charset="0"/>
                <a:ea typeface="+mn-ea"/>
                <a:cs typeface="Hind Siliguri SemiBold" panose="02000000000000000000" pitchFamily="2" charset="0"/>
              </a:rPr>
              <a:t>TOP 5 CUSTOMER BASED ON CREDIT SCORE</a:t>
            </a:r>
            <a:endParaRPr lang="en-US" sz="2800" b="1" dirty="0">
              <a:latin typeface="Hind Siliguri SemiBold" panose="02000000000000000000" pitchFamily="2" charset="0"/>
              <a:cs typeface="Hind Siliguri SemiBold" panose="02000000000000000000" pitchFamily="2" charset="0"/>
            </a:endParaRPr>
          </a:p>
        </p:txBody>
      </p:sp>
      <p:sp>
        <p:nvSpPr>
          <p:cNvPr id="436" name="Google Shape;436;p43"/>
          <p:cNvSpPr txBox="1">
            <a:spLocks noGrp="1"/>
          </p:cNvSpPr>
          <p:nvPr>
            <p:ph type="subTitle" idx="4294967295"/>
          </p:nvPr>
        </p:nvSpPr>
        <p:spPr>
          <a:xfrm flipH="1">
            <a:off x="371707" y="1271239"/>
            <a:ext cx="8437756" cy="3137210"/>
          </a:xfrm>
          <a:prstGeom prst="rect">
            <a:avLst/>
          </a:prstGeom>
        </p:spPr>
        <p:txBody>
          <a:bodyPr spcFirstLastPara="1" wrap="square" lIns="91425" tIns="91425" rIns="91425" bIns="91425" anchor="ctr" anchorCtr="0">
            <a:noAutofit/>
          </a:bodyPr>
          <a:lstStyle/>
          <a:p>
            <a:pPr marL="0" indent="0">
              <a:buNone/>
            </a:pPr>
            <a:endParaRPr lang="en-IN" sz="1200" dirty="0">
              <a:effectLst/>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N" sz="1200" dirty="0">
              <a:effectLst/>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endParaRPr sz="1200" dirty="0"/>
          </a:p>
        </p:txBody>
      </p:sp>
      <p:grpSp>
        <p:nvGrpSpPr>
          <p:cNvPr id="464" name="Google Shape;464;p43"/>
          <p:cNvGrpSpPr/>
          <p:nvPr/>
        </p:nvGrpSpPr>
        <p:grpSpPr>
          <a:xfrm>
            <a:off x="5834924" y="1677355"/>
            <a:ext cx="331562" cy="319854"/>
            <a:chOff x="-32243500" y="2299850"/>
            <a:chExt cx="300900" cy="290275"/>
          </a:xfrm>
        </p:grpSpPr>
        <p:sp>
          <p:nvSpPr>
            <p:cNvPr id="465" name="Google Shape;465;p43"/>
            <p:cNvSpPr/>
            <p:nvPr/>
          </p:nvSpPr>
          <p:spPr>
            <a:xfrm>
              <a:off x="-32243500" y="2299850"/>
              <a:ext cx="300900" cy="290275"/>
            </a:xfrm>
            <a:custGeom>
              <a:avLst/>
              <a:gdLst/>
              <a:ahLst/>
              <a:cxnLst/>
              <a:rect l="l" t="t" r="r" b="b"/>
              <a:pathLst>
                <a:path w="12036" h="11611" extrusionOk="0">
                  <a:moveTo>
                    <a:pt x="7955" y="654"/>
                  </a:moveTo>
                  <a:cubicBezTo>
                    <a:pt x="8743" y="654"/>
                    <a:pt x="9531" y="946"/>
                    <a:pt x="10114" y="1529"/>
                  </a:cubicBezTo>
                  <a:cubicBezTo>
                    <a:pt x="11311" y="2726"/>
                    <a:pt x="11311" y="4679"/>
                    <a:pt x="10114" y="5876"/>
                  </a:cubicBezTo>
                  <a:cubicBezTo>
                    <a:pt x="9540" y="6450"/>
                    <a:pt x="8752" y="6766"/>
                    <a:pt x="7951" y="6766"/>
                  </a:cubicBezTo>
                  <a:cubicBezTo>
                    <a:pt x="7565" y="6766"/>
                    <a:pt x="7175" y="6692"/>
                    <a:pt x="6806" y="6538"/>
                  </a:cubicBezTo>
                  <a:cubicBezTo>
                    <a:pt x="6759" y="6526"/>
                    <a:pt x="6709" y="6519"/>
                    <a:pt x="6661" y="6519"/>
                  </a:cubicBezTo>
                  <a:cubicBezTo>
                    <a:pt x="6577" y="6519"/>
                    <a:pt x="6499" y="6541"/>
                    <a:pt x="6459" y="6601"/>
                  </a:cubicBezTo>
                  <a:lnTo>
                    <a:pt x="5545" y="7514"/>
                  </a:lnTo>
                  <a:lnTo>
                    <a:pt x="4726" y="7514"/>
                  </a:lnTo>
                  <a:cubicBezTo>
                    <a:pt x="4537" y="7514"/>
                    <a:pt x="4380" y="7672"/>
                    <a:pt x="4380" y="7861"/>
                  </a:cubicBezTo>
                  <a:lnTo>
                    <a:pt x="4380" y="8460"/>
                  </a:lnTo>
                  <a:lnTo>
                    <a:pt x="3907" y="8428"/>
                  </a:lnTo>
                  <a:cubicBezTo>
                    <a:pt x="3813" y="8428"/>
                    <a:pt x="3687" y="8428"/>
                    <a:pt x="3655" y="8491"/>
                  </a:cubicBezTo>
                  <a:cubicBezTo>
                    <a:pt x="3592" y="8554"/>
                    <a:pt x="3529" y="8649"/>
                    <a:pt x="3529" y="8743"/>
                  </a:cubicBezTo>
                  <a:lnTo>
                    <a:pt x="3466" y="9531"/>
                  </a:lnTo>
                  <a:lnTo>
                    <a:pt x="2678" y="9594"/>
                  </a:lnTo>
                  <a:cubicBezTo>
                    <a:pt x="2584" y="9594"/>
                    <a:pt x="2521" y="9657"/>
                    <a:pt x="2426" y="9720"/>
                  </a:cubicBezTo>
                  <a:cubicBezTo>
                    <a:pt x="2395" y="9814"/>
                    <a:pt x="2363" y="9877"/>
                    <a:pt x="2363" y="9972"/>
                  </a:cubicBezTo>
                  <a:lnTo>
                    <a:pt x="2426" y="10665"/>
                  </a:lnTo>
                  <a:lnTo>
                    <a:pt x="2174" y="10949"/>
                  </a:lnTo>
                  <a:lnTo>
                    <a:pt x="694" y="10949"/>
                  </a:lnTo>
                  <a:lnTo>
                    <a:pt x="694" y="9499"/>
                  </a:lnTo>
                  <a:lnTo>
                    <a:pt x="757" y="9499"/>
                  </a:lnTo>
                  <a:lnTo>
                    <a:pt x="5041" y="5215"/>
                  </a:lnTo>
                  <a:cubicBezTo>
                    <a:pt x="5104" y="5120"/>
                    <a:pt x="5167" y="4963"/>
                    <a:pt x="5104" y="4837"/>
                  </a:cubicBezTo>
                  <a:cubicBezTo>
                    <a:pt x="4695" y="3702"/>
                    <a:pt x="4947" y="2411"/>
                    <a:pt x="5797" y="1529"/>
                  </a:cubicBezTo>
                  <a:cubicBezTo>
                    <a:pt x="6380" y="946"/>
                    <a:pt x="7168" y="654"/>
                    <a:pt x="7955" y="654"/>
                  </a:cubicBezTo>
                  <a:close/>
                  <a:moveTo>
                    <a:pt x="7936" y="1"/>
                  </a:moveTo>
                  <a:cubicBezTo>
                    <a:pt x="6971" y="1"/>
                    <a:pt x="6002" y="363"/>
                    <a:pt x="5262" y="1088"/>
                  </a:cubicBezTo>
                  <a:cubicBezTo>
                    <a:pt x="4285" y="2096"/>
                    <a:pt x="3939" y="3576"/>
                    <a:pt x="4380" y="4931"/>
                  </a:cubicBezTo>
                  <a:lnTo>
                    <a:pt x="126" y="9184"/>
                  </a:lnTo>
                  <a:cubicBezTo>
                    <a:pt x="32" y="9247"/>
                    <a:pt x="0" y="9342"/>
                    <a:pt x="0" y="9405"/>
                  </a:cubicBezTo>
                  <a:lnTo>
                    <a:pt x="0" y="11358"/>
                  </a:lnTo>
                  <a:cubicBezTo>
                    <a:pt x="32" y="11453"/>
                    <a:pt x="189" y="11610"/>
                    <a:pt x="379" y="11610"/>
                  </a:cubicBezTo>
                  <a:lnTo>
                    <a:pt x="2332" y="11610"/>
                  </a:lnTo>
                  <a:cubicBezTo>
                    <a:pt x="2395" y="11610"/>
                    <a:pt x="2521" y="11579"/>
                    <a:pt x="2552" y="11516"/>
                  </a:cubicBezTo>
                  <a:lnTo>
                    <a:pt x="3025" y="11043"/>
                  </a:lnTo>
                  <a:cubicBezTo>
                    <a:pt x="3119" y="10949"/>
                    <a:pt x="3151" y="10823"/>
                    <a:pt x="3119" y="10759"/>
                  </a:cubicBezTo>
                  <a:lnTo>
                    <a:pt x="3025" y="10255"/>
                  </a:lnTo>
                  <a:lnTo>
                    <a:pt x="3750" y="10161"/>
                  </a:lnTo>
                  <a:cubicBezTo>
                    <a:pt x="3907" y="10161"/>
                    <a:pt x="4002" y="10003"/>
                    <a:pt x="4065" y="9846"/>
                  </a:cubicBezTo>
                  <a:lnTo>
                    <a:pt x="4128" y="9153"/>
                  </a:lnTo>
                  <a:lnTo>
                    <a:pt x="4663" y="9216"/>
                  </a:lnTo>
                  <a:cubicBezTo>
                    <a:pt x="4726" y="9216"/>
                    <a:pt x="4852" y="9216"/>
                    <a:pt x="4915" y="9153"/>
                  </a:cubicBezTo>
                  <a:cubicBezTo>
                    <a:pt x="5010" y="9058"/>
                    <a:pt x="5041" y="8995"/>
                    <a:pt x="5041" y="8901"/>
                  </a:cubicBezTo>
                  <a:lnTo>
                    <a:pt x="5041" y="8271"/>
                  </a:lnTo>
                  <a:lnTo>
                    <a:pt x="5671" y="8271"/>
                  </a:lnTo>
                  <a:cubicBezTo>
                    <a:pt x="5734" y="8271"/>
                    <a:pt x="5829" y="8239"/>
                    <a:pt x="5892" y="8145"/>
                  </a:cubicBezTo>
                  <a:lnTo>
                    <a:pt x="6774" y="7325"/>
                  </a:lnTo>
                  <a:cubicBezTo>
                    <a:pt x="7153" y="7452"/>
                    <a:pt x="7548" y="7514"/>
                    <a:pt x="7941" y="7514"/>
                  </a:cubicBezTo>
                  <a:cubicBezTo>
                    <a:pt x="8920" y="7514"/>
                    <a:pt x="9889" y="7131"/>
                    <a:pt x="10586" y="6412"/>
                  </a:cubicBezTo>
                  <a:cubicBezTo>
                    <a:pt x="12035" y="4963"/>
                    <a:pt x="12035" y="2568"/>
                    <a:pt x="10586" y="1088"/>
                  </a:cubicBezTo>
                  <a:cubicBezTo>
                    <a:pt x="9862" y="363"/>
                    <a:pt x="8901" y="1"/>
                    <a:pt x="79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3"/>
            <p:cNvSpPr/>
            <p:nvPr/>
          </p:nvSpPr>
          <p:spPr>
            <a:xfrm>
              <a:off x="-32048175" y="2342775"/>
              <a:ext cx="55950" cy="51025"/>
            </a:xfrm>
            <a:custGeom>
              <a:avLst/>
              <a:gdLst/>
              <a:ahLst/>
              <a:cxnLst/>
              <a:rect l="l" t="t" r="r" b="b"/>
              <a:pathLst>
                <a:path w="2238" h="2041" extrusionOk="0">
                  <a:moveTo>
                    <a:pt x="1119" y="662"/>
                  </a:moveTo>
                  <a:cubicBezTo>
                    <a:pt x="1206" y="662"/>
                    <a:pt x="1292" y="694"/>
                    <a:pt x="1355" y="757"/>
                  </a:cubicBezTo>
                  <a:cubicBezTo>
                    <a:pt x="1481" y="883"/>
                    <a:pt x="1481" y="1135"/>
                    <a:pt x="1355" y="1229"/>
                  </a:cubicBezTo>
                  <a:cubicBezTo>
                    <a:pt x="1292" y="1292"/>
                    <a:pt x="1206" y="1324"/>
                    <a:pt x="1119" y="1324"/>
                  </a:cubicBezTo>
                  <a:cubicBezTo>
                    <a:pt x="1032" y="1324"/>
                    <a:pt x="946" y="1292"/>
                    <a:pt x="883" y="1229"/>
                  </a:cubicBezTo>
                  <a:cubicBezTo>
                    <a:pt x="725" y="1135"/>
                    <a:pt x="725" y="914"/>
                    <a:pt x="883" y="757"/>
                  </a:cubicBezTo>
                  <a:cubicBezTo>
                    <a:pt x="946" y="694"/>
                    <a:pt x="1032" y="662"/>
                    <a:pt x="1119" y="662"/>
                  </a:cubicBezTo>
                  <a:close/>
                  <a:moveTo>
                    <a:pt x="1115" y="1"/>
                  </a:moveTo>
                  <a:cubicBezTo>
                    <a:pt x="851" y="1"/>
                    <a:pt x="584" y="95"/>
                    <a:pt x="379" y="284"/>
                  </a:cubicBezTo>
                  <a:cubicBezTo>
                    <a:pt x="1" y="694"/>
                    <a:pt x="1" y="1355"/>
                    <a:pt x="379" y="1733"/>
                  </a:cubicBezTo>
                  <a:cubicBezTo>
                    <a:pt x="599" y="1938"/>
                    <a:pt x="867" y="2041"/>
                    <a:pt x="1127" y="2041"/>
                  </a:cubicBezTo>
                  <a:cubicBezTo>
                    <a:pt x="1387" y="2041"/>
                    <a:pt x="1639" y="1938"/>
                    <a:pt x="1828" y="1733"/>
                  </a:cubicBezTo>
                  <a:cubicBezTo>
                    <a:pt x="2238" y="1355"/>
                    <a:pt x="2238" y="694"/>
                    <a:pt x="1828" y="284"/>
                  </a:cubicBezTo>
                  <a:cubicBezTo>
                    <a:pt x="1639" y="95"/>
                    <a:pt x="1379" y="1"/>
                    <a:pt x="11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 name="Table 1">
            <a:extLst>
              <a:ext uri="{FF2B5EF4-FFF2-40B4-BE49-F238E27FC236}">
                <a16:creationId xmlns:a16="http://schemas.microsoft.com/office/drawing/2014/main" id="{B33C9A2B-BDD4-BC6E-FBD2-21AF2DC07C71}"/>
              </a:ext>
            </a:extLst>
          </p:cNvPr>
          <p:cNvGraphicFramePr>
            <a:graphicFrameLocks noGrp="1"/>
          </p:cNvGraphicFramePr>
          <p:nvPr>
            <p:extLst>
              <p:ext uri="{D42A27DB-BD31-4B8C-83A1-F6EECF244321}">
                <p14:modId xmlns:p14="http://schemas.microsoft.com/office/powerpoint/2010/main" val="2348270307"/>
              </p:ext>
            </p:extLst>
          </p:nvPr>
        </p:nvGraphicFramePr>
        <p:xfrm>
          <a:off x="317026" y="1369617"/>
          <a:ext cx="3474390" cy="1626342"/>
        </p:xfrm>
        <a:graphic>
          <a:graphicData uri="http://schemas.openxmlformats.org/drawingml/2006/table">
            <a:tbl>
              <a:tblPr/>
              <a:tblGrid>
                <a:gridCol w="790917">
                  <a:extLst>
                    <a:ext uri="{9D8B030D-6E8A-4147-A177-3AD203B41FA5}">
                      <a16:colId xmlns:a16="http://schemas.microsoft.com/office/drawing/2014/main" val="369320541"/>
                    </a:ext>
                  </a:extLst>
                </a:gridCol>
                <a:gridCol w="889783">
                  <a:extLst>
                    <a:ext uri="{9D8B030D-6E8A-4147-A177-3AD203B41FA5}">
                      <a16:colId xmlns:a16="http://schemas.microsoft.com/office/drawing/2014/main" val="327719590"/>
                    </a:ext>
                  </a:extLst>
                </a:gridCol>
                <a:gridCol w="776796">
                  <a:extLst>
                    <a:ext uri="{9D8B030D-6E8A-4147-A177-3AD203B41FA5}">
                      <a16:colId xmlns:a16="http://schemas.microsoft.com/office/drawing/2014/main" val="4047929318"/>
                    </a:ext>
                  </a:extLst>
                </a:gridCol>
                <a:gridCol w="1016894">
                  <a:extLst>
                    <a:ext uri="{9D8B030D-6E8A-4147-A177-3AD203B41FA5}">
                      <a16:colId xmlns:a16="http://schemas.microsoft.com/office/drawing/2014/main" val="1857174683"/>
                    </a:ext>
                  </a:extLst>
                </a:gridCol>
              </a:tblGrid>
              <a:tr h="271057">
                <a:tc>
                  <a:txBody>
                    <a:bodyPr/>
                    <a:lstStyle/>
                    <a:p>
                      <a:pPr algn="ctr" fontAlgn="b"/>
                      <a:r>
                        <a:rPr lang="en-IN" sz="11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customerid</a:t>
                      </a:r>
                      <a:endParaRPr lang="en-IN" sz="11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surname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creditscore</a:t>
                      </a:r>
                      <a:endParaRPr lang="en-IN" sz="11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churn_status</a:t>
                      </a:r>
                      <a:endParaRPr lang="en-IN" sz="11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2872806"/>
                  </a:ext>
                </a:extLst>
              </a:tr>
              <a:tr h="271057">
                <a:tc>
                  <a:txBody>
                    <a:bodyPr/>
                    <a:lstStyle/>
                    <a:p>
                      <a:pPr algn="ctr" fontAlgn="b"/>
                      <a:r>
                        <a:rPr lang="en-IN" sz="11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15785798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Uchechukwu</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850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NON_Churned</a:t>
                      </a:r>
                      <a:endParaRPr lang="en-IN" sz="11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6557356"/>
                  </a:ext>
                </a:extLst>
              </a:tr>
              <a:tr h="271057">
                <a:tc>
                  <a:txBody>
                    <a:bodyPr/>
                    <a:lstStyle/>
                    <a:p>
                      <a:pPr algn="ctr" fontAlgn="b"/>
                      <a:r>
                        <a:rPr lang="en-IN" sz="11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15762793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Jones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850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NON_Churned</a:t>
                      </a:r>
                      <a:endParaRPr lang="en-IN" sz="11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6830272"/>
                  </a:ext>
                </a:extLst>
              </a:tr>
              <a:tr h="271057">
                <a:tc>
                  <a:txBody>
                    <a:bodyPr/>
                    <a:lstStyle/>
                    <a:p>
                      <a:pPr algn="ctr" fontAlgn="b"/>
                      <a:r>
                        <a:rPr lang="en-IN" sz="11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15672152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Grant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850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Churned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15657662"/>
                  </a:ext>
                </a:extLst>
              </a:tr>
              <a:tr h="271057">
                <a:tc>
                  <a:txBody>
                    <a:bodyPr/>
                    <a:lstStyle/>
                    <a:p>
                      <a:pPr algn="ctr" fontAlgn="b"/>
                      <a:r>
                        <a:rPr lang="en-IN" sz="11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15612776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McKay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850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NON_Churned</a:t>
                      </a:r>
                      <a:endParaRPr lang="en-IN" sz="11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1943588"/>
                  </a:ext>
                </a:extLst>
              </a:tr>
              <a:tr h="271057">
                <a:tc>
                  <a:txBody>
                    <a:bodyPr/>
                    <a:lstStyle/>
                    <a:p>
                      <a:pPr algn="ctr" fontAlgn="b"/>
                      <a:r>
                        <a:rPr lang="en-IN" sz="11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15607275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Ch'ang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850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Churned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91916555"/>
                  </a:ext>
                </a:extLst>
              </a:tr>
            </a:tbl>
          </a:graphicData>
        </a:graphic>
      </p:graphicFrame>
      <p:sp>
        <p:nvSpPr>
          <p:cNvPr id="4" name="TextBox 3">
            <a:extLst>
              <a:ext uri="{FF2B5EF4-FFF2-40B4-BE49-F238E27FC236}">
                <a16:creationId xmlns:a16="http://schemas.microsoft.com/office/drawing/2014/main" id="{BDB4EE9E-8F2F-EDD8-0223-EA838B612575}"/>
              </a:ext>
            </a:extLst>
          </p:cNvPr>
          <p:cNvSpPr txBox="1"/>
          <p:nvPr/>
        </p:nvSpPr>
        <p:spPr>
          <a:xfrm>
            <a:off x="317026" y="3352799"/>
            <a:ext cx="3303403" cy="954107"/>
          </a:xfrm>
          <a:prstGeom prst="rect">
            <a:avLst/>
          </a:prstGeom>
          <a:noFill/>
        </p:spPr>
        <p:txBody>
          <a:bodyPr wrap="square">
            <a:spAutoFit/>
          </a:bodyPr>
          <a:lstStyle/>
          <a:p>
            <a:r>
              <a:rPr lang="en-US" sz="1400" dirty="0">
                <a:solidFill>
                  <a:srgbClr val="000000"/>
                </a:solidFill>
                <a:latin typeface="Open Sans" panose="020B0606030504020204" pitchFamily="34" charset="0"/>
                <a:ea typeface="Open Sans" panose="020B0606030504020204" pitchFamily="34" charset="0"/>
                <a:cs typeface="Open Sans" panose="020B0606030504020204" pitchFamily="34" charset="0"/>
              </a:rPr>
              <a:t>This table is a concise representation of key customer attributes, focusing on credit scores and churn status for each customer.</a:t>
            </a:r>
          </a:p>
        </p:txBody>
      </p:sp>
      <p:pic>
        <p:nvPicPr>
          <p:cNvPr id="6" name="Picture 5">
            <a:extLst>
              <a:ext uri="{FF2B5EF4-FFF2-40B4-BE49-F238E27FC236}">
                <a16:creationId xmlns:a16="http://schemas.microsoft.com/office/drawing/2014/main" id="{644D9B6B-8F74-8146-D030-7A2311D8E6C1}"/>
              </a:ext>
            </a:extLst>
          </p:cNvPr>
          <p:cNvPicPr>
            <a:picLocks noChangeAspect="1"/>
          </p:cNvPicPr>
          <p:nvPr/>
        </p:nvPicPr>
        <p:blipFill>
          <a:blip r:embed="rId3"/>
          <a:stretch>
            <a:fillRect/>
          </a:stretch>
        </p:blipFill>
        <p:spPr>
          <a:xfrm>
            <a:off x="4087899" y="1368748"/>
            <a:ext cx="4713249" cy="32544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87" name="Google Shape;487;p44"/>
          <p:cNvSpPr/>
          <p:nvPr/>
        </p:nvSpPr>
        <p:spPr>
          <a:xfrm>
            <a:off x="7857979" y="2458305"/>
            <a:ext cx="171111" cy="170632"/>
          </a:xfrm>
          <a:custGeom>
            <a:avLst/>
            <a:gdLst/>
            <a:ahLst/>
            <a:cxnLst/>
            <a:rect l="l" t="t" r="r" b="b"/>
            <a:pathLst>
              <a:path w="11815" h="11784" extrusionOk="0">
                <a:moveTo>
                  <a:pt x="5923" y="2080"/>
                </a:moveTo>
                <a:cubicBezTo>
                  <a:pt x="6459" y="2080"/>
                  <a:pt x="6932" y="2552"/>
                  <a:pt x="6932" y="3119"/>
                </a:cubicBezTo>
                <a:lnTo>
                  <a:pt x="6932" y="3466"/>
                </a:lnTo>
                <a:lnTo>
                  <a:pt x="4884" y="3466"/>
                </a:lnTo>
                <a:lnTo>
                  <a:pt x="4884" y="3119"/>
                </a:lnTo>
                <a:cubicBezTo>
                  <a:pt x="4884" y="2521"/>
                  <a:pt x="5356" y="2080"/>
                  <a:pt x="5923" y="2080"/>
                </a:cubicBezTo>
                <a:close/>
                <a:moveTo>
                  <a:pt x="5923" y="662"/>
                </a:moveTo>
                <a:cubicBezTo>
                  <a:pt x="7247" y="662"/>
                  <a:pt x="8349" y="1765"/>
                  <a:pt x="8349" y="3119"/>
                </a:cubicBezTo>
                <a:lnTo>
                  <a:pt x="8349" y="3466"/>
                </a:lnTo>
                <a:lnTo>
                  <a:pt x="7656" y="3466"/>
                </a:lnTo>
                <a:lnTo>
                  <a:pt x="7656" y="3119"/>
                </a:lnTo>
                <a:cubicBezTo>
                  <a:pt x="7656" y="2174"/>
                  <a:pt x="6869" y="1387"/>
                  <a:pt x="5923" y="1387"/>
                </a:cubicBezTo>
                <a:cubicBezTo>
                  <a:pt x="4978" y="1387"/>
                  <a:pt x="4191" y="2174"/>
                  <a:pt x="4191" y="3119"/>
                </a:cubicBezTo>
                <a:lnTo>
                  <a:pt x="4191" y="3466"/>
                </a:lnTo>
                <a:lnTo>
                  <a:pt x="3466" y="3466"/>
                </a:lnTo>
                <a:lnTo>
                  <a:pt x="3466" y="3119"/>
                </a:lnTo>
                <a:cubicBezTo>
                  <a:pt x="3466" y="1765"/>
                  <a:pt x="4569" y="662"/>
                  <a:pt x="5923" y="662"/>
                </a:cubicBezTo>
                <a:close/>
                <a:moveTo>
                  <a:pt x="1387" y="4191"/>
                </a:moveTo>
                <a:lnTo>
                  <a:pt x="1387" y="6742"/>
                </a:lnTo>
                <a:cubicBezTo>
                  <a:pt x="946" y="6490"/>
                  <a:pt x="662" y="6018"/>
                  <a:pt x="662" y="5545"/>
                </a:cubicBezTo>
                <a:lnTo>
                  <a:pt x="662" y="4537"/>
                </a:lnTo>
                <a:cubicBezTo>
                  <a:pt x="662" y="4348"/>
                  <a:pt x="820" y="4191"/>
                  <a:pt x="1040" y="4191"/>
                </a:cubicBezTo>
                <a:close/>
                <a:moveTo>
                  <a:pt x="10775" y="4128"/>
                </a:moveTo>
                <a:cubicBezTo>
                  <a:pt x="10996" y="4128"/>
                  <a:pt x="11153" y="4285"/>
                  <a:pt x="11153" y="4506"/>
                </a:cubicBezTo>
                <a:lnTo>
                  <a:pt x="11153" y="5545"/>
                </a:lnTo>
                <a:cubicBezTo>
                  <a:pt x="11153" y="6081"/>
                  <a:pt x="10870" y="6490"/>
                  <a:pt x="10429" y="6742"/>
                </a:cubicBezTo>
                <a:lnTo>
                  <a:pt x="10429" y="4128"/>
                </a:lnTo>
                <a:close/>
                <a:moveTo>
                  <a:pt x="8349" y="4191"/>
                </a:moveTo>
                <a:lnTo>
                  <a:pt x="8349" y="6931"/>
                </a:lnTo>
                <a:lnTo>
                  <a:pt x="3498" y="6931"/>
                </a:lnTo>
                <a:lnTo>
                  <a:pt x="3498" y="4191"/>
                </a:lnTo>
                <a:close/>
                <a:moveTo>
                  <a:pt x="6270" y="7593"/>
                </a:moveTo>
                <a:lnTo>
                  <a:pt x="6270" y="7971"/>
                </a:lnTo>
                <a:cubicBezTo>
                  <a:pt x="6270" y="8160"/>
                  <a:pt x="6112" y="8318"/>
                  <a:pt x="5923" y="8318"/>
                </a:cubicBezTo>
                <a:cubicBezTo>
                  <a:pt x="5703" y="8318"/>
                  <a:pt x="5545" y="8160"/>
                  <a:pt x="5545" y="7971"/>
                </a:cubicBezTo>
                <a:lnTo>
                  <a:pt x="5545" y="7593"/>
                </a:lnTo>
                <a:close/>
                <a:moveTo>
                  <a:pt x="662" y="7089"/>
                </a:moveTo>
                <a:cubicBezTo>
                  <a:pt x="883" y="7278"/>
                  <a:pt x="1103" y="7404"/>
                  <a:pt x="1387" y="7467"/>
                </a:cubicBezTo>
                <a:lnTo>
                  <a:pt x="1387" y="11153"/>
                </a:lnTo>
                <a:lnTo>
                  <a:pt x="1040" y="11153"/>
                </a:lnTo>
                <a:cubicBezTo>
                  <a:pt x="820" y="11153"/>
                  <a:pt x="662" y="10996"/>
                  <a:pt x="662" y="10807"/>
                </a:cubicBezTo>
                <a:lnTo>
                  <a:pt x="662" y="7089"/>
                </a:lnTo>
                <a:close/>
                <a:moveTo>
                  <a:pt x="2804" y="4191"/>
                </a:moveTo>
                <a:lnTo>
                  <a:pt x="2804" y="11153"/>
                </a:lnTo>
                <a:lnTo>
                  <a:pt x="2080" y="11153"/>
                </a:lnTo>
                <a:lnTo>
                  <a:pt x="2080" y="4191"/>
                </a:lnTo>
                <a:close/>
                <a:moveTo>
                  <a:pt x="8318" y="7656"/>
                </a:moveTo>
                <a:lnTo>
                  <a:pt x="8318" y="11153"/>
                </a:lnTo>
                <a:lnTo>
                  <a:pt x="3498" y="11153"/>
                </a:lnTo>
                <a:lnTo>
                  <a:pt x="3498" y="7656"/>
                </a:lnTo>
                <a:lnTo>
                  <a:pt x="4884" y="7656"/>
                </a:lnTo>
                <a:lnTo>
                  <a:pt x="4884" y="8003"/>
                </a:lnTo>
                <a:cubicBezTo>
                  <a:pt x="4884" y="8601"/>
                  <a:pt x="5356" y="9011"/>
                  <a:pt x="5923" y="9011"/>
                </a:cubicBezTo>
                <a:cubicBezTo>
                  <a:pt x="6459" y="9011"/>
                  <a:pt x="6932" y="8538"/>
                  <a:pt x="6932" y="8003"/>
                </a:cubicBezTo>
                <a:lnTo>
                  <a:pt x="6932" y="7656"/>
                </a:lnTo>
                <a:close/>
                <a:moveTo>
                  <a:pt x="9767" y="4191"/>
                </a:moveTo>
                <a:lnTo>
                  <a:pt x="9767" y="11153"/>
                </a:lnTo>
                <a:lnTo>
                  <a:pt x="9074" y="11153"/>
                </a:lnTo>
                <a:lnTo>
                  <a:pt x="9074" y="4191"/>
                </a:lnTo>
                <a:close/>
                <a:moveTo>
                  <a:pt x="11153" y="7120"/>
                </a:moveTo>
                <a:lnTo>
                  <a:pt x="11153" y="10807"/>
                </a:lnTo>
                <a:cubicBezTo>
                  <a:pt x="11153" y="10996"/>
                  <a:pt x="10996" y="11153"/>
                  <a:pt x="10807" y="11153"/>
                </a:cubicBezTo>
                <a:lnTo>
                  <a:pt x="10429" y="11153"/>
                </a:lnTo>
                <a:lnTo>
                  <a:pt x="10429" y="7530"/>
                </a:lnTo>
                <a:cubicBezTo>
                  <a:pt x="10712" y="7436"/>
                  <a:pt x="10964" y="7278"/>
                  <a:pt x="11153" y="7120"/>
                </a:cubicBezTo>
                <a:close/>
                <a:moveTo>
                  <a:pt x="5923" y="0"/>
                </a:moveTo>
                <a:cubicBezTo>
                  <a:pt x="4191" y="0"/>
                  <a:pt x="2804" y="1418"/>
                  <a:pt x="2804" y="3119"/>
                </a:cubicBezTo>
                <a:lnTo>
                  <a:pt x="2804" y="3466"/>
                </a:lnTo>
                <a:lnTo>
                  <a:pt x="1040" y="3466"/>
                </a:lnTo>
                <a:cubicBezTo>
                  <a:pt x="442" y="3466"/>
                  <a:pt x="1" y="3939"/>
                  <a:pt x="1" y="4474"/>
                </a:cubicBezTo>
                <a:lnTo>
                  <a:pt x="1" y="5514"/>
                </a:lnTo>
                <a:lnTo>
                  <a:pt x="1" y="10744"/>
                </a:lnTo>
                <a:cubicBezTo>
                  <a:pt x="1" y="11342"/>
                  <a:pt x="473" y="11783"/>
                  <a:pt x="1040" y="11783"/>
                </a:cubicBezTo>
                <a:lnTo>
                  <a:pt x="10807" y="11783"/>
                </a:lnTo>
                <a:cubicBezTo>
                  <a:pt x="11374" y="11783"/>
                  <a:pt x="11815" y="11311"/>
                  <a:pt x="11815" y="10744"/>
                </a:cubicBezTo>
                <a:lnTo>
                  <a:pt x="11815" y="5514"/>
                </a:lnTo>
                <a:lnTo>
                  <a:pt x="11815" y="4474"/>
                </a:lnTo>
                <a:cubicBezTo>
                  <a:pt x="11815" y="3939"/>
                  <a:pt x="11374" y="3466"/>
                  <a:pt x="10807" y="3466"/>
                </a:cubicBezTo>
                <a:lnTo>
                  <a:pt x="9011" y="3466"/>
                </a:lnTo>
                <a:lnTo>
                  <a:pt x="9011" y="3119"/>
                </a:lnTo>
                <a:cubicBezTo>
                  <a:pt x="9011" y="1387"/>
                  <a:pt x="7593" y="0"/>
                  <a:pt x="59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D79AC547-61F6-D969-FCD2-ED74E1D42088}"/>
              </a:ext>
            </a:extLst>
          </p:cNvPr>
          <p:cNvSpPr txBox="1"/>
          <p:nvPr/>
        </p:nvSpPr>
        <p:spPr>
          <a:xfrm>
            <a:off x="416312" y="405842"/>
            <a:ext cx="8467493" cy="523220"/>
          </a:xfrm>
          <a:prstGeom prst="rect">
            <a:avLst/>
          </a:prstGeom>
          <a:noFill/>
        </p:spPr>
        <p:txBody>
          <a:bodyPr wrap="square" rtlCol="0">
            <a:spAutoFit/>
          </a:bodyPr>
          <a:lstStyle/>
          <a:p>
            <a:r>
              <a:rPr lang="en-US" sz="2800" b="1" dirty="0">
                <a:latin typeface="Hind Siliguri SemiBold" panose="02000000000000000000" pitchFamily="2" charset="0"/>
                <a:ea typeface="+mn-ea"/>
                <a:cs typeface="Hind Siliguri SemiBold" panose="02000000000000000000" pitchFamily="2" charset="0"/>
              </a:rPr>
              <a:t>TOP 10 CUSTOMER BASED ON CREDIT SCORE</a:t>
            </a:r>
            <a:endParaRPr lang="en-IN" sz="2800" dirty="0"/>
          </a:p>
        </p:txBody>
      </p:sp>
      <p:pic>
        <p:nvPicPr>
          <p:cNvPr id="5" name="Picture 4">
            <a:extLst>
              <a:ext uri="{FF2B5EF4-FFF2-40B4-BE49-F238E27FC236}">
                <a16:creationId xmlns:a16="http://schemas.microsoft.com/office/drawing/2014/main" id="{6D1B9294-952D-72AC-5712-B7FF620780E4}"/>
              </a:ext>
            </a:extLst>
          </p:cNvPr>
          <p:cNvPicPr>
            <a:picLocks noChangeAspect="1"/>
          </p:cNvPicPr>
          <p:nvPr/>
        </p:nvPicPr>
        <p:blipFill>
          <a:blip r:embed="rId3"/>
          <a:stretch>
            <a:fillRect/>
          </a:stretch>
        </p:blipFill>
        <p:spPr>
          <a:xfrm>
            <a:off x="631903" y="1226634"/>
            <a:ext cx="7909931" cy="351102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3B74F5-6CF0-3A75-53D2-E97105F47E13}"/>
              </a:ext>
            </a:extLst>
          </p:cNvPr>
          <p:cNvSpPr>
            <a:spLocks noGrp="1"/>
          </p:cNvSpPr>
          <p:nvPr>
            <p:ph type="title" idx="4"/>
          </p:nvPr>
        </p:nvSpPr>
        <p:spPr>
          <a:xfrm>
            <a:off x="563882" y="134839"/>
            <a:ext cx="7704000" cy="592200"/>
          </a:xfrm>
        </p:spPr>
        <p:txBody>
          <a:bodyPr/>
          <a:lstStyle/>
          <a:p>
            <a:r>
              <a:rPr lang="en-US" sz="3200" b="1" dirty="0">
                <a:latin typeface="Hind Siliguri SemiBold" panose="02000000000000000000" pitchFamily="2" charset="0"/>
                <a:ea typeface="+mn-ea"/>
                <a:cs typeface="Hind Siliguri SemiBold" panose="02000000000000000000" pitchFamily="2" charset="0"/>
              </a:rPr>
              <a:t>TOP 3 CUSTOMER BASED ON CREDIT SCORE</a:t>
            </a:r>
            <a:br>
              <a:rPr lang="en-IN" sz="3200" dirty="0"/>
            </a:br>
            <a:endParaRPr lang="en-IN" dirty="0"/>
          </a:p>
        </p:txBody>
      </p:sp>
      <p:pic>
        <p:nvPicPr>
          <p:cNvPr id="10" name="Picture 9">
            <a:extLst>
              <a:ext uri="{FF2B5EF4-FFF2-40B4-BE49-F238E27FC236}">
                <a16:creationId xmlns:a16="http://schemas.microsoft.com/office/drawing/2014/main" id="{2B6FED43-0B8B-AEFC-CEB4-94A14C153D6C}"/>
              </a:ext>
            </a:extLst>
          </p:cNvPr>
          <p:cNvPicPr>
            <a:picLocks noChangeAspect="1"/>
          </p:cNvPicPr>
          <p:nvPr/>
        </p:nvPicPr>
        <p:blipFill>
          <a:blip r:embed="rId2"/>
          <a:stretch>
            <a:fillRect/>
          </a:stretch>
        </p:blipFill>
        <p:spPr>
          <a:xfrm>
            <a:off x="869795" y="1263805"/>
            <a:ext cx="7597697" cy="3508917"/>
          </a:xfrm>
          <a:prstGeom prst="rect">
            <a:avLst/>
          </a:prstGeom>
        </p:spPr>
      </p:pic>
    </p:spTree>
    <p:extLst>
      <p:ext uri="{BB962C8B-B14F-4D97-AF65-F5344CB8AC3E}">
        <p14:creationId xmlns:p14="http://schemas.microsoft.com/office/powerpoint/2010/main" val="1210537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507"/>
        <p:cNvGrpSpPr/>
        <p:nvPr/>
      </p:nvGrpSpPr>
      <p:grpSpPr>
        <a:xfrm>
          <a:off x="0" y="0"/>
          <a:ext cx="0" cy="0"/>
          <a:chOff x="0" y="0"/>
          <a:chExt cx="0" cy="0"/>
        </a:xfrm>
      </p:grpSpPr>
      <p:sp>
        <p:nvSpPr>
          <p:cNvPr id="511" name="Google Shape;511;p46"/>
          <p:cNvSpPr txBox="1">
            <a:spLocks noGrp="1"/>
          </p:cNvSpPr>
          <p:nvPr>
            <p:ph type="title"/>
          </p:nvPr>
        </p:nvSpPr>
        <p:spPr>
          <a:xfrm>
            <a:off x="319668" y="387600"/>
            <a:ext cx="8504664" cy="592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sz="3600" dirty="0">
                <a:latin typeface="Calibri" panose="020F0502020204030204" pitchFamily="34" charset="0"/>
                <a:ea typeface="+mn-ea"/>
                <a:cs typeface="Calibri" panose="020F0502020204030204" pitchFamily="34" charset="0"/>
              </a:rPr>
              <a:t> </a:t>
            </a:r>
            <a:r>
              <a:rPr lang="en-IN" sz="3200" b="1" dirty="0">
                <a:latin typeface="Hind Siliguri SemiBold" panose="02000000000000000000" pitchFamily="2" charset="0"/>
                <a:ea typeface="+mn-ea"/>
                <a:cs typeface="Hind Siliguri SemiBold" panose="02000000000000000000" pitchFamily="2" charset="0"/>
              </a:rPr>
              <a:t>IDENTIFY TOP THREE FOCUS AREAS</a:t>
            </a:r>
            <a:endParaRPr b="1" dirty="0">
              <a:latin typeface="Hind Siliguri SemiBold" panose="02000000000000000000" pitchFamily="2" charset="0"/>
              <a:cs typeface="Hind Siliguri SemiBold" panose="02000000000000000000" pitchFamily="2" charset="0"/>
            </a:endParaRPr>
          </a:p>
        </p:txBody>
      </p:sp>
      <p:sp>
        <p:nvSpPr>
          <p:cNvPr id="512" name="Google Shape;512;p46"/>
          <p:cNvSpPr txBox="1"/>
          <p:nvPr/>
        </p:nvSpPr>
        <p:spPr>
          <a:xfrm>
            <a:off x="319668" y="1204332"/>
            <a:ext cx="8504664" cy="3447490"/>
          </a:xfrm>
          <a:prstGeom prst="rect">
            <a:avLst/>
          </a:prstGeom>
          <a:noFill/>
          <a:ln>
            <a:noFill/>
          </a:ln>
        </p:spPr>
        <p:txBody>
          <a:bodyPr spcFirstLastPara="1" wrap="square" lIns="91425" tIns="91425" rIns="91425" bIns="91425" anchor="ctr" anchorCtr="0">
            <a:noAutofit/>
          </a:bodyPr>
          <a:lstStyle/>
          <a:p>
            <a:pPr marL="742950" indent="-285750">
              <a:lnSpc>
                <a:spcPct val="107000"/>
              </a:lnSpc>
              <a:buFont typeface="Wingdings" panose="05000000000000000000" pitchFamily="2" charset="2"/>
              <a:buChar char="v"/>
            </a:pPr>
            <a:r>
              <a:rPr lang="en-IN" sz="1200" b="1" kern="100" dirty="0">
                <a:effectLst/>
                <a:latin typeface="Open Sans" panose="020B0606030504020204" pitchFamily="34" charset="0"/>
                <a:ea typeface="Open Sans" panose="020B0606030504020204" pitchFamily="34" charset="0"/>
                <a:cs typeface="Open Sans" panose="020B0606030504020204" pitchFamily="34" charset="0"/>
              </a:rPr>
              <a:t>Credit Score</a:t>
            </a:r>
            <a:r>
              <a:rPr lang="en-IN" sz="1200" kern="100" dirty="0">
                <a:effectLst/>
                <a:latin typeface="Open Sans" panose="020B0606030504020204" pitchFamily="34" charset="0"/>
                <a:ea typeface="Open Sans" panose="020B0606030504020204" pitchFamily="34" charset="0"/>
                <a:cs typeface="Open Sans" panose="020B0606030504020204" pitchFamily="34" charset="0"/>
              </a:rPr>
              <a:t>: (Customer Satisfaction and Loyalty)</a:t>
            </a:r>
          </a:p>
          <a:p>
            <a:pPr marL="457200">
              <a:lnSpc>
                <a:spcPct val="107000"/>
              </a:lnSpc>
            </a:pPr>
            <a:r>
              <a:rPr lang="en-IN" sz="1200" kern="100" dirty="0">
                <a:effectLst/>
                <a:latin typeface="Open Sans" panose="020B0606030504020204" pitchFamily="34" charset="0"/>
                <a:ea typeface="Open Sans" panose="020B0606030504020204" pitchFamily="34" charset="0"/>
                <a:cs typeface="Open Sans" panose="020B0606030504020204" pitchFamily="34" charset="0"/>
              </a:rPr>
              <a:t>Identify and implement strategies to enhance satisfaction for customers with lower credit scores. Provide targeted promotions or services to improve the creditworthiness of these customers. Establish personalized credit management plans for customers with varying credit scores.</a:t>
            </a:r>
          </a:p>
          <a:p>
            <a:pPr marL="457200">
              <a:lnSpc>
                <a:spcPct val="107000"/>
              </a:lnSpc>
            </a:pPr>
            <a:r>
              <a:rPr lang="en-IN" sz="1200" kern="100" dirty="0">
                <a:effectLst/>
                <a:latin typeface="Open Sans" panose="020B0606030504020204" pitchFamily="34" charset="0"/>
                <a:ea typeface="Open Sans" panose="020B0606030504020204" pitchFamily="34" charset="0"/>
                <a:cs typeface="Open Sans" panose="020B0606030504020204" pitchFamily="34" charset="0"/>
              </a:rPr>
              <a:t> </a:t>
            </a:r>
          </a:p>
          <a:p>
            <a:pPr marL="742950" indent="-285750">
              <a:lnSpc>
                <a:spcPct val="107000"/>
              </a:lnSpc>
              <a:buFont typeface="Wingdings" panose="05000000000000000000" pitchFamily="2" charset="2"/>
              <a:buChar char="v"/>
            </a:pPr>
            <a:r>
              <a:rPr lang="en-IN" sz="1200" b="1" kern="100" dirty="0">
                <a:effectLst/>
                <a:latin typeface="Open Sans" panose="020B0606030504020204" pitchFamily="34" charset="0"/>
                <a:ea typeface="Open Sans" panose="020B0606030504020204" pitchFamily="34" charset="0"/>
                <a:cs typeface="Open Sans" panose="020B0606030504020204" pitchFamily="34" charset="0"/>
              </a:rPr>
              <a:t>Tenure</a:t>
            </a:r>
            <a:r>
              <a:rPr lang="en-IN" sz="1200" kern="100" dirty="0">
                <a:effectLst/>
                <a:latin typeface="Open Sans" panose="020B0606030504020204" pitchFamily="34" charset="0"/>
                <a:ea typeface="Open Sans" panose="020B0606030504020204" pitchFamily="34" charset="0"/>
                <a:cs typeface="Open Sans" panose="020B0606030504020204" pitchFamily="34" charset="0"/>
              </a:rPr>
              <a:t>: (Enhanced Customer Retention) </a:t>
            </a:r>
          </a:p>
          <a:p>
            <a:pPr marL="457200">
              <a:lnSpc>
                <a:spcPct val="107000"/>
              </a:lnSpc>
            </a:pPr>
            <a:r>
              <a:rPr lang="en-IN" sz="1200" kern="100" dirty="0">
                <a:effectLst/>
                <a:latin typeface="Open Sans" panose="020B0606030504020204" pitchFamily="34" charset="0"/>
                <a:ea typeface="Open Sans" panose="020B0606030504020204" pitchFamily="34" charset="0"/>
                <a:cs typeface="Open Sans" panose="020B0606030504020204" pitchFamily="34" charset="0"/>
              </a:rPr>
              <a:t>Develop strategies to reward and retain customers with longer tenures. Introduce loyalty programs or exclusive benefits for customers who have been with the institution for an extended period. Implement targeted communication to express appreciation for customers' long-term commitment.</a:t>
            </a:r>
          </a:p>
          <a:p>
            <a:pPr marL="457200">
              <a:lnSpc>
                <a:spcPct val="107000"/>
              </a:lnSpc>
            </a:pPr>
            <a:r>
              <a:rPr lang="en-IN" sz="1200" kern="100" dirty="0">
                <a:effectLst/>
                <a:latin typeface="Open Sans" panose="020B0606030504020204" pitchFamily="34" charset="0"/>
                <a:ea typeface="Open Sans" panose="020B0606030504020204" pitchFamily="34" charset="0"/>
                <a:cs typeface="Open Sans" panose="020B0606030504020204" pitchFamily="34" charset="0"/>
              </a:rPr>
              <a:t> </a:t>
            </a:r>
          </a:p>
          <a:p>
            <a:pPr marL="742950" indent="-285750">
              <a:lnSpc>
                <a:spcPct val="107000"/>
              </a:lnSpc>
              <a:buFont typeface="Wingdings" panose="05000000000000000000" pitchFamily="2" charset="2"/>
              <a:buChar char="v"/>
            </a:pPr>
            <a:r>
              <a:rPr lang="en-IN" sz="1200" b="1" kern="100" dirty="0">
                <a:effectLst/>
                <a:latin typeface="Open Sans" panose="020B0606030504020204" pitchFamily="34" charset="0"/>
                <a:ea typeface="Open Sans" panose="020B0606030504020204" pitchFamily="34" charset="0"/>
                <a:cs typeface="Open Sans" panose="020B0606030504020204" pitchFamily="34" charset="0"/>
              </a:rPr>
              <a:t>Num Of Products</a:t>
            </a:r>
            <a:r>
              <a:rPr lang="en-IN" sz="1200" kern="100" dirty="0">
                <a:effectLst/>
                <a:latin typeface="Open Sans" panose="020B0606030504020204" pitchFamily="34" charset="0"/>
                <a:ea typeface="Open Sans" panose="020B0606030504020204" pitchFamily="34" charset="0"/>
                <a:cs typeface="Open Sans" panose="020B0606030504020204" pitchFamily="34" charset="0"/>
              </a:rPr>
              <a:t>: (Promotion of Multiple Products)</a:t>
            </a:r>
          </a:p>
          <a:p>
            <a:pPr marL="457200">
              <a:lnSpc>
                <a:spcPct val="107000"/>
              </a:lnSpc>
            </a:pPr>
            <a:r>
              <a:rPr lang="en-IN" sz="1200" kern="100" dirty="0">
                <a:effectLst/>
                <a:latin typeface="Open Sans" panose="020B0606030504020204" pitchFamily="34" charset="0"/>
                <a:ea typeface="Open Sans" panose="020B0606030504020204" pitchFamily="34" charset="0"/>
                <a:cs typeface="Open Sans" panose="020B0606030504020204" pitchFamily="34" charset="0"/>
              </a:rPr>
              <a:t>Encourage customers to explore and utilize additional financial products.</a:t>
            </a:r>
          </a:p>
          <a:p>
            <a:pPr marL="457200">
              <a:lnSpc>
                <a:spcPct val="107000"/>
              </a:lnSpc>
              <a:spcAft>
                <a:spcPts val="800"/>
              </a:spcAft>
            </a:pPr>
            <a:r>
              <a:rPr lang="en-IN" sz="1200" kern="100" dirty="0">
                <a:effectLst/>
                <a:latin typeface="Open Sans" panose="020B0606030504020204" pitchFamily="34" charset="0"/>
                <a:ea typeface="Open Sans" panose="020B0606030504020204" pitchFamily="34" charset="0"/>
                <a:cs typeface="Open Sans" panose="020B0606030504020204" pitchFamily="34" charset="0"/>
              </a:rPr>
              <a:t>Design promotions or bundled offerings to incentivize the adoption of multiple products. Provide personalized recommendations based on the customer's financial needs and preferences to increase the number of products they use.</a:t>
            </a:r>
          </a:p>
          <a:p>
            <a:endParaRPr lang="en-IN" sz="1200" dirty="0">
              <a:effectLst/>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354B5-15F3-8528-7671-AC989AE5A842}"/>
              </a:ext>
            </a:extLst>
          </p:cNvPr>
          <p:cNvSpPr>
            <a:spLocks noGrp="1"/>
          </p:cNvSpPr>
          <p:nvPr>
            <p:ph type="title"/>
          </p:nvPr>
        </p:nvSpPr>
        <p:spPr>
          <a:xfrm>
            <a:off x="370595" y="365297"/>
            <a:ext cx="7704000" cy="592200"/>
          </a:xfrm>
        </p:spPr>
        <p:txBody>
          <a:bodyPr/>
          <a:lstStyle/>
          <a:p>
            <a:r>
              <a:rPr lang="en-IN" dirty="0"/>
              <a:t>CONCLUSION</a:t>
            </a:r>
          </a:p>
        </p:txBody>
      </p:sp>
      <p:sp>
        <p:nvSpPr>
          <p:cNvPr id="4" name="TextBox 3">
            <a:extLst>
              <a:ext uri="{FF2B5EF4-FFF2-40B4-BE49-F238E27FC236}">
                <a16:creationId xmlns:a16="http://schemas.microsoft.com/office/drawing/2014/main" id="{CBF0CB94-12A8-2210-7FD8-3C2951F3ADED}"/>
              </a:ext>
            </a:extLst>
          </p:cNvPr>
          <p:cNvSpPr txBox="1"/>
          <p:nvPr/>
        </p:nvSpPr>
        <p:spPr>
          <a:xfrm>
            <a:off x="370595" y="1549704"/>
            <a:ext cx="8208410" cy="2677656"/>
          </a:xfrm>
          <a:prstGeom prst="rect">
            <a:avLst/>
          </a:prstGeom>
          <a:noFill/>
        </p:spPr>
        <p:txBody>
          <a:bodyPr wrap="square">
            <a:spAutoFit/>
          </a:bodyPr>
          <a:lstStyle/>
          <a:p>
            <a:pPr marL="0" indent="0">
              <a:buNone/>
            </a:pPr>
            <a:r>
              <a:rPr lang="en-US" sz="1400" dirty="0">
                <a:solidFill>
                  <a:srgbClr val="000000"/>
                </a:solidFill>
                <a:latin typeface="Open Sans" panose="020B0606030504020204" pitchFamily="34" charset="0"/>
                <a:ea typeface="Open Sans" panose="020B0606030504020204" pitchFamily="34" charset="0"/>
                <a:cs typeface="Open Sans" panose="020B0606030504020204" pitchFamily="34" charset="0"/>
              </a:rPr>
              <a:t>Understanding the interplay between credit scores, age, tenure, balance, and estimated salary is crucial for developing targeted strategies to mitigate churn. Analyzing these factors in tandem allows for a comprehensive approach to customer retention, tailoring efforts to address the unique challenges and preferences of different customer segments. Companies can use these insights to refine their services, enhance customer satisfaction, and implement retention initiatives that align with the financial dynamics of their customer base.</a:t>
            </a:r>
          </a:p>
          <a:p>
            <a:pPr marL="0" indent="0">
              <a:buNone/>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14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IN" sz="1400" dirty="0">
                <a:solidFill>
                  <a:srgbClr val="000000"/>
                </a:solidFill>
                <a:latin typeface="Open Sans" panose="020B0606030504020204" pitchFamily="34" charset="0"/>
                <a:ea typeface="Open Sans" panose="020B0606030504020204" pitchFamily="34" charset="0"/>
                <a:cs typeface="Open Sans" panose="020B0606030504020204" pitchFamily="34" charset="0"/>
              </a:rPr>
              <a:t>These focus areas specifically target aspects related to </a:t>
            </a:r>
            <a:r>
              <a:rPr lang="en-IN" sz="1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CreditScore</a:t>
            </a:r>
            <a:r>
              <a:rPr lang="en-IN" sz="1400" dirty="0">
                <a:solidFill>
                  <a:srgbClr val="000000"/>
                </a:solidFill>
                <a:latin typeface="Open Sans" panose="020B0606030504020204" pitchFamily="34" charset="0"/>
                <a:ea typeface="Open Sans" panose="020B0606030504020204" pitchFamily="34" charset="0"/>
                <a:cs typeface="Open Sans" panose="020B0606030504020204" pitchFamily="34" charset="0"/>
              </a:rPr>
              <a:t>, Tenure, and </a:t>
            </a:r>
            <a:r>
              <a:rPr lang="en-IN" sz="1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NumOfProducts</a:t>
            </a:r>
            <a:r>
              <a:rPr lang="en-IN" sz="1400" dirty="0">
                <a:solidFill>
                  <a:srgbClr val="000000"/>
                </a:solidFill>
                <a:latin typeface="Open Sans" panose="020B0606030504020204" pitchFamily="34" charset="0"/>
                <a:ea typeface="Open Sans" panose="020B0606030504020204" pitchFamily="34" charset="0"/>
                <a:cs typeface="Open Sans" panose="020B0606030504020204" pitchFamily="34" charset="0"/>
              </a:rPr>
              <a:t> to enhance customer satisfaction, increase loyalty, and promote the utilization of multiple financial products. The success of these strategies can be measured through metrics such as customer retention rates, increased product adoption, and overall customer satisfaction scores.</a:t>
            </a:r>
          </a:p>
        </p:txBody>
      </p:sp>
    </p:spTree>
    <p:extLst>
      <p:ext uri="{BB962C8B-B14F-4D97-AF65-F5344CB8AC3E}">
        <p14:creationId xmlns:p14="http://schemas.microsoft.com/office/powerpoint/2010/main" val="918654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85BFFB-F5F4-D981-E169-9B371E70228E}"/>
              </a:ext>
            </a:extLst>
          </p:cNvPr>
          <p:cNvSpPr>
            <a:spLocks noGrp="1"/>
          </p:cNvSpPr>
          <p:nvPr>
            <p:ph type="title" idx="2"/>
          </p:nvPr>
        </p:nvSpPr>
        <p:spPr>
          <a:xfrm>
            <a:off x="341971" y="417787"/>
            <a:ext cx="8326244" cy="749374"/>
          </a:xfrm>
        </p:spPr>
        <p:txBody>
          <a:bodyPr/>
          <a:lstStyle/>
          <a:p>
            <a:r>
              <a:rPr lang="en-IN" sz="3200" b="1" dirty="0"/>
              <a:t>AGENDA</a:t>
            </a:r>
          </a:p>
        </p:txBody>
      </p:sp>
      <p:sp>
        <p:nvSpPr>
          <p:cNvPr id="4" name="Subtitle 3">
            <a:extLst>
              <a:ext uri="{FF2B5EF4-FFF2-40B4-BE49-F238E27FC236}">
                <a16:creationId xmlns:a16="http://schemas.microsoft.com/office/drawing/2014/main" id="{A15BEAF5-ACE0-014B-41B3-D114E345134D}"/>
              </a:ext>
            </a:extLst>
          </p:cNvPr>
          <p:cNvSpPr>
            <a:spLocks noGrp="1"/>
          </p:cNvSpPr>
          <p:nvPr>
            <p:ph type="subTitle" idx="1"/>
          </p:nvPr>
        </p:nvSpPr>
        <p:spPr>
          <a:xfrm>
            <a:off x="460916" y="1167162"/>
            <a:ext cx="8088351" cy="3331752"/>
          </a:xfrm>
        </p:spPr>
        <p:txBody>
          <a:bodyPr/>
          <a:lstStyle/>
          <a:p>
            <a:pPr marR="0" lvl="0">
              <a:lnSpc>
                <a:spcPct val="120000"/>
              </a:lnSpc>
              <a:spcBef>
                <a:spcPct val="0"/>
              </a:spcBef>
              <a:spcAft>
                <a:spcPct val="0"/>
              </a:spcAft>
              <a:buClrTx/>
              <a:buSzTx/>
              <a:buFont typeface="+mj-lt"/>
              <a:buAutoNum type="arabicParenR"/>
            </a:pPr>
            <a:r>
              <a:rPr lang="en-IN" sz="1200" dirty="0">
                <a:solidFill>
                  <a:srgbClr val="000000"/>
                </a:solidFill>
                <a:latin typeface="Open Sans" panose="020B0606030504020204" pitchFamily="34" charset="0"/>
                <a:ea typeface="Open Sans" panose="020B0606030504020204" pitchFamily="34" charset="0"/>
                <a:cs typeface="Open Sans" panose="020B0606030504020204" pitchFamily="34" charset="0"/>
              </a:rPr>
              <a:t>Introduction</a:t>
            </a:r>
          </a:p>
          <a:p>
            <a:pPr marR="0" lvl="0">
              <a:lnSpc>
                <a:spcPct val="120000"/>
              </a:lnSpc>
              <a:spcBef>
                <a:spcPct val="0"/>
              </a:spcBef>
              <a:spcAft>
                <a:spcPct val="0"/>
              </a:spcAft>
              <a:buClrTx/>
              <a:buSzTx/>
              <a:buFont typeface="+mj-lt"/>
              <a:buAutoNum type="arabicParenR"/>
            </a:pPr>
            <a:r>
              <a:rPr lang="en-IN" sz="1200" dirty="0">
                <a:solidFill>
                  <a:srgbClr val="000000"/>
                </a:solidFill>
                <a:latin typeface="Open Sans" panose="020B0606030504020204" pitchFamily="34" charset="0"/>
                <a:ea typeface="Open Sans" panose="020B0606030504020204" pitchFamily="34" charset="0"/>
                <a:cs typeface="Open Sans" panose="020B0606030504020204" pitchFamily="34" charset="0"/>
              </a:rPr>
              <a:t>Customer churn</a:t>
            </a:r>
          </a:p>
          <a:p>
            <a:pPr marR="0" lvl="0">
              <a:lnSpc>
                <a:spcPct val="120000"/>
              </a:lnSpc>
              <a:spcBef>
                <a:spcPct val="0"/>
              </a:spcBef>
              <a:spcAft>
                <a:spcPct val="0"/>
              </a:spcAft>
              <a:buClrTx/>
              <a:buSzTx/>
              <a:buFont typeface="+mj-lt"/>
              <a:buAutoNum type="arabicParenR"/>
            </a:pPr>
            <a:r>
              <a:rPr lang="en-IN" sz="1200" dirty="0">
                <a:solidFill>
                  <a:srgbClr val="000000"/>
                </a:solidFill>
                <a:latin typeface="Open Sans" panose="020B0606030504020204" pitchFamily="34" charset="0"/>
                <a:ea typeface="Open Sans" panose="020B0606030504020204" pitchFamily="34" charset="0"/>
                <a:cs typeface="Open Sans" panose="020B0606030504020204" pitchFamily="34" charset="0"/>
              </a:rPr>
              <a:t>Average Credit Score and balance.</a:t>
            </a:r>
          </a:p>
          <a:p>
            <a:pPr marR="0" lvl="0">
              <a:lnSpc>
                <a:spcPct val="120000"/>
              </a:lnSpc>
              <a:spcBef>
                <a:spcPct val="0"/>
              </a:spcBef>
              <a:spcAft>
                <a:spcPct val="0"/>
              </a:spcAft>
              <a:buClrTx/>
              <a:buSzTx/>
              <a:buFont typeface="+mj-lt"/>
              <a:buAutoNum type="arabicParenR"/>
            </a:pPr>
            <a:r>
              <a:rPr lang="en-US" sz="1200" dirty="0">
                <a:solidFill>
                  <a:srgbClr val="000000"/>
                </a:solidFill>
                <a:latin typeface="Open Sans" panose="020B0606030504020204" pitchFamily="34" charset="0"/>
                <a:ea typeface="Open Sans" panose="020B0606030504020204" pitchFamily="34" charset="0"/>
                <a:cs typeface="Open Sans" panose="020B0606030504020204" pitchFamily="34" charset="0"/>
              </a:rPr>
              <a:t>Summary Statistics.</a:t>
            </a:r>
          </a:p>
          <a:p>
            <a:pPr>
              <a:lnSpc>
                <a:spcPct val="120000"/>
              </a:lnSpc>
              <a:spcBef>
                <a:spcPct val="0"/>
              </a:spcBef>
              <a:spcAft>
                <a:spcPct val="0"/>
              </a:spcAft>
              <a:buClrTx/>
              <a:buSzTx/>
              <a:buFont typeface="+mj-lt"/>
              <a:buAutoNum type="arabicParenR"/>
            </a:pPr>
            <a:r>
              <a:rPr lang="en-US" sz="1200" dirty="0">
                <a:solidFill>
                  <a:srgbClr val="000000"/>
                </a:solidFill>
                <a:latin typeface="Open Sans" panose="020B0606030504020204" pitchFamily="34" charset="0"/>
                <a:ea typeface="Open Sans" panose="020B0606030504020204" pitchFamily="34" charset="0"/>
                <a:cs typeface="Open Sans" panose="020B0606030504020204" pitchFamily="34" charset="0"/>
              </a:rPr>
              <a:t>Insights.</a:t>
            </a:r>
          </a:p>
          <a:p>
            <a:pPr marR="0" lvl="0">
              <a:lnSpc>
                <a:spcPct val="120000"/>
              </a:lnSpc>
              <a:spcBef>
                <a:spcPct val="0"/>
              </a:spcBef>
              <a:spcAft>
                <a:spcPct val="0"/>
              </a:spcAft>
              <a:buClrTx/>
              <a:buSzTx/>
              <a:buFont typeface="+mj-lt"/>
              <a:buAutoNum type="arabicParenR"/>
            </a:pPr>
            <a:r>
              <a:rPr lang="en-US" sz="1200" dirty="0">
                <a:solidFill>
                  <a:srgbClr val="000000"/>
                </a:solidFill>
                <a:latin typeface="Open Sans" panose="020B0606030504020204" pitchFamily="34" charset="0"/>
                <a:ea typeface="Open Sans" panose="020B0606030504020204" pitchFamily="34" charset="0"/>
                <a:cs typeface="Open Sans" panose="020B0606030504020204" pitchFamily="34" charset="0"/>
              </a:rPr>
              <a:t>Metrics to understand Customer Churn.</a:t>
            </a:r>
          </a:p>
          <a:p>
            <a:pPr marR="0" lvl="0">
              <a:lnSpc>
                <a:spcPct val="120000"/>
              </a:lnSpc>
              <a:spcBef>
                <a:spcPct val="0"/>
              </a:spcBef>
              <a:spcAft>
                <a:spcPct val="0"/>
              </a:spcAft>
              <a:buClrTx/>
              <a:buSzTx/>
              <a:buFont typeface="+mj-lt"/>
              <a:buAutoNum type="arabicParenR"/>
            </a:pPr>
            <a:r>
              <a:rPr lang="en-IN" sz="1200" dirty="0">
                <a:solidFill>
                  <a:srgbClr val="000000"/>
                </a:solidFill>
                <a:latin typeface="Open Sans" panose="020B0606030504020204" pitchFamily="34" charset="0"/>
                <a:ea typeface="Open Sans" panose="020B0606030504020204" pitchFamily="34" charset="0"/>
                <a:cs typeface="Open Sans" panose="020B0606030504020204" pitchFamily="34" charset="0"/>
              </a:rPr>
              <a:t>The top metrics that will help us best understand the churn pattern.</a:t>
            </a:r>
          </a:p>
          <a:p>
            <a:pPr marR="0" lvl="0">
              <a:lnSpc>
                <a:spcPct val="120000"/>
              </a:lnSpc>
              <a:spcBef>
                <a:spcPct val="0"/>
              </a:spcBef>
              <a:spcAft>
                <a:spcPct val="0"/>
              </a:spcAft>
              <a:buClrTx/>
              <a:buSzTx/>
              <a:buFont typeface="+mj-lt"/>
              <a:buAutoNum type="arabicParenR"/>
            </a:pPr>
            <a:r>
              <a:rPr lang="en-IN" sz="1200" dirty="0">
                <a:solidFill>
                  <a:srgbClr val="000000"/>
                </a:solidFill>
                <a:latin typeface="Open Sans" panose="020B0606030504020204" pitchFamily="34" charset="0"/>
                <a:ea typeface="Open Sans" panose="020B0606030504020204" pitchFamily="34" charset="0"/>
                <a:cs typeface="Open Sans" panose="020B0606030504020204" pitchFamily="34" charset="0"/>
              </a:rPr>
              <a:t>Identify the Churned/Non-churned Customers.</a:t>
            </a:r>
          </a:p>
          <a:p>
            <a:pPr marR="0" lvl="0">
              <a:lnSpc>
                <a:spcPct val="120000"/>
              </a:lnSpc>
              <a:spcBef>
                <a:spcPct val="0"/>
              </a:spcBef>
              <a:spcAft>
                <a:spcPct val="0"/>
              </a:spcAft>
              <a:buClrTx/>
              <a:buSzTx/>
              <a:buFont typeface="+mj-lt"/>
              <a:buAutoNum type="arabicParenR"/>
            </a:pPr>
            <a:r>
              <a:rPr lang="en-US" sz="1200" dirty="0">
                <a:solidFill>
                  <a:srgbClr val="000000"/>
                </a:solidFill>
                <a:latin typeface="Open Sans" panose="020B0606030504020204" pitchFamily="34" charset="0"/>
                <a:ea typeface="Open Sans" panose="020B0606030504020204" pitchFamily="34" charset="0"/>
                <a:cs typeface="Open Sans" panose="020B0606030504020204" pitchFamily="34" charset="0"/>
              </a:rPr>
              <a:t>Top 5 customer.</a:t>
            </a:r>
          </a:p>
          <a:p>
            <a:pPr marR="0" lvl="0">
              <a:lnSpc>
                <a:spcPct val="120000"/>
              </a:lnSpc>
              <a:spcBef>
                <a:spcPct val="0"/>
              </a:spcBef>
              <a:spcAft>
                <a:spcPct val="0"/>
              </a:spcAft>
              <a:buClrTx/>
              <a:buSzTx/>
              <a:buFont typeface="+mj-lt"/>
              <a:buAutoNum type="arabicParenR"/>
            </a:pPr>
            <a:r>
              <a:rPr lang="en-IN" sz="1200" dirty="0">
                <a:solidFill>
                  <a:srgbClr val="000000"/>
                </a:solidFill>
                <a:latin typeface="Open Sans" panose="020B0606030504020204" pitchFamily="34" charset="0"/>
                <a:ea typeface="Open Sans" panose="020B0606030504020204" pitchFamily="34" charset="0"/>
                <a:cs typeface="Open Sans" panose="020B0606030504020204" pitchFamily="34" charset="0"/>
              </a:rPr>
              <a:t>Top 5 customer based on credit score.</a:t>
            </a:r>
          </a:p>
          <a:p>
            <a:pPr marR="0" lvl="0">
              <a:lnSpc>
                <a:spcPct val="120000"/>
              </a:lnSpc>
              <a:spcBef>
                <a:spcPct val="0"/>
              </a:spcBef>
              <a:spcAft>
                <a:spcPct val="0"/>
              </a:spcAft>
              <a:buClrTx/>
              <a:buSzTx/>
              <a:buFont typeface="+mj-lt"/>
              <a:buAutoNum type="arabicParenR"/>
            </a:pPr>
            <a:r>
              <a:rPr lang="en-IN" sz="1200" dirty="0">
                <a:solidFill>
                  <a:srgbClr val="000000"/>
                </a:solidFill>
                <a:latin typeface="Open Sans" panose="020B0606030504020204" pitchFamily="34" charset="0"/>
                <a:ea typeface="Open Sans" panose="020B0606030504020204" pitchFamily="34" charset="0"/>
                <a:cs typeface="Open Sans" panose="020B0606030504020204" pitchFamily="34" charset="0"/>
              </a:rPr>
              <a:t>Top 10 customer based on credit score.</a:t>
            </a:r>
          </a:p>
          <a:p>
            <a:pPr marR="0" lvl="0">
              <a:lnSpc>
                <a:spcPct val="120000"/>
              </a:lnSpc>
              <a:spcBef>
                <a:spcPct val="0"/>
              </a:spcBef>
              <a:spcAft>
                <a:spcPct val="0"/>
              </a:spcAft>
              <a:buClrTx/>
              <a:buSzTx/>
              <a:buFont typeface="+mj-lt"/>
              <a:buAutoNum type="arabicParenR"/>
            </a:pPr>
            <a:r>
              <a:rPr lang="en-IN" sz="1200" dirty="0">
                <a:solidFill>
                  <a:srgbClr val="000000"/>
                </a:solidFill>
                <a:latin typeface="Open Sans" panose="020B0606030504020204" pitchFamily="34" charset="0"/>
                <a:ea typeface="Open Sans" panose="020B0606030504020204" pitchFamily="34" charset="0"/>
                <a:cs typeface="Open Sans" panose="020B0606030504020204" pitchFamily="34" charset="0"/>
              </a:rPr>
              <a:t>Top 3 customer based on credit score.</a:t>
            </a:r>
          </a:p>
          <a:p>
            <a:pPr marR="0" lvl="0">
              <a:lnSpc>
                <a:spcPct val="120000"/>
              </a:lnSpc>
              <a:spcBef>
                <a:spcPct val="0"/>
              </a:spcBef>
              <a:spcAft>
                <a:spcPct val="0"/>
              </a:spcAft>
              <a:buClrTx/>
              <a:buSzTx/>
              <a:buFont typeface="+mj-lt"/>
              <a:buAutoNum type="arabicParenR"/>
            </a:pPr>
            <a:r>
              <a:rPr lang="en-IN" sz="1200" dirty="0">
                <a:solidFill>
                  <a:srgbClr val="000000"/>
                </a:solidFill>
                <a:latin typeface="Open Sans" panose="020B0606030504020204" pitchFamily="34" charset="0"/>
                <a:ea typeface="Open Sans" panose="020B0606030504020204" pitchFamily="34" charset="0"/>
                <a:cs typeface="Open Sans" panose="020B0606030504020204" pitchFamily="34" charset="0"/>
              </a:rPr>
              <a:t>Top Three Focus Areas.</a:t>
            </a:r>
          </a:p>
          <a:p>
            <a:pPr marR="0" lvl="0">
              <a:lnSpc>
                <a:spcPct val="120000"/>
              </a:lnSpc>
              <a:spcBef>
                <a:spcPct val="0"/>
              </a:spcBef>
              <a:spcAft>
                <a:spcPct val="0"/>
              </a:spcAft>
              <a:buClrTx/>
              <a:buSzTx/>
              <a:buFont typeface="+mj-lt"/>
              <a:buAutoNum type="arabicParenR"/>
            </a:pPr>
            <a:r>
              <a:rPr lang="en-IN" sz="1200" dirty="0">
                <a:solidFill>
                  <a:srgbClr val="000000"/>
                </a:solidFill>
                <a:latin typeface="Open Sans" panose="020B0606030504020204" pitchFamily="34" charset="0"/>
                <a:ea typeface="Open Sans" panose="020B0606030504020204" pitchFamily="34" charset="0"/>
                <a:cs typeface="Open Sans" panose="020B0606030504020204" pitchFamily="34" charset="0"/>
              </a:rPr>
              <a:t>Conclusion</a:t>
            </a:r>
            <a:endParaRPr lang="en-IN" sz="12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02876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1AEB54-127D-1735-CA6D-6BDD2CC562AD}"/>
              </a:ext>
            </a:extLst>
          </p:cNvPr>
          <p:cNvSpPr>
            <a:spLocks noGrp="1"/>
          </p:cNvSpPr>
          <p:nvPr>
            <p:ph type="title" idx="2"/>
          </p:nvPr>
        </p:nvSpPr>
        <p:spPr>
          <a:xfrm>
            <a:off x="505522" y="417787"/>
            <a:ext cx="8118088" cy="699900"/>
          </a:xfrm>
        </p:spPr>
        <p:txBody>
          <a:bodyPr/>
          <a:lstStyle/>
          <a:p>
            <a:r>
              <a:rPr lang="en-IN" sz="3200" dirty="0"/>
              <a:t>INTRODUCTION</a:t>
            </a:r>
          </a:p>
        </p:txBody>
      </p:sp>
      <p:sp>
        <p:nvSpPr>
          <p:cNvPr id="4" name="Subtitle 3">
            <a:extLst>
              <a:ext uri="{FF2B5EF4-FFF2-40B4-BE49-F238E27FC236}">
                <a16:creationId xmlns:a16="http://schemas.microsoft.com/office/drawing/2014/main" id="{D7488326-F771-FCDC-7323-75CED7D44229}"/>
              </a:ext>
            </a:extLst>
          </p:cNvPr>
          <p:cNvSpPr>
            <a:spLocks noGrp="1"/>
          </p:cNvSpPr>
          <p:nvPr>
            <p:ph type="subTitle" idx="1"/>
          </p:nvPr>
        </p:nvSpPr>
        <p:spPr>
          <a:xfrm>
            <a:off x="394010" y="1323278"/>
            <a:ext cx="8452624" cy="3402435"/>
          </a:xfrm>
        </p:spPr>
        <p:txBody>
          <a:bodyPr/>
          <a:lstStyle/>
          <a:p>
            <a:pPr marR="0" lvl="0" algn="l" defTabSz="914400" rtl="0" eaLnBrk="0" fontAlgn="base" latinLnBrk="0" hangingPunct="0">
              <a:lnSpc>
                <a:spcPct val="100000"/>
              </a:lnSpc>
              <a:spcBef>
                <a:spcPct val="0"/>
              </a:spcBef>
              <a:spcAft>
                <a:spcPct val="0"/>
              </a:spcAft>
              <a:buClrTx/>
              <a:buSzTx/>
              <a:buFont typeface="+mj-lt"/>
              <a:buAutoNum type="arabicParenR"/>
              <a:tabLst/>
            </a:pPr>
            <a:r>
              <a:rPr lang="en-US" altLang="en-US" sz="1600" dirty="0">
                <a:solidFill>
                  <a:srgbClr val="000000"/>
                </a:solidFill>
                <a:latin typeface="Calibri" panose="020F0502020204030204" pitchFamily="34" charset="0"/>
              </a:rPr>
              <a:t>Average Credit Score indicates creditworthiness.</a:t>
            </a:r>
          </a:p>
          <a:p>
            <a:pPr marR="0" lvl="0" algn="l" defTabSz="914400" rtl="0" eaLnBrk="0" fontAlgn="base" latinLnBrk="0" hangingPunct="0">
              <a:lnSpc>
                <a:spcPct val="100000"/>
              </a:lnSpc>
              <a:spcBef>
                <a:spcPct val="0"/>
              </a:spcBef>
              <a:spcAft>
                <a:spcPct val="0"/>
              </a:spcAft>
              <a:buClrTx/>
              <a:buSzTx/>
              <a:buFont typeface="+mj-lt"/>
              <a:buAutoNum type="arabicParenR"/>
              <a:tabLst/>
            </a:pPr>
            <a:r>
              <a:rPr lang="en-US" altLang="en-US" sz="1600" dirty="0">
                <a:solidFill>
                  <a:srgbClr val="000000"/>
                </a:solidFill>
                <a:latin typeface="Calibri" panose="020F0502020204030204" pitchFamily="34" charset="0"/>
              </a:rPr>
              <a:t>Average Balance reflects typical financial position.</a:t>
            </a:r>
          </a:p>
          <a:p>
            <a:pPr marL="342900" lvl="1" indent="-342900" fontAlgn="b">
              <a:lnSpc>
                <a:spcPct val="110000"/>
              </a:lnSpc>
              <a:spcBef>
                <a:spcPct val="0"/>
              </a:spcBef>
              <a:spcAft>
                <a:spcPct val="0"/>
              </a:spcAft>
              <a:buClrTx/>
              <a:buSzTx/>
              <a:buAutoNum type="arabicParenR" startAt="3"/>
            </a:pPr>
            <a:r>
              <a:rPr lang="en-US" sz="1600" dirty="0">
                <a:solidFill>
                  <a:srgbClr val="000000"/>
                </a:solidFill>
                <a:latin typeface="Calibri" panose="020F0502020204030204" pitchFamily="34" charset="0"/>
              </a:rPr>
              <a:t>Consider further investigating the accounts with zero balance to understand their nature and impact on the analysis. Monitor accounts with extreme values (outliers) for potential influence on overall trends.</a:t>
            </a:r>
          </a:p>
          <a:p>
            <a:pPr marL="342900" lvl="1" indent="-342900" fontAlgn="b">
              <a:lnSpc>
                <a:spcPct val="110000"/>
              </a:lnSpc>
              <a:spcBef>
                <a:spcPct val="0"/>
              </a:spcBef>
              <a:spcAft>
                <a:spcPct val="0"/>
              </a:spcAft>
              <a:buClrTx/>
              <a:buSzTx/>
              <a:buAutoNum type="arabicParenR" startAt="3"/>
            </a:pPr>
            <a:r>
              <a:rPr lang="en-US" sz="1600" dirty="0">
                <a:solidFill>
                  <a:srgbClr val="000000"/>
                </a:solidFill>
                <a:latin typeface="Calibri" panose="020F0502020204030204" pitchFamily="34" charset="0"/>
              </a:rPr>
              <a:t>Explore strategies to enhance credit scores for customers below the average, contributing to improved financial health.</a:t>
            </a:r>
            <a:endParaRPr lang="en-IN" sz="1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96627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CUSTOMER CHURN</a:t>
            </a:r>
            <a:endParaRPr dirty="0">
              <a:solidFill>
                <a:schemeClr val="dk1"/>
              </a:solidFill>
            </a:endParaRPr>
          </a:p>
        </p:txBody>
      </p:sp>
      <p:sp>
        <p:nvSpPr>
          <p:cNvPr id="216" name="Google Shape;216;p33"/>
          <p:cNvSpPr txBox="1"/>
          <p:nvPr/>
        </p:nvSpPr>
        <p:spPr>
          <a:xfrm>
            <a:off x="720000" y="1316715"/>
            <a:ext cx="7704000" cy="3225548"/>
          </a:xfrm>
          <a:prstGeom prst="rect">
            <a:avLst/>
          </a:prstGeom>
          <a:noFill/>
          <a:ln>
            <a:noFill/>
          </a:ln>
        </p:spPr>
        <p:txBody>
          <a:bodyPr spcFirstLastPara="1" wrap="square" lIns="91425" tIns="91425" rIns="0" bIns="91425" anchor="t" anchorCtr="0">
            <a:noAutofit/>
          </a:bodyPr>
          <a:lstStyle/>
          <a:p>
            <a:pPr algn="l"/>
            <a:r>
              <a:rPr lang="en-US" sz="2000" b="0" i="0" dirty="0">
                <a:solidFill>
                  <a:srgbClr val="212121"/>
                </a:solidFill>
                <a:effectLst/>
                <a:latin typeface="+mj-lt"/>
              </a:rPr>
              <a:t>Customer churn is the percentage of customers that stopped using your company’s product or service over a time period. </a:t>
            </a:r>
            <a:r>
              <a:rPr lang="en-US" sz="2000" b="0" i="0" dirty="0">
                <a:solidFill>
                  <a:srgbClr val="212121"/>
                </a:solidFill>
                <a:effectLst/>
                <a:latin typeface="Open Sans" panose="020B0606030504020204" pitchFamily="34" charset="0"/>
              </a:rPr>
              <a:t>This will help a banking company understand what makes a customer leave and how to combat it. To get started, we will explore the data and metrics that help you understand what are the driving factors behind customer churn.</a:t>
            </a:r>
            <a:endParaRPr lang="en-IN" sz="2000" b="0" i="0" u="none" strike="noStrike" baseline="0" dirty="0">
              <a:solidFill>
                <a:srgbClr val="000000"/>
              </a:solidFill>
              <a:latin typeface="Open Sans" panose="020B0606030504020204" pitchFamily="34" charset="0"/>
            </a:endParaRPr>
          </a:p>
          <a:p>
            <a:r>
              <a:rPr lang="en-US" sz="2000" b="0" i="0" u="none" strike="noStrike" baseline="0" dirty="0">
                <a:solidFill>
                  <a:srgbClr val="202020"/>
                </a:solidFill>
                <a:latin typeface="Open Sans" panose="020B0606030504020204" pitchFamily="34" charset="0"/>
              </a:rPr>
              <a:t>The Dataset link is as follows:-https://drive.google.com/file/d/18G6PwZm0kakfGqb2p7YqtMR_oy_o7pkT/view?usp=sharing</a:t>
            </a:r>
          </a:p>
          <a:p>
            <a:pPr marL="0" lvl="0" indent="0" algn="l" rtl="0">
              <a:spcBef>
                <a:spcPts val="0"/>
              </a:spcBef>
              <a:spcAft>
                <a:spcPts val="0"/>
              </a:spcAft>
              <a:buNone/>
            </a:pPr>
            <a:endParaRPr sz="2400" b="1" dirty="0">
              <a:solidFill>
                <a:schemeClr val="dk1"/>
              </a:solidFill>
              <a:latin typeface="+mj-lt"/>
              <a:ea typeface="Catamaran"/>
              <a:cs typeface="Catamaran"/>
              <a:sym typeface="Catamar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30" name="Google Shape;230;p34"/>
          <p:cNvSpPr txBox="1">
            <a:spLocks noGrp="1"/>
          </p:cNvSpPr>
          <p:nvPr>
            <p:ph type="title" idx="9"/>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latin typeface="Hind Siliguri SemiBold" panose="02000000000000000000" pitchFamily="2" charset="0"/>
                <a:ea typeface="+mn-ea"/>
                <a:cs typeface="Hind Siliguri SemiBold" panose="02000000000000000000" pitchFamily="2" charset="0"/>
              </a:rPr>
              <a:t>AVERAGE CREDIT SCORE AND BALANCE</a:t>
            </a:r>
            <a:endParaRPr lang="en-US" sz="2800" b="1" dirty="0">
              <a:latin typeface="Hind Siliguri SemiBold" panose="02000000000000000000" pitchFamily="2" charset="0"/>
              <a:cs typeface="Hind Siliguri SemiBold" panose="02000000000000000000" pitchFamily="2" charset="0"/>
            </a:endParaRPr>
          </a:p>
        </p:txBody>
      </p:sp>
      <p:sp>
        <p:nvSpPr>
          <p:cNvPr id="9" name="TextBox 8">
            <a:extLst>
              <a:ext uri="{FF2B5EF4-FFF2-40B4-BE49-F238E27FC236}">
                <a16:creationId xmlns:a16="http://schemas.microsoft.com/office/drawing/2014/main" id="{587C371A-F30A-AC4D-13D0-D88C49B4154C}"/>
              </a:ext>
            </a:extLst>
          </p:cNvPr>
          <p:cNvSpPr txBox="1"/>
          <p:nvPr/>
        </p:nvSpPr>
        <p:spPr>
          <a:xfrm>
            <a:off x="371481" y="1872987"/>
            <a:ext cx="2788031" cy="646331"/>
          </a:xfrm>
          <a:prstGeom prst="rect">
            <a:avLst/>
          </a:prstGeom>
          <a:noFill/>
        </p:spPr>
        <p:txBody>
          <a:bodyPr wrap="square">
            <a:spAutoFit/>
          </a:bodyPr>
          <a:lstStyle/>
          <a:p>
            <a:br>
              <a:rPr lang="en-US" sz="1800"/>
            </a:br>
            <a:endParaRPr lang="en-IN" sz="1800" dirty="0"/>
          </a:p>
        </p:txBody>
      </p:sp>
      <p:graphicFrame>
        <p:nvGraphicFramePr>
          <p:cNvPr id="2" name="Table 1">
            <a:extLst>
              <a:ext uri="{FF2B5EF4-FFF2-40B4-BE49-F238E27FC236}">
                <a16:creationId xmlns:a16="http://schemas.microsoft.com/office/drawing/2014/main" id="{29FB06D8-E028-745C-8F26-63124D7AB68A}"/>
              </a:ext>
            </a:extLst>
          </p:cNvPr>
          <p:cNvGraphicFramePr>
            <a:graphicFrameLocks noGrp="1"/>
          </p:cNvGraphicFramePr>
          <p:nvPr>
            <p:extLst>
              <p:ext uri="{D42A27DB-BD31-4B8C-83A1-F6EECF244321}">
                <p14:modId xmlns:p14="http://schemas.microsoft.com/office/powerpoint/2010/main" val="3638345521"/>
              </p:ext>
            </p:extLst>
          </p:nvPr>
        </p:nvGraphicFramePr>
        <p:xfrm>
          <a:off x="416313" y="1392824"/>
          <a:ext cx="3650166" cy="758190"/>
        </p:xfrm>
        <a:graphic>
          <a:graphicData uri="http://schemas.openxmlformats.org/drawingml/2006/table">
            <a:tbl>
              <a:tblPr/>
              <a:tblGrid>
                <a:gridCol w="1843521">
                  <a:extLst>
                    <a:ext uri="{9D8B030D-6E8A-4147-A177-3AD203B41FA5}">
                      <a16:colId xmlns:a16="http://schemas.microsoft.com/office/drawing/2014/main" val="562054142"/>
                    </a:ext>
                  </a:extLst>
                </a:gridCol>
                <a:gridCol w="1806645">
                  <a:extLst>
                    <a:ext uri="{9D8B030D-6E8A-4147-A177-3AD203B41FA5}">
                      <a16:colId xmlns:a16="http://schemas.microsoft.com/office/drawing/2014/main" val="3587442386"/>
                    </a:ext>
                  </a:extLst>
                </a:gridCol>
              </a:tblGrid>
              <a:tr h="299244">
                <a:tc>
                  <a:txBody>
                    <a:bodyPr/>
                    <a:lstStyle/>
                    <a:p>
                      <a:pPr algn="ctr" fontAlgn="b"/>
                      <a:r>
                        <a:rPr kumimoji="0" lang="en-IN" sz="1600" b="1" i="0" u="none" strike="noStrike" kern="1200"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Average credit score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kumimoji="0" lang="en-IN" sz="1600" b="1" i="0" u="none" strike="noStrike" kern="1200"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Average Balance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96268014"/>
                  </a:ext>
                </a:extLst>
              </a:tr>
              <a:tr h="264160">
                <a:tc>
                  <a:txBody>
                    <a:bodyPr/>
                    <a:lstStyle/>
                    <a:p>
                      <a:pPr algn="ctr" fontAlgn="b"/>
                      <a:r>
                        <a:rPr kumimoji="0" lang="en-IN" sz="1600" b="1" i="0" u="none" strike="noStrike" kern="1200"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650.53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kumimoji="0" lang="en-IN" sz="1600" b="1" i="0" u="none" strike="noStrike" kern="1200"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76485.89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01925723"/>
                  </a:ext>
                </a:extLst>
              </a:tr>
            </a:tbl>
          </a:graphicData>
        </a:graphic>
      </p:graphicFrame>
      <p:sp>
        <p:nvSpPr>
          <p:cNvPr id="5" name="TextBox 4">
            <a:extLst>
              <a:ext uri="{FF2B5EF4-FFF2-40B4-BE49-F238E27FC236}">
                <a16:creationId xmlns:a16="http://schemas.microsoft.com/office/drawing/2014/main" id="{4337733A-8D39-3091-9EE9-CB2D22CEB49C}"/>
              </a:ext>
            </a:extLst>
          </p:cNvPr>
          <p:cNvSpPr txBox="1"/>
          <p:nvPr/>
        </p:nvSpPr>
        <p:spPr>
          <a:xfrm>
            <a:off x="371482" y="2519318"/>
            <a:ext cx="3754167" cy="1908215"/>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1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Insights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Averages provide a snapshot of customer financial health.</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Average Credit Score indicates creditworthiness.</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Average Balance reflects typical financial position.</a:t>
            </a:r>
            <a:endParaRPr kumimoji="0" lang="en-US" altLang="en-US" sz="16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a:extLst>
              <a:ext uri="{FF2B5EF4-FFF2-40B4-BE49-F238E27FC236}">
                <a16:creationId xmlns:a16="http://schemas.microsoft.com/office/drawing/2014/main" id="{EAFCD039-30A5-085E-EB8A-4314E0485C7D}"/>
              </a:ext>
            </a:extLst>
          </p:cNvPr>
          <p:cNvPicPr>
            <a:picLocks noChangeAspect="1"/>
          </p:cNvPicPr>
          <p:nvPr/>
        </p:nvPicPr>
        <p:blipFill>
          <a:blip r:embed="rId3"/>
          <a:stretch>
            <a:fillRect/>
          </a:stretch>
        </p:blipFill>
        <p:spPr>
          <a:xfrm>
            <a:off x="4222824" y="1392824"/>
            <a:ext cx="4661207" cy="305543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6"/>
          <p:cNvSpPr txBox="1">
            <a:spLocks noGrp="1"/>
          </p:cNvSpPr>
          <p:nvPr>
            <p:ph type="body" idx="1"/>
          </p:nvPr>
        </p:nvSpPr>
        <p:spPr>
          <a:xfrm>
            <a:off x="308314" y="3635298"/>
            <a:ext cx="1966535" cy="541252"/>
          </a:xfrm>
          <a:prstGeom prst="rect">
            <a:avLst/>
          </a:prstGeom>
        </p:spPr>
        <p:txBody>
          <a:bodyPr spcFirstLastPara="1" wrap="square" lIns="91425" tIns="91425" rIns="91425" bIns="91425" anchor="ctr" anchorCtr="0">
            <a:noAutofit/>
          </a:bodyPr>
          <a:lstStyle/>
          <a:p>
            <a:pPr marL="127000" lvl="0" indent="0" algn="l" rtl="0">
              <a:spcBef>
                <a:spcPts val="1000"/>
              </a:spcBef>
              <a:spcAft>
                <a:spcPts val="0"/>
              </a:spcAft>
              <a:buSzPts val="1600"/>
              <a:buNone/>
            </a:pPr>
            <a:br>
              <a:rPr lang="en-US" dirty="0"/>
            </a:br>
            <a:endParaRPr dirty="0"/>
          </a:p>
        </p:txBody>
      </p:sp>
      <p:grpSp>
        <p:nvGrpSpPr>
          <p:cNvPr id="272" name="Google Shape;272;p36"/>
          <p:cNvGrpSpPr/>
          <p:nvPr/>
        </p:nvGrpSpPr>
        <p:grpSpPr>
          <a:xfrm>
            <a:off x="5386326" y="1413692"/>
            <a:ext cx="333304" cy="332873"/>
            <a:chOff x="5053900" y="2021500"/>
            <a:chExt cx="483750" cy="483125"/>
          </a:xfrm>
        </p:grpSpPr>
        <p:sp>
          <p:nvSpPr>
            <p:cNvPr id="273" name="Google Shape;273;p36"/>
            <p:cNvSpPr/>
            <p:nvPr/>
          </p:nvSpPr>
          <p:spPr>
            <a:xfrm>
              <a:off x="5281350" y="2078100"/>
              <a:ext cx="127375" cy="127350"/>
            </a:xfrm>
            <a:custGeom>
              <a:avLst/>
              <a:gdLst/>
              <a:ahLst/>
              <a:cxnLst/>
              <a:rect l="l" t="t" r="r" b="b"/>
              <a:pathLst>
                <a:path w="5095" h="5094" extrusionOk="0">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4" name="Google Shape;274;p36"/>
            <p:cNvSpPr/>
            <p:nvPr/>
          </p:nvSpPr>
          <p:spPr>
            <a:xfrm>
              <a:off x="5118000" y="2021500"/>
              <a:ext cx="368700" cy="483125"/>
            </a:xfrm>
            <a:custGeom>
              <a:avLst/>
              <a:gdLst/>
              <a:ahLst/>
              <a:cxnLst/>
              <a:rect l="l" t="t" r="r" b="b"/>
              <a:pathLst>
                <a:path w="14748" h="19325" extrusionOk="0">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5" name="Google Shape;275;p36"/>
            <p:cNvSpPr/>
            <p:nvPr/>
          </p:nvSpPr>
          <p:spPr>
            <a:xfrm>
              <a:off x="5053900" y="2191325"/>
              <a:ext cx="56650" cy="28325"/>
            </a:xfrm>
            <a:custGeom>
              <a:avLst/>
              <a:gdLst/>
              <a:ahLst/>
              <a:cxnLst/>
              <a:rect l="l" t="t" r="r" b="b"/>
              <a:pathLst>
                <a:path w="2266" h="1133" extrusionOk="0">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6" name="Google Shape;276;p36"/>
            <p:cNvSpPr/>
            <p:nvPr/>
          </p:nvSpPr>
          <p:spPr>
            <a:xfrm>
              <a:off x="5056850" y="2096550"/>
              <a:ext cx="50750" cy="48025"/>
            </a:xfrm>
            <a:custGeom>
              <a:avLst/>
              <a:gdLst/>
              <a:ahLst/>
              <a:cxnLst/>
              <a:rect l="l" t="t" r="r" b="b"/>
              <a:pathLst>
                <a:path w="2030" h="1921" extrusionOk="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7" name="Google Shape;277;p36"/>
            <p:cNvSpPr/>
            <p:nvPr/>
          </p:nvSpPr>
          <p:spPr>
            <a:xfrm>
              <a:off x="5056400" y="2266400"/>
              <a:ext cx="51200" cy="48350"/>
            </a:xfrm>
            <a:custGeom>
              <a:avLst/>
              <a:gdLst/>
              <a:ahLst/>
              <a:cxnLst/>
              <a:rect l="l" t="t" r="r" b="b"/>
              <a:pathLst>
                <a:path w="2048" h="1934" extrusionOk="0">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8" name="Google Shape;278;p36"/>
            <p:cNvSpPr/>
            <p:nvPr/>
          </p:nvSpPr>
          <p:spPr>
            <a:xfrm>
              <a:off x="5480400" y="2191325"/>
              <a:ext cx="56650" cy="28325"/>
            </a:xfrm>
            <a:custGeom>
              <a:avLst/>
              <a:gdLst/>
              <a:ahLst/>
              <a:cxnLst/>
              <a:rect l="l" t="t" r="r" b="b"/>
              <a:pathLst>
                <a:path w="2266" h="1133" extrusionOk="0">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9" name="Google Shape;279;p36"/>
            <p:cNvSpPr/>
            <p:nvPr/>
          </p:nvSpPr>
          <p:spPr>
            <a:xfrm>
              <a:off x="5479800" y="2096550"/>
              <a:ext cx="54300" cy="48225"/>
            </a:xfrm>
            <a:custGeom>
              <a:avLst/>
              <a:gdLst/>
              <a:ahLst/>
              <a:cxnLst/>
              <a:rect l="l" t="t" r="r" b="b"/>
              <a:pathLst>
                <a:path w="2172" h="1929" extrusionOk="0">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80" name="Google Shape;280;p36"/>
            <p:cNvSpPr/>
            <p:nvPr/>
          </p:nvSpPr>
          <p:spPr>
            <a:xfrm>
              <a:off x="5483350" y="2266400"/>
              <a:ext cx="54300" cy="48225"/>
            </a:xfrm>
            <a:custGeom>
              <a:avLst/>
              <a:gdLst/>
              <a:ahLst/>
              <a:cxnLst/>
              <a:rect l="l" t="t" r="r" b="b"/>
              <a:pathLst>
                <a:path w="2172" h="1929" extrusionOk="0">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281" name="Google Shape;281;p36"/>
          <p:cNvSpPr txBox="1">
            <a:spLocks noGrp="1"/>
          </p:cNvSpPr>
          <p:nvPr>
            <p:ph type="title"/>
          </p:nvPr>
        </p:nvSpPr>
        <p:spPr>
          <a:xfrm>
            <a:off x="664037" y="310011"/>
            <a:ext cx="7704000" cy="6569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latin typeface="Hind Siliguri SemiBold" panose="02000000000000000000" pitchFamily="2" charset="0"/>
                <a:ea typeface="+mn-ea"/>
                <a:cs typeface="Hind Siliguri SemiBold" panose="02000000000000000000" pitchFamily="2" charset="0"/>
              </a:rPr>
              <a:t>SUMMARY STATISTICS</a:t>
            </a:r>
            <a:endParaRPr lang="en-US" sz="2800" b="1" dirty="0">
              <a:latin typeface="Hind Siliguri SemiBold" panose="02000000000000000000" pitchFamily="2" charset="0"/>
              <a:cs typeface="Hind Siliguri SemiBold" panose="02000000000000000000" pitchFamily="2" charset="0"/>
            </a:endParaRPr>
          </a:p>
        </p:txBody>
      </p:sp>
      <p:graphicFrame>
        <p:nvGraphicFramePr>
          <p:cNvPr id="2" name="Table 1">
            <a:extLst>
              <a:ext uri="{FF2B5EF4-FFF2-40B4-BE49-F238E27FC236}">
                <a16:creationId xmlns:a16="http://schemas.microsoft.com/office/drawing/2014/main" id="{D53FBF7D-A25C-B618-0AC5-43929CF48EC2}"/>
              </a:ext>
            </a:extLst>
          </p:cNvPr>
          <p:cNvGraphicFramePr>
            <a:graphicFrameLocks noGrp="1"/>
          </p:cNvGraphicFramePr>
          <p:nvPr>
            <p:extLst>
              <p:ext uri="{D42A27DB-BD31-4B8C-83A1-F6EECF244321}">
                <p14:modId xmlns:p14="http://schemas.microsoft.com/office/powerpoint/2010/main" val="3790592517"/>
              </p:ext>
            </p:extLst>
          </p:nvPr>
        </p:nvGraphicFramePr>
        <p:xfrm>
          <a:off x="256276" y="1253730"/>
          <a:ext cx="4886293" cy="1983740"/>
        </p:xfrm>
        <a:graphic>
          <a:graphicData uri="http://schemas.openxmlformats.org/drawingml/2006/table">
            <a:tbl>
              <a:tblPr/>
              <a:tblGrid>
                <a:gridCol w="609383">
                  <a:extLst>
                    <a:ext uri="{9D8B030D-6E8A-4147-A177-3AD203B41FA5}">
                      <a16:colId xmlns:a16="http://schemas.microsoft.com/office/drawing/2014/main" val="541994537"/>
                    </a:ext>
                  </a:extLst>
                </a:gridCol>
                <a:gridCol w="841066">
                  <a:extLst>
                    <a:ext uri="{9D8B030D-6E8A-4147-A177-3AD203B41FA5}">
                      <a16:colId xmlns:a16="http://schemas.microsoft.com/office/drawing/2014/main" val="4277510631"/>
                    </a:ext>
                  </a:extLst>
                </a:gridCol>
                <a:gridCol w="536850">
                  <a:extLst>
                    <a:ext uri="{9D8B030D-6E8A-4147-A177-3AD203B41FA5}">
                      <a16:colId xmlns:a16="http://schemas.microsoft.com/office/drawing/2014/main" val="1312995009"/>
                    </a:ext>
                  </a:extLst>
                </a:gridCol>
                <a:gridCol w="620361">
                  <a:extLst>
                    <a:ext uri="{9D8B030D-6E8A-4147-A177-3AD203B41FA5}">
                      <a16:colId xmlns:a16="http://schemas.microsoft.com/office/drawing/2014/main" val="35574081"/>
                    </a:ext>
                  </a:extLst>
                </a:gridCol>
                <a:gridCol w="715801">
                  <a:extLst>
                    <a:ext uri="{9D8B030D-6E8A-4147-A177-3AD203B41FA5}">
                      <a16:colId xmlns:a16="http://schemas.microsoft.com/office/drawing/2014/main" val="2536146674"/>
                    </a:ext>
                  </a:extLst>
                </a:gridCol>
                <a:gridCol w="1562832">
                  <a:extLst>
                    <a:ext uri="{9D8B030D-6E8A-4147-A177-3AD203B41FA5}">
                      <a16:colId xmlns:a16="http://schemas.microsoft.com/office/drawing/2014/main" val="3523591877"/>
                    </a:ext>
                  </a:extLst>
                </a:gridCol>
              </a:tblGrid>
              <a:tr h="309880">
                <a:tc>
                  <a:txBody>
                    <a:bodyPr/>
                    <a:lstStyle/>
                    <a:p>
                      <a:pPr algn="ctr" fontAlgn="b"/>
                      <a:r>
                        <a:rPr lang="en-IN"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Metric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Credit Score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Age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Tenure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Balance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EstimatedSalary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97424785"/>
                  </a:ext>
                </a:extLst>
              </a:tr>
              <a:tr h="309880">
                <a:tc>
                  <a:txBody>
                    <a:bodyPr/>
                    <a:lstStyle/>
                    <a:p>
                      <a:pPr algn="ctr" fontAlgn="b"/>
                      <a:r>
                        <a:rPr lang="en-IN"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Mean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650.53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38.92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5.01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76485.89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100090.24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56931706"/>
                  </a:ext>
                </a:extLst>
              </a:tr>
              <a:tr h="309880">
                <a:tc>
                  <a:txBody>
                    <a:bodyPr/>
                    <a:lstStyle/>
                    <a:p>
                      <a:pPr algn="ctr" fontAlgn="b"/>
                      <a:r>
                        <a:rPr lang="en-IN"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Median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652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37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97198.54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100193.92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13519659"/>
                  </a:ext>
                </a:extLst>
              </a:tr>
              <a:tr h="309880">
                <a:tc>
                  <a:txBody>
                    <a:bodyPr/>
                    <a:lstStyle/>
                    <a:p>
                      <a:pPr algn="ctr" fontAlgn="b"/>
                      <a:r>
                        <a:rPr lang="en-IN" sz="12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350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11.58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35690534"/>
                  </a:ext>
                </a:extLst>
              </a:tr>
              <a:tr h="309880">
                <a:tc>
                  <a:txBody>
                    <a:bodyPr/>
                    <a:lstStyle/>
                    <a:p>
                      <a:pPr algn="ctr" fontAlgn="b"/>
                      <a:r>
                        <a:rPr lang="en-IN"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Max</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850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92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250898.09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199992.48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08158824"/>
                  </a:ext>
                </a:extLst>
              </a:tr>
              <a:tr h="309880">
                <a:tc>
                  <a:txBody>
                    <a:bodyPr/>
                    <a:lstStyle/>
                    <a:p>
                      <a:pPr algn="ctr" fontAlgn="b"/>
                      <a:r>
                        <a:rPr lang="en-IN" sz="12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STDDEV</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96.65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10.49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2.89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62397.41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57510.49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85661916"/>
                  </a:ext>
                </a:extLst>
              </a:tr>
            </a:tbl>
          </a:graphicData>
        </a:graphic>
      </p:graphicFrame>
      <p:sp>
        <p:nvSpPr>
          <p:cNvPr id="5" name="TextBox 4">
            <a:extLst>
              <a:ext uri="{FF2B5EF4-FFF2-40B4-BE49-F238E27FC236}">
                <a16:creationId xmlns:a16="http://schemas.microsoft.com/office/drawing/2014/main" id="{5FCB8DB4-9C85-C2AD-CE98-71D691C0BD23}"/>
              </a:ext>
            </a:extLst>
          </p:cNvPr>
          <p:cNvSpPr txBox="1"/>
          <p:nvPr/>
        </p:nvSpPr>
        <p:spPr>
          <a:xfrm>
            <a:off x="256276" y="3402577"/>
            <a:ext cx="4886293" cy="138499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200" dirty="0">
                <a:solidFill>
                  <a:srgbClr val="000000"/>
                </a:solidFill>
                <a:latin typeface="Open Sans" panose="020B0606030504020204" pitchFamily="34" charset="0"/>
                <a:ea typeface="Open Sans" panose="020B0606030504020204" pitchFamily="34" charset="0"/>
                <a:cs typeface="Open Sans" panose="020B0606030504020204" pitchFamily="34" charset="0"/>
              </a:rPr>
              <a:t>This table appears to represent descriptive statistics for several variables, likely from a dataset related to credit scoring or financial information. this table provides a comprehensive overview of the central tendency, variability, and range of each variable in the dataset. It offers insights into the distribution of credit scores, ages, tenures, balances, and estimated salaries among the individuals in the dataset.</a:t>
            </a:r>
            <a:endParaRPr lang="en-US" altLang="en-US" sz="12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8" name="Picture 7">
            <a:extLst>
              <a:ext uri="{FF2B5EF4-FFF2-40B4-BE49-F238E27FC236}">
                <a16:creationId xmlns:a16="http://schemas.microsoft.com/office/drawing/2014/main" id="{47E84755-A07C-68F7-F963-B648E703C1F7}"/>
              </a:ext>
            </a:extLst>
          </p:cNvPr>
          <p:cNvPicPr>
            <a:picLocks noChangeAspect="1"/>
          </p:cNvPicPr>
          <p:nvPr/>
        </p:nvPicPr>
        <p:blipFill>
          <a:blip r:embed="rId3"/>
          <a:stretch>
            <a:fillRect/>
          </a:stretch>
        </p:blipFill>
        <p:spPr>
          <a:xfrm>
            <a:off x="5194607" y="1196898"/>
            <a:ext cx="3693117" cy="359067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94" name="Google Shape;294;p37"/>
          <p:cNvSpPr txBox="1">
            <a:spLocks noGrp="1"/>
          </p:cNvSpPr>
          <p:nvPr>
            <p:ph type="title" idx="6"/>
          </p:nvPr>
        </p:nvSpPr>
        <p:spPr>
          <a:xfrm>
            <a:off x="422634" y="93141"/>
            <a:ext cx="7704000" cy="832624"/>
          </a:xfrm>
          <a:prstGeom prst="rect">
            <a:avLst/>
          </a:prstGeom>
        </p:spPr>
        <p:txBody>
          <a:bodyPr spcFirstLastPara="1" wrap="square" lIns="91425" tIns="91425" rIns="91425" bIns="91425" anchor="t" anchorCtr="0">
            <a:noAutofit/>
          </a:bodyPr>
          <a:lstStyle/>
          <a:p>
            <a:r>
              <a:rPr lang="en-US" sz="2800" b="1" dirty="0">
                <a:latin typeface="Hind Siliguri SemiBold" panose="02000000000000000000" pitchFamily="2" charset="0"/>
                <a:ea typeface="+mn-ea"/>
                <a:cs typeface="Hind Siliguri SemiBold" panose="02000000000000000000" pitchFamily="2" charset="0"/>
              </a:rPr>
              <a:t>STACKED</a:t>
            </a:r>
            <a:r>
              <a:rPr lang="en-IN" sz="2800" b="1" dirty="0">
                <a:latin typeface="Hind Siliguri SemiBold" panose="02000000000000000000" pitchFamily="2" charset="0"/>
                <a:ea typeface="+mn-ea"/>
                <a:cs typeface="Hind Siliguri SemiBold" panose="02000000000000000000" pitchFamily="2" charset="0"/>
              </a:rPr>
              <a:t> BAR CHART FOR SUMMARY STATISTICS</a:t>
            </a:r>
            <a:br>
              <a:rPr lang="en-US" sz="2800" b="0" i="0" dirty="0">
                <a:effectLst/>
                <a:highlight>
                  <a:srgbClr val="FFFFFF"/>
                </a:highlight>
                <a:latin typeface="Hind Siliguri SemiBold" panose="02000000000000000000" pitchFamily="2" charset="0"/>
                <a:cs typeface="Hind Siliguri SemiBold" panose="02000000000000000000" pitchFamily="2" charset="0"/>
              </a:rPr>
            </a:br>
            <a:endParaRPr lang="en-US" sz="2800" dirty="0">
              <a:latin typeface="Hind Siliguri SemiBold" panose="02000000000000000000" pitchFamily="2" charset="0"/>
              <a:cs typeface="Hind Siliguri SemiBold" panose="02000000000000000000" pitchFamily="2" charset="0"/>
            </a:endParaRPr>
          </a:p>
        </p:txBody>
      </p:sp>
      <p:grpSp>
        <p:nvGrpSpPr>
          <p:cNvPr id="300" name="Google Shape;300;p37"/>
          <p:cNvGrpSpPr/>
          <p:nvPr/>
        </p:nvGrpSpPr>
        <p:grpSpPr>
          <a:xfrm>
            <a:off x="3424592" y="1415837"/>
            <a:ext cx="328057" cy="328593"/>
            <a:chOff x="-30805300" y="2298675"/>
            <a:chExt cx="290650" cy="291125"/>
          </a:xfrm>
        </p:grpSpPr>
        <p:sp>
          <p:nvSpPr>
            <p:cNvPr id="301" name="Google Shape;301;p37"/>
            <p:cNvSpPr/>
            <p:nvPr/>
          </p:nvSpPr>
          <p:spPr>
            <a:xfrm>
              <a:off x="-30720225" y="2419175"/>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7"/>
            <p:cNvSpPr/>
            <p:nvPr/>
          </p:nvSpPr>
          <p:spPr>
            <a:xfrm>
              <a:off x="-30635175" y="2453250"/>
              <a:ext cx="87450" cy="69125"/>
            </a:xfrm>
            <a:custGeom>
              <a:avLst/>
              <a:gdLst/>
              <a:ahLst/>
              <a:cxnLst/>
              <a:rect l="l" t="t" r="r" b="b"/>
              <a:pathLst>
                <a:path w="3498" h="2765" extrusionOk="0">
                  <a:moveTo>
                    <a:pt x="3124" y="0"/>
                  </a:moveTo>
                  <a:cubicBezTo>
                    <a:pt x="3033" y="0"/>
                    <a:pt x="2946" y="40"/>
                    <a:pt x="2899" y="118"/>
                  </a:cubicBezTo>
                  <a:lnTo>
                    <a:pt x="1040" y="1946"/>
                  </a:lnTo>
                  <a:lnTo>
                    <a:pt x="599" y="1505"/>
                  </a:lnTo>
                  <a:cubicBezTo>
                    <a:pt x="536" y="1442"/>
                    <a:pt x="450" y="1410"/>
                    <a:pt x="363" y="1410"/>
                  </a:cubicBezTo>
                  <a:cubicBezTo>
                    <a:pt x="276" y="1410"/>
                    <a:pt x="190" y="1442"/>
                    <a:pt x="127" y="1505"/>
                  </a:cubicBezTo>
                  <a:cubicBezTo>
                    <a:pt x="1" y="1631"/>
                    <a:pt x="1" y="1851"/>
                    <a:pt x="127" y="1977"/>
                  </a:cubicBezTo>
                  <a:lnTo>
                    <a:pt x="788" y="2639"/>
                  </a:lnTo>
                  <a:cubicBezTo>
                    <a:pt x="883" y="2733"/>
                    <a:pt x="977" y="2765"/>
                    <a:pt x="1040" y="2765"/>
                  </a:cubicBezTo>
                  <a:cubicBezTo>
                    <a:pt x="1103" y="2765"/>
                    <a:pt x="1198" y="2733"/>
                    <a:pt x="1261" y="2639"/>
                  </a:cubicBezTo>
                  <a:lnTo>
                    <a:pt x="3372" y="591"/>
                  </a:lnTo>
                  <a:cubicBezTo>
                    <a:pt x="3498" y="496"/>
                    <a:pt x="3498" y="244"/>
                    <a:pt x="3372" y="118"/>
                  </a:cubicBezTo>
                  <a:cubicBezTo>
                    <a:pt x="3309" y="40"/>
                    <a:pt x="3214" y="0"/>
                    <a:pt x="31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7"/>
            <p:cNvSpPr/>
            <p:nvPr/>
          </p:nvSpPr>
          <p:spPr>
            <a:xfrm>
              <a:off x="-30805300" y="2298675"/>
              <a:ext cx="290650" cy="291125"/>
            </a:xfrm>
            <a:custGeom>
              <a:avLst/>
              <a:gdLst/>
              <a:ahLst/>
              <a:cxnLst/>
              <a:rect l="l" t="t" r="r" b="b"/>
              <a:pathLst>
                <a:path w="11626" h="11645" extrusionOk="0">
                  <a:moveTo>
                    <a:pt x="5797" y="630"/>
                  </a:moveTo>
                  <a:cubicBezTo>
                    <a:pt x="6333" y="630"/>
                    <a:pt x="6806" y="1103"/>
                    <a:pt x="6806" y="1670"/>
                  </a:cubicBezTo>
                  <a:lnTo>
                    <a:pt x="6806" y="4096"/>
                  </a:lnTo>
                  <a:lnTo>
                    <a:pt x="6459" y="4096"/>
                  </a:lnTo>
                  <a:cubicBezTo>
                    <a:pt x="5514" y="4096"/>
                    <a:pt x="4758" y="4852"/>
                    <a:pt x="4758" y="5797"/>
                  </a:cubicBezTo>
                  <a:lnTo>
                    <a:pt x="4758" y="6144"/>
                  </a:lnTo>
                  <a:lnTo>
                    <a:pt x="3088" y="6144"/>
                  </a:lnTo>
                  <a:lnTo>
                    <a:pt x="3088" y="6207"/>
                  </a:lnTo>
                  <a:cubicBezTo>
                    <a:pt x="2993" y="6207"/>
                    <a:pt x="2930" y="6238"/>
                    <a:pt x="2836" y="6270"/>
                  </a:cubicBezTo>
                  <a:lnTo>
                    <a:pt x="2017" y="7057"/>
                  </a:lnTo>
                  <a:lnTo>
                    <a:pt x="2017" y="6490"/>
                  </a:lnTo>
                  <a:cubicBezTo>
                    <a:pt x="2017" y="6301"/>
                    <a:pt x="1859" y="6144"/>
                    <a:pt x="1670" y="6144"/>
                  </a:cubicBezTo>
                  <a:cubicBezTo>
                    <a:pt x="1103" y="6144"/>
                    <a:pt x="631" y="5671"/>
                    <a:pt x="631" y="5136"/>
                  </a:cubicBezTo>
                  <a:lnTo>
                    <a:pt x="631" y="1670"/>
                  </a:lnTo>
                  <a:cubicBezTo>
                    <a:pt x="631" y="1103"/>
                    <a:pt x="1103" y="630"/>
                    <a:pt x="1670" y="630"/>
                  </a:cubicBezTo>
                  <a:close/>
                  <a:moveTo>
                    <a:pt x="9925" y="4852"/>
                  </a:moveTo>
                  <a:cubicBezTo>
                    <a:pt x="10492" y="4852"/>
                    <a:pt x="10964" y="5325"/>
                    <a:pt x="10964" y="5860"/>
                  </a:cubicBezTo>
                  <a:lnTo>
                    <a:pt x="10964" y="8601"/>
                  </a:lnTo>
                  <a:cubicBezTo>
                    <a:pt x="10964" y="9137"/>
                    <a:pt x="10492" y="9609"/>
                    <a:pt x="9925" y="9609"/>
                  </a:cubicBezTo>
                  <a:lnTo>
                    <a:pt x="8538" y="9609"/>
                  </a:lnTo>
                  <a:cubicBezTo>
                    <a:pt x="8475" y="9609"/>
                    <a:pt x="8349" y="9672"/>
                    <a:pt x="8318" y="9735"/>
                  </a:cubicBezTo>
                  <a:lnTo>
                    <a:pt x="7530" y="10523"/>
                  </a:lnTo>
                  <a:lnTo>
                    <a:pt x="7530" y="9987"/>
                  </a:lnTo>
                  <a:cubicBezTo>
                    <a:pt x="7530" y="9767"/>
                    <a:pt x="7373" y="9609"/>
                    <a:pt x="7184" y="9609"/>
                  </a:cubicBezTo>
                  <a:lnTo>
                    <a:pt x="6491" y="9609"/>
                  </a:lnTo>
                  <a:cubicBezTo>
                    <a:pt x="5955" y="9609"/>
                    <a:pt x="5482" y="9137"/>
                    <a:pt x="5482" y="8601"/>
                  </a:cubicBezTo>
                  <a:lnTo>
                    <a:pt x="5482" y="5860"/>
                  </a:lnTo>
                  <a:cubicBezTo>
                    <a:pt x="5482" y="5325"/>
                    <a:pt x="5955" y="4852"/>
                    <a:pt x="6491" y="4852"/>
                  </a:cubicBezTo>
                  <a:close/>
                  <a:moveTo>
                    <a:pt x="1702" y="0"/>
                  </a:moveTo>
                  <a:cubicBezTo>
                    <a:pt x="757" y="0"/>
                    <a:pt x="1" y="756"/>
                    <a:pt x="1" y="1702"/>
                  </a:cubicBezTo>
                  <a:lnTo>
                    <a:pt x="1" y="5167"/>
                  </a:lnTo>
                  <a:cubicBezTo>
                    <a:pt x="1" y="5986"/>
                    <a:pt x="599" y="6711"/>
                    <a:pt x="1387" y="6868"/>
                  </a:cubicBezTo>
                  <a:lnTo>
                    <a:pt x="1387" y="7940"/>
                  </a:lnTo>
                  <a:cubicBezTo>
                    <a:pt x="1387" y="8034"/>
                    <a:pt x="1450" y="8192"/>
                    <a:pt x="1576" y="8255"/>
                  </a:cubicBezTo>
                  <a:cubicBezTo>
                    <a:pt x="1618" y="8265"/>
                    <a:pt x="1663" y="8272"/>
                    <a:pt x="1708" y="8272"/>
                  </a:cubicBezTo>
                  <a:cubicBezTo>
                    <a:pt x="1796" y="8272"/>
                    <a:pt x="1880" y="8244"/>
                    <a:pt x="1922" y="8160"/>
                  </a:cubicBezTo>
                  <a:lnTo>
                    <a:pt x="3246" y="6900"/>
                  </a:lnTo>
                  <a:lnTo>
                    <a:pt x="4821" y="6900"/>
                  </a:lnTo>
                  <a:lnTo>
                    <a:pt x="4821" y="8601"/>
                  </a:lnTo>
                  <a:cubicBezTo>
                    <a:pt x="4821" y="9546"/>
                    <a:pt x="5545" y="10302"/>
                    <a:pt x="6491" y="10302"/>
                  </a:cubicBezTo>
                  <a:lnTo>
                    <a:pt x="6869" y="10302"/>
                  </a:lnTo>
                  <a:lnTo>
                    <a:pt x="6869" y="11311"/>
                  </a:lnTo>
                  <a:cubicBezTo>
                    <a:pt x="6869" y="11468"/>
                    <a:pt x="6932" y="11594"/>
                    <a:pt x="7058" y="11626"/>
                  </a:cubicBezTo>
                  <a:cubicBezTo>
                    <a:pt x="7104" y="11637"/>
                    <a:pt x="7154" y="11644"/>
                    <a:pt x="7202" y="11644"/>
                  </a:cubicBezTo>
                  <a:cubicBezTo>
                    <a:pt x="7286" y="11644"/>
                    <a:pt x="7364" y="11623"/>
                    <a:pt x="7404" y="11563"/>
                  </a:cubicBezTo>
                  <a:lnTo>
                    <a:pt x="8664" y="10302"/>
                  </a:lnTo>
                  <a:lnTo>
                    <a:pt x="9925" y="10302"/>
                  </a:lnTo>
                  <a:cubicBezTo>
                    <a:pt x="10870" y="10302"/>
                    <a:pt x="11626" y="9546"/>
                    <a:pt x="11626" y="8601"/>
                  </a:cubicBezTo>
                  <a:lnTo>
                    <a:pt x="11626" y="5892"/>
                  </a:lnTo>
                  <a:cubicBezTo>
                    <a:pt x="11626" y="4884"/>
                    <a:pt x="10870" y="4159"/>
                    <a:pt x="9925" y="4159"/>
                  </a:cubicBezTo>
                  <a:lnTo>
                    <a:pt x="7530" y="4159"/>
                  </a:lnTo>
                  <a:lnTo>
                    <a:pt x="7530" y="1702"/>
                  </a:lnTo>
                  <a:cubicBezTo>
                    <a:pt x="7530" y="756"/>
                    <a:pt x="6774" y="0"/>
                    <a:pt x="5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7"/>
            <p:cNvSpPr/>
            <p:nvPr/>
          </p:nvSpPr>
          <p:spPr>
            <a:xfrm>
              <a:off x="-30737575" y="2332550"/>
              <a:ext cx="53600" cy="69325"/>
            </a:xfrm>
            <a:custGeom>
              <a:avLst/>
              <a:gdLst/>
              <a:ahLst/>
              <a:cxnLst/>
              <a:rect l="l" t="t" r="r" b="b"/>
              <a:pathLst>
                <a:path w="2144" h="2773" extrusionOk="0">
                  <a:moveTo>
                    <a:pt x="1041" y="0"/>
                  </a:moveTo>
                  <a:cubicBezTo>
                    <a:pt x="474" y="0"/>
                    <a:pt x="1" y="473"/>
                    <a:pt x="1" y="1008"/>
                  </a:cubicBezTo>
                  <a:cubicBezTo>
                    <a:pt x="1" y="1197"/>
                    <a:pt x="158" y="1355"/>
                    <a:pt x="379" y="1355"/>
                  </a:cubicBezTo>
                  <a:cubicBezTo>
                    <a:pt x="568" y="1355"/>
                    <a:pt x="726" y="1197"/>
                    <a:pt x="726" y="1008"/>
                  </a:cubicBezTo>
                  <a:cubicBezTo>
                    <a:pt x="726" y="819"/>
                    <a:pt x="883" y="662"/>
                    <a:pt x="1072" y="662"/>
                  </a:cubicBezTo>
                  <a:cubicBezTo>
                    <a:pt x="1293" y="662"/>
                    <a:pt x="1450" y="819"/>
                    <a:pt x="1450" y="1008"/>
                  </a:cubicBezTo>
                  <a:cubicBezTo>
                    <a:pt x="1450" y="1103"/>
                    <a:pt x="1324" y="1292"/>
                    <a:pt x="1198" y="1323"/>
                  </a:cubicBezTo>
                  <a:cubicBezTo>
                    <a:pt x="915" y="1449"/>
                    <a:pt x="757" y="1701"/>
                    <a:pt x="757" y="1953"/>
                  </a:cubicBezTo>
                  <a:lnTo>
                    <a:pt x="757" y="2426"/>
                  </a:lnTo>
                  <a:cubicBezTo>
                    <a:pt x="757" y="2615"/>
                    <a:pt x="915" y="2772"/>
                    <a:pt x="1135" y="2772"/>
                  </a:cubicBezTo>
                  <a:cubicBezTo>
                    <a:pt x="1324" y="2772"/>
                    <a:pt x="1482" y="2615"/>
                    <a:pt x="1482" y="2426"/>
                  </a:cubicBezTo>
                  <a:lnTo>
                    <a:pt x="1482" y="1953"/>
                  </a:lnTo>
                  <a:cubicBezTo>
                    <a:pt x="1860" y="1796"/>
                    <a:pt x="2143" y="1418"/>
                    <a:pt x="2143" y="1008"/>
                  </a:cubicBezTo>
                  <a:cubicBezTo>
                    <a:pt x="2049" y="473"/>
                    <a:pt x="1576" y="0"/>
                    <a:pt x="10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5" name="Chart 4">
            <a:extLst>
              <a:ext uri="{FF2B5EF4-FFF2-40B4-BE49-F238E27FC236}">
                <a16:creationId xmlns:a16="http://schemas.microsoft.com/office/drawing/2014/main" id="{8A33ED2F-E2DE-28C8-1185-2260654AFE52}"/>
              </a:ext>
            </a:extLst>
          </p:cNvPr>
          <p:cNvGraphicFramePr>
            <a:graphicFrameLocks/>
          </p:cNvGraphicFramePr>
          <p:nvPr>
            <p:extLst>
              <p:ext uri="{D42A27DB-BD31-4B8C-83A1-F6EECF244321}">
                <p14:modId xmlns:p14="http://schemas.microsoft.com/office/powerpoint/2010/main" val="805867001"/>
              </p:ext>
            </p:extLst>
          </p:nvPr>
        </p:nvGraphicFramePr>
        <p:xfrm>
          <a:off x="1386468" y="1262318"/>
          <a:ext cx="6177776" cy="341376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7" name="Google Shape;317;p38"/>
          <p:cNvSpPr txBox="1">
            <a:spLocks noGrp="1"/>
          </p:cNvSpPr>
          <p:nvPr>
            <p:ph type="title" idx="2"/>
          </p:nvPr>
        </p:nvSpPr>
        <p:spPr>
          <a:xfrm>
            <a:off x="297367" y="460918"/>
            <a:ext cx="8229600" cy="6095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latin typeface="Hind Siliguri SemiBold" panose="02000000000000000000" pitchFamily="2" charset="0"/>
                <a:ea typeface="+mn-ea"/>
                <a:cs typeface="Hind Siliguri SemiBold" panose="02000000000000000000" pitchFamily="2" charset="0"/>
              </a:rPr>
              <a:t>INSIGHTS</a:t>
            </a:r>
            <a:endParaRPr lang="en-US" sz="2800" b="1" dirty="0">
              <a:latin typeface="Hind Siliguri SemiBold" panose="02000000000000000000" pitchFamily="2" charset="0"/>
              <a:cs typeface="Hind Siliguri SemiBold" panose="02000000000000000000" pitchFamily="2" charset="0"/>
            </a:endParaRPr>
          </a:p>
        </p:txBody>
      </p:sp>
      <p:sp>
        <p:nvSpPr>
          <p:cNvPr id="4" name="TextBox 3">
            <a:extLst>
              <a:ext uri="{FF2B5EF4-FFF2-40B4-BE49-F238E27FC236}">
                <a16:creationId xmlns:a16="http://schemas.microsoft.com/office/drawing/2014/main" id="{8345D903-81F7-4361-D7A7-7783712629A5}"/>
              </a:ext>
            </a:extLst>
          </p:cNvPr>
          <p:cNvSpPr txBox="1"/>
          <p:nvPr/>
        </p:nvSpPr>
        <p:spPr>
          <a:xfrm>
            <a:off x="349405" y="1648420"/>
            <a:ext cx="8445190" cy="2062103"/>
          </a:xfrm>
          <a:prstGeom prst="rect">
            <a:avLst/>
          </a:prstGeom>
          <a:noFill/>
        </p:spPr>
        <p:txBody>
          <a:bodyPr wrap="square">
            <a:spAutoFit/>
          </a:bodyPr>
          <a:lstStyle/>
          <a:p>
            <a:pPr marL="0" indent="0">
              <a:lnSpc>
                <a:spcPct val="100000"/>
              </a:lnSpc>
              <a:buNone/>
            </a:pPr>
            <a:endParaRPr lang="en-US" sz="1600" b="1" kern="100" dirty="0">
              <a:solidFill>
                <a:srgbClr val="2F5496"/>
              </a:solidFill>
            </a:endParaRPr>
          </a:p>
          <a:p>
            <a:pPr>
              <a:buClr>
                <a:schemeClr val="tx1"/>
              </a:buClr>
              <a:buFont typeface="Arial" panose="020B0604020202020204" pitchFamily="34" charset="0"/>
              <a:buChar char="•"/>
            </a:pPr>
            <a:r>
              <a:rPr lang="en-US" sz="1400" dirty="0">
                <a:solidFill>
                  <a:srgbClr val="000000"/>
                </a:solidFill>
                <a:latin typeface="Open Sans" panose="020B0606030504020204" pitchFamily="34" charset="0"/>
                <a:ea typeface="Open Sans" panose="020B0606030504020204" pitchFamily="34" charset="0"/>
                <a:cs typeface="Open Sans" panose="020B0606030504020204" pitchFamily="34" charset="0"/>
              </a:rPr>
              <a:t>There is considerable variability in credit scores, ages, tenure, account balances, and estimated salaries within the dataset.</a:t>
            </a:r>
          </a:p>
          <a:p>
            <a:pPr>
              <a:buClr>
                <a:schemeClr val="tx1"/>
              </a:buClr>
              <a:buFont typeface="Arial" panose="020B0604020202020204" pitchFamily="34" charset="0"/>
              <a:buChar char="•"/>
            </a:pPr>
            <a:r>
              <a:rPr lang="en-US" sz="1400" dirty="0">
                <a:solidFill>
                  <a:srgbClr val="000000"/>
                </a:solidFill>
                <a:latin typeface="Open Sans" panose="020B0606030504020204" pitchFamily="34" charset="0"/>
                <a:ea typeface="Open Sans" panose="020B0606030504020204" pitchFamily="34" charset="0"/>
                <a:cs typeface="Open Sans" panose="020B0606030504020204" pitchFamily="34" charset="0"/>
              </a:rPr>
              <a:t>Account balances show a right-skewed distribution, with some individuals having high balances.</a:t>
            </a:r>
          </a:p>
          <a:p>
            <a:pPr>
              <a:buClr>
                <a:schemeClr val="tx1"/>
              </a:buClr>
              <a:buFont typeface="Arial" panose="020B0604020202020204" pitchFamily="34" charset="0"/>
              <a:buChar char="•"/>
            </a:pPr>
            <a:r>
              <a:rPr lang="en-US" sz="1400" dirty="0">
                <a:solidFill>
                  <a:srgbClr val="000000"/>
                </a:solidFill>
                <a:latin typeface="Open Sans" panose="020B0606030504020204" pitchFamily="34" charset="0"/>
                <a:ea typeface="Open Sans" panose="020B0606030504020204" pitchFamily="34" charset="0"/>
                <a:cs typeface="Open Sans" panose="020B0606030504020204" pitchFamily="34" charset="0"/>
              </a:rPr>
              <a:t>The distribution of age is slightly right-skewed, indicating a higher concentration of younger individuals.</a:t>
            </a:r>
          </a:p>
          <a:p>
            <a:pPr>
              <a:buClr>
                <a:schemeClr val="tx1"/>
              </a:buClr>
              <a:buFont typeface="Arial" panose="020B0604020202020204" pitchFamily="34" charset="0"/>
              <a:buChar char="•"/>
            </a:pPr>
            <a:r>
              <a:rPr lang="en-US" sz="1400" dirty="0">
                <a:solidFill>
                  <a:srgbClr val="000000"/>
                </a:solidFill>
                <a:latin typeface="Open Sans" panose="020B0606030504020204" pitchFamily="34" charset="0"/>
                <a:ea typeface="Open Sans" panose="020B0606030504020204" pitchFamily="34" charset="0"/>
                <a:cs typeface="Open Sans" panose="020B0606030504020204" pitchFamily="34" charset="0"/>
              </a:rPr>
              <a:t>The distribution of tenure is relatively spread out, with some individuals having shorter tenures.</a:t>
            </a:r>
          </a:p>
          <a:p>
            <a:pPr>
              <a:buClr>
                <a:schemeClr val="tx1"/>
              </a:buClr>
              <a:buFont typeface="Arial" panose="020B0604020202020204" pitchFamily="34" charset="0"/>
              <a:buChar char="•"/>
            </a:pPr>
            <a:r>
              <a:rPr lang="en-US" sz="1400" dirty="0">
                <a:solidFill>
                  <a:srgbClr val="000000"/>
                </a:solidFill>
                <a:latin typeface="Open Sans" panose="020B0606030504020204" pitchFamily="34" charset="0"/>
                <a:ea typeface="Open Sans" panose="020B0606030504020204" pitchFamily="34" charset="0"/>
                <a:cs typeface="Open Sans" panose="020B0606030504020204" pitchFamily="34" charset="0"/>
              </a:rPr>
              <a:t>Estimated salary has a relatively symmetric distribution with a moderate spread.</a:t>
            </a:r>
          </a:p>
          <a:p>
            <a:pPr marL="0" indent="0">
              <a:lnSpc>
                <a:spcPct val="100000"/>
              </a:lnSpc>
              <a:buNone/>
            </a:pPr>
            <a:endParaRPr lang="en-US" kern="100" dirty="0">
              <a:solidFill>
                <a:srgbClr val="2F549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9"/>
          <p:cNvSpPr txBox="1">
            <a:spLocks noGrp="1"/>
          </p:cNvSpPr>
          <p:nvPr>
            <p:ph type="body" idx="1"/>
          </p:nvPr>
        </p:nvSpPr>
        <p:spPr>
          <a:xfrm>
            <a:off x="267628" y="1248936"/>
            <a:ext cx="8660781" cy="3523786"/>
          </a:xfrm>
          <a:prstGeom prst="rect">
            <a:avLst/>
          </a:prstGeom>
        </p:spPr>
        <p:txBody>
          <a:bodyPr spcFirstLastPara="1" wrap="square" lIns="91425" tIns="91425" rIns="91425" bIns="91425" anchor="ctr" anchorCtr="0">
            <a:noAutofit/>
          </a:bodyPr>
          <a:lstStyle/>
          <a:p>
            <a:pPr marL="342900" marR="0" lvl="1" indent="-342900" fontAlgn="b">
              <a:lnSpc>
                <a:spcPct val="130000"/>
              </a:lnSpc>
              <a:spcBef>
                <a:spcPct val="0"/>
              </a:spcBef>
              <a:spcAft>
                <a:spcPct val="0"/>
              </a:spcAft>
              <a:buClrTx/>
              <a:buSzTx/>
              <a:buFont typeface="Wingdings" panose="05000000000000000000" pitchFamily="2" charset="2"/>
              <a:buChar char="v"/>
            </a:pPr>
            <a:r>
              <a:rPr lang="en-US" sz="1000" b="1" dirty="0">
                <a:solidFill>
                  <a:srgbClr val="000000"/>
                </a:solidFill>
                <a:latin typeface="Calibri" panose="020F0502020204030204" pitchFamily="34" charset="0"/>
              </a:rPr>
              <a:t>Credit Score</a:t>
            </a:r>
            <a:r>
              <a:rPr lang="en-US" sz="1000" dirty="0">
                <a:solidFill>
                  <a:srgbClr val="000000"/>
                </a:solidFill>
                <a:latin typeface="Calibri" panose="020F0502020204030204" pitchFamily="34" charset="0"/>
              </a:rPr>
              <a:t>: Credit score may impact a customer's financial stability and likelihood to churn. Lower credit scores might indicate financial struggles, affecting their decision to continue with a service.</a:t>
            </a:r>
          </a:p>
          <a:p>
            <a:pPr marL="342900" lvl="1" indent="-342900" fontAlgn="b">
              <a:lnSpc>
                <a:spcPct val="130000"/>
              </a:lnSpc>
              <a:spcBef>
                <a:spcPct val="0"/>
              </a:spcBef>
              <a:spcAft>
                <a:spcPct val="0"/>
              </a:spcAft>
              <a:buClrTx/>
              <a:buSzTx/>
              <a:buFont typeface="Wingdings" panose="05000000000000000000" pitchFamily="2" charset="2"/>
              <a:buChar char="v"/>
            </a:pPr>
            <a:r>
              <a:rPr lang="en-US" sz="1000" b="1" dirty="0">
                <a:solidFill>
                  <a:srgbClr val="000000"/>
                </a:solidFill>
                <a:latin typeface="Calibri" panose="020F0502020204030204" pitchFamily="34" charset="0"/>
              </a:rPr>
              <a:t>Age: </a:t>
            </a:r>
            <a:r>
              <a:rPr lang="en-US" sz="1000" dirty="0">
                <a:solidFill>
                  <a:srgbClr val="000000"/>
                </a:solidFill>
                <a:latin typeface="Calibri" panose="020F0502020204030204" pitchFamily="34" charset="0"/>
              </a:rPr>
              <a:t>Age can be a significant factor in churn analysis. Younger customers may be more tech-savvy and open to switching services, while older customers might prefer stability. Analyzing age groups can reveal patterns in customer behavior.</a:t>
            </a:r>
          </a:p>
          <a:p>
            <a:pPr marL="342900" marR="0" lvl="1" indent="-342900" fontAlgn="b">
              <a:lnSpc>
                <a:spcPct val="130000"/>
              </a:lnSpc>
              <a:spcBef>
                <a:spcPct val="0"/>
              </a:spcBef>
              <a:spcAft>
                <a:spcPct val="0"/>
              </a:spcAft>
              <a:buClrTx/>
              <a:buSzTx/>
              <a:buFont typeface="Wingdings" panose="05000000000000000000" pitchFamily="2" charset="2"/>
              <a:buChar char="v"/>
            </a:pPr>
            <a:r>
              <a:rPr lang="en-US" sz="1000" b="1" dirty="0">
                <a:solidFill>
                  <a:srgbClr val="000000"/>
                </a:solidFill>
                <a:latin typeface="Calibri" panose="020F0502020204030204" pitchFamily="34" charset="0"/>
              </a:rPr>
              <a:t>Tenure</a:t>
            </a:r>
            <a:r>
              <a:rPr lang="en-US" sz="1000" dirty="0">
                <a:solidFill>
                  <a:srgbClr val="000000"/>
                </a:solidFill>
                <a:latin typeface="Calibri" panose="020F0502020204030204" pitchFamily="34" charset="0"/>
              </a:rPr>
              <a:t>: The length of time a customer has been with the company (tenure) is crucial. Longer tenure generally indicates loyalty. Analyzing tenure in relation to churn can provide insights into whether newer customers are more prone to leaving.</a:t>
            </a:r>
          </a:p>
          <a:p>
            <a:pPr marL="342900" lvl="1" indent="-342900" fontAlgn="b">
              <a:lnSpc>
                <a:spcPct val="130000"/>
              </a:lnSpc>
              <a:spcBef>
                <a:spcPct val="0"/>
              </a:spcBef>
              <a:spcAft>
                <a:spcPct val="0"/>
              </a:spcAft>
              <a:buClrTx/>
              <a:buSzTx/>
              <a:buFont typeface="Wingdings" panose="05000000000000000000" pitchFamily="2" charset="2"/>
              <a:buChar char="v"/>
            </a:pPr>
            <a:r>
              <a:rPr lang="en-US" sz="1000" b="1" dirty="0">
                <a:solidFill>
                  <a:srgbClr val="000000"/>
                </a:solidFill>
                <a:latin typeface="Calibri" panose="020F0502020204030204" pitchFamily="34" charset="0"/>
              </a:rPr>
              <a:t>Balance:</a:t>
            </a:r>
            <a:r>
              <a:rPr lang="en-US" sz="1000" dirty="0">
                <a:solidFill>
                  <a:srgbClr val="000000"/>
                </a:solidFill>
                <a:latin typeface="Calibri" panose="020F0502020204030204" pitchFamily="34" charset="0"/>
              </a:rPr>
              <a:t> Customer balances can reflect their financial engagement. Higher balances might indicate financial commitment, while low or negative balances may suggest financial strain, influencing the decision to churn.</a:t>
            </a:r>
          </a:p>
          <a:p>
            <a:pPr marL="342900" lvl="1" indent="-342900" fontAlgn="b">
              <a:lnSpc>
                <a:spcPct val="130000"/>
              </a:lnSpc>
              <a:spcBef>
                <a:spcPct val="0"/>
              </a:spcBef>
              <a:spcAft>
                <a:spcPct val="0"/>
              </a:spcAft>
              <a:buClrTx/>
              <a:buSzTx/>
              <a:buFont typeface="Wingdings" panose="05000000000000000000" pitchFamily="2" charset="2"/>
              <a:buChar char="v"/>
            </a:pPr>
            <a:r>
              <a:rPr lang="en-US" sz="1000" b="1" dirty="0">
                <a:solidFill>
                  <a:srgbClr val="000000"/>
                </a:solidFill>
                <a:latin typeface="Calibri" panose="020F0502020204030204" pitchFamily="34" charset="0"/>
              </a:rPr>
              <a:t>Number of Products</a:t>
            </a:r>
            <a:r>
              <a:rPr lang="en-US" sz="1000" dirty="0">
                <a:solidFill>
                  <a:srgbClr val="000000"/>
                </a:solidFill>
                <a:latin typeface="Calibri" panose="020F0502020204030204" pitchFamily="34" charset="0"/>
              </a:rPr>
              <a:t>: The number of products a customer uses can indicate their level of engagement with the company. Customers with multiple products are usually more deeply integrated into the ecosystem, making them less likely to churn.</a:t>
            </a:r>
          </a:p>
          <a:p>
            <a:pPr marL="342900" lvl="1" indent="-342900" fontAlgn="b">
              <a:lnSpc>
                <a:spcPct val="130000"/>
              </a:lnSpc>
              <a:spcBef>
                <a:spcPct val="0"/>
              </a:spcBef>
              <a:spcAft>
                <a:spcPct val="0"/>
              </a:spcAft>
              <a:buClrTx/>
              <a:buSzTx/>
              <a:buFont typeface="Wingdings" panose="05000000000000000000" pitchFamily="2" charset="2"/>
              <a:buChar char="v"/>
            </a:pPr>
            <a:r>
              <a:rPr lang="en-US" sz="1000" b="1" dirty="0">
                <a:solidFill>
                  <a:srgbClr val="000000"/>
                </a:solidFill>
                <a:latin typeface="Calibri" panose="020F0502020204030204" pitchFamily="34" charset="0"/>
              </a:rPr>
              <a:t>Is Active Member: </a:t>
            </a:r>
            <a:r>
              <a:rPr lang="en-US" sz="1000" dirty="0">
                <a:solidFill>
                  <a:srgbClr val="000000"/>
                </a:solidFill>
                <a:latin typeface="Calibri" panose="020F0502020204030204" pitchFamily="34" charset="0"/>
              </a:rPr>
              <a:t>Active membership status indicates customer engagement. Inactive members might be more prone to churn. Analyzing the behavior of active vs. inactive members provides insights into the correlation and churn.</a:t>
            </a:r>
          </a:p>
          <a:p>
            <a:pPr marL="342900" lvl="1" indent="-342900" fontAlgn="b">
              <a:lnSpc>
                <a:spcPct val="130000"/>
              </a:lnSpc>
              <a:spcBef>
                <a:spcPct val="0"/>
              </a:spcBef>
              <a:spcAft>
                <a:spcPct val="0"/>
              </a:spcAft>
              <a:buClrTx/>
              <a:buSzTx/>
              <a:buFont typeface="Wingdings" panose="05000000000000000000" pitchFamily="2" charset="2"/>
              <a:buChar char="v"/>
            </a:pPr>
            <a:r>
              <a:rPr lang="en-US" sz="1000" b="1" dirty="0">
                <a:solidFill>
                  <a:srgbClr val="000000"/>
                </a:solidFill>
                <a:latin typeface="Calibri" panose="020F0502020204030204" pitchFamily="34" charset="0"/>
              </a:rPr>
              <a:t>Estimated Salary: </a:t>
            </a:r>
            <a:r>
              <a:rPr lang="en-US" sz="1000" dirty="0">
                <a:solidFill>
                  <a:srgbClr val="000000"/>
                </a:solidFill>
                <a:latin typeface="Calibri" panose="020F0502020204030204" pitchFamily="34" charset="0"/>
              </a:rPr>
              <a:t>Customer salary can influence their spending behavior and financial decisions. Analyzing salary in relation to churn can reveal patterns related to customers with higher or lower incomes.</a:t>
            </a:r>
          </a:p>
          <a:p>
            <a:pPr marL="342900" lvl="1" indent="-342900" fontAlgn="b">
              <a:lnSpc>
                <a:spcPct val="130000"/>
              </a:lnSpc>
              <a:spcBef>
                <a:spcPct val="0"/>
              </a:spcBef>
              <a:spcAft>
                <a:spcPct val="0"/>
              </a:spcAft>
              <a:buClrTx/>
              <a:buSzTx/>
              <a:buFont typeface="Wingdings" panose="05000000000000000000" pitchFamily="2" charset="2"/>
              <a:buChar char="v"/>
            </a:pPr>
            <a:r>
              <a:rPr lang="en-US" sz="1000" b="1" dirty="0">
                <a:solidFill>
                  <a:srgbClr val="000000"/>
                </a:solidFill>
                <a:latin typeface="Calibri" panose="020F0502020204030204" pitchFamily="34" charset="0"/>
              </a:rPr>
              <a:t>Geography: </a:t>
            </a:r>
            <a:r>
              <a:rPr lang="en-US" sz="1000" dirty="0">
                <a:solidFill>
                  <a:srgbClr val="000000"/>
                </a:solidFill>
                <a:latin typeface="Calibri" panose="020F0502020204030204" pitchFamily="34" charset="0"/>
              </a:rPr>
              <a:t>The geographical location of customers may impact their behavior. Cultural, economic, or regional factors can contribute to churn patterns. Analyzing churn across different geographies can uncover location-specific trends.</a:t>
            </a:r>
          </a:p>
          <a:p>
            <a:pPr marL="342900" lvl="1" indent="-342900" fontAlgn="b">
              <a:lnSpc>
                <a:spcPct val="130000"/>
              </a:lnSpc>
              <a:spcBef>
                <a:spcPct val="0"/>
              </a:spcBef>
              <a:spcAft>
                <a:spcPct val="0"/>
              </a:spcAft>
              <a:buClrTx/>
              <a:buSzTx/>
              <a:buFont typeface="Wingdings" panose="05000000000000000000" pitchFamily="2" charset="2"/>
              <a:buChar char="v"/>
            </a:pPr>
            <a:r>
              <a:rPr lang="en-US" sz="1000" b="1" dirty="0">
                <a:solidFill>
                  <a:srgbClr val="000000"/>
                </a:solidFill>
                <a:latin typeface="Calibri" panose="020F0502020204030204" pitchFamily="34" charset="0"/>
              </a:rPr>
              <a:t>Gender: </a:t>
            </a:r>
            <a:r>
              <a:rPr lang="en-US" sz="1000" dirty="0">
                <a:solidFill>
                  <a:srgbClr val="000000"/>
                </a:solidFill>
                <a:latin typeface="Calibri" panose="020F0502020204030204" pitchFamily="34" charset="0"/>
              </a:rPr>
              <a:t>Gender-based analysis can provide insights into whether there are differences in churn behavior between male and female customers.</a:t>
            </a:r>
          </a:p>
          <a:p>
            <a:pPr marL="342900" lvl="1" indent="-342900" fontAlgn="b">
              <a:lnSpc>
                <a:spcPct val="130000"/>
              </a:lnSpc>
              <a:spcBef>
                <a:spcPct val="0"/>
              </a:spcBef>
              <a:spcAft>
                <a:spcPct val="0"/>
              </a:spcAft>
              <a:buClrTx/>
              <a:buSzTx/>
              <a:buFont typeface="Wingdings" panose="05000000000000000000" pitchFamily="2" charset="2"/>
              <a:buChar char="v"/>
            </a:pPr>
            <a:r>
              <a:rPr lang="en-US" sz="1000" b="1" dirty="0">
                <a:solidFill>
                  <a:srgbClr val="000000"/>
                </a:solidFill>
                <a:latin typeface="Calibri" panose="020F0502020204030204" pitchFamily="34" charset="0"/>
              </a:rPr>
              <a:t>Has Credit Card: </a:t>
            </a:r>
            <a:r>
              <a:rPr lang="en-US" sz="1000" dirty="0">
                <a:solidFill>
                  <a:srgbClr val="000000"/>
                </a:solidFill>
                <a:latin typeface="Calibri" panose="020F0502020204030204" pitchFamily="34" charset="0"/>
              </a:rPr>
              <a:t>Whether a customer has a credit card with the company may influence their commitment. Customers with credit cards may have a higher level of financial integration, affecting their likelihood to churn.</a:t>
            </a:r>
            <a:endParaRPr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329" name="Google Shape;329;p39"/>
          <p:cNvSpPr txBox="1">
            <a:spLocks noGrp="1"/>
          </p:cNvSpPr>
          <p:nvPr>
            <p:ph type="title"/>
          </p:nvPr>
        </p:nvSpPr>
        <p:spPr>
          <a:xfrm>
            <a:off x="496976" y="251831"/>
            <a:ext cx="7704000" cy="67663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800" b="1" dirty="0">
                <a:solidFill>
                  <a:schemeClr val="tx1"/>
                </a:solidFill>
                <a:latin typeface="Hind Siliguri SemiBold" panose="02000000000000000000" pitchFamily="2" charset="0"/>
                <a:ea typeface="+mn-ea"/>
                <a:cs typeface="Hind Siliguri SemiBold" panose="02000000000000000000" pitchFamily="2" charset="0"/>
              </a:rPr>
              <a:t>METRICS TO UNDERSTAND CUSTOMER CHURN</a:t>
            </a:r>
            <a:endParaRPr lang="en-US" sz="2800" b="1" dirty="0">
              <a:latin typeface="Hind Siliguri SemiBold" panose="02000000000000000000" pitchFamily="2" charset="0"/>
              <a:cs typeface="Hind Siliguri SemiBold" panose="02000000000000000000" pitchFamily="2" charset="0"/>
            </a:endParaRPr>
          </a:p>
        </p:txBody>
      </p:sp>
    </p:spTree>
  </p:cSld>
  <p:clrMapOvr>
    <a:masterClrMapping/>
  </p:clrMapOvr>
</p:sld>
</file>

<file path=ppt/theme/theme1.xml><?xml version="1.0" encoding="utf-8"?>
<a:theme xmlns:a="http://schemas.openxmlformats.org/drawingml/2006/main" name="Banking &amp; Financial Support Services Pitch Deck by Slidesgo">
  <a:themeElements>
    <a:clrScheme name="Simple Light">
      <a:dk1>
        <a:srgbClr val="0B0B0D"/>
      </a:dk1>
      <a:lt1>
        <a:srgbClr val="FFFFFF"/>
      </a:lt1>
      <a:dk2>
        <a:srgbClr val="1E549F"/>
      </a:dk2>
      <a:lt2>
        <a:srgbClr val="2E79BA"/>
      </a:lt2>
      <a:accent1>
        <a:srgbClr val="ACC2E9"/>
      </a:accent1>
      <a:accent2>
        <a:srgbClr val="C9DAF8"/>
      </a:accent2>
      <a:accent3>
        <a:srgbClr val="FFFFFF"/>
      </a:accent3>
      <a:accent4>
        <a:srgbClr val="FFFFFF"/>
      </a:accent4>
      <a:accent5>
        <a:srgbClr val="FFFFFF"/>
      </a:accent5>
      <a:accent6>
        <a:srgbClr val="FFFFFF"/>
      </a:accent6>
      <a:hlink>
        <a:srgbClr val="0B0B0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TotalTime>
  <Words>1552</Words>
  <Application>Microsoft Office PowerPoint</Application>
  <PresentationFormat>On-screen Show (16:9)</PresentationFormat>
  <Paragraphs>160</Paragraphs>
  <Slides>17</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Wingdings</vt:lpstr>
      <vt:lpstr>Catamaran</vt:lpstr>
      <vt:lpstr>Calibri</vt:lpstr>
      <vt:lpstr>Fredoka One</vt:lpstr>
      <vt:lpstr>Arial</vt:lpstr>
      <vt:lpstr>Hind Siliguri SemiBold</vt:lpstr>
      <vt:lpstr>Open Sans</vt:lpstr>
      <vt:lpstr>Banking &amp; Financial Support Services Pitch Deck by Slidesgo</vt:lpstr>
      <vt:lpstr>    STUDY CUSTOMER CHURN ANALYTICS FOR THE BANKING INDUSTRY </vt:lpstr>
      <vt:lpstr>AGENDA</vt:lpstr>
      <vt:lpstr>INTRODUCTION</vt:lpstr>
      <vt:lpstr>CUSTOMER CHURN</vt:lpstr>
      <vt:lpstr>AVERAGE CREDIT SCORE AND BALANCE</vt:lpstr>
      <vt:lpstr>SUMMARY STATISTICS</vt:lpstr>
      <vt:lpstr>STACKED BAR CHART FOR SUMMARY STATISTICS </vt:lpstr>
      <vt:lpstr>INSIGHTS</vt:lpstr>
      <vt:lpstr>METRICS TO UNDERSTAND CUSTOMER CHURN</vt:lpstr>
      <vt:lpstr>THE TOP METRICS THAT WILL HELP US BEST UNDERSTAND THE CHURN PATTERN. </vt:lpstr>
      <vt:lpstr>IDENTIFY THE CHURNED/NON-CHURNED CUSTOMERS</vt:lpstr>
      <vt:lpstr>TOP 5 CUSTOMER BASED ON CREDITSCORE,BALANCE, AGE, TENURE, NUMOFPRODUCTS, ESTIMATEDSALARY  </vt:lpstr>
      <vt:lpstr>TOP 5 CUSTOMER BASED ON CREDIT SCORE</vt:lpstr>
      <vt:lpstr>PowerPoint Presentation</vt:lpstr>
      <vt:lpstr>TOP 3 CUSTOMER BASED ON CREDIT SCORE </vt:lpstr>
      <vt:lpstr> IDENTIFY TOP THREE FOCUS AREAS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CUSTOMER CHURN ANALYTICS FOR THE BANKING INDUSTRY</dc:title>
  <dc:creator>Manisha Biswas</dc:creator>
  <cp:lastModifiedBy>Manisha Biswas</cp:lastModifiedBy>
  <cp:revision>6</cp:revision>
  <dcterms:modified xsi:type="dcterms:W3CDTF">2024-07-19T21:50:22Z</dcterms:modified>
</cp:coreProperties>
</file>