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4330" autoAdjust="0"/>
  </p:normalViewPr>
  <p:slideViewPr>
    <p:cSldViewPr snapToGrid="0" showGuides="1">
      <p:cViewPr>
        <p:scale>
          <a:sx n="80" d="100"/>
          <a:sy n="80" d="100"/>
        </p:scale>
        <p:origin x="-13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pPr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00B0F0"/>
                </a:solidFill>
                <a:latin typeface="Lato Black" panose="020F0A02020204030203" pitchFamily="34" charset="0"/>
              </a:rPr>
              <a:t>PART              1 </a:t>
            </a:r>
            <a:endParaRPr lang="en-IN" sz="4800" dirty="0">
              <a:solidFill>
                <a:srgbClr val="00B0F0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F6CB98-36C5-38E5-0DF0-29D3168418DC}"/>
              </a:ext>
            </a:extLst>
          </p:cNvPr>
          <p:cNvSpPr txBox="1"/>
          <p:nvPr/>
        </p:nvSpPr>
        <p:spPr>
          <a:xfrm>
            <a:off x="1" y="157641"/>
            <a:ext cx="853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2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8907EC3-CB54-081F-6806-59FB3EDC3F65}"/>
              </a:ext>
            </a:extLst>
          </p:cNvPr>
          <p:cNvSpPr txBox="1"/>
          <p:nvPr/>
        </p:nvSpPr>
        <p:spPr>
          <a:xfrm>
            <a:off x="858741" y="1455090"/>
            <a:ext cx="730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7524" y="119270"/>
            <a:ext cx="3387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3CCFF"/>
                </a:solidFill>
              </a:rPr>
              <a:t>PARVEEN SHARMA</a:t>
            </a:r>
            <a:endParaRPr lang="en-US" sz="48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682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NEW </a:t>
            </a:r>
            <a:r>
              <a:rPr lang="en-IN" sz="2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031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xmlns="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xmlns="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xmlns="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677524" y="119270"/>
            <a:ext cx="3387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3CCFF"/>
                </a:solidFill>
              </a:rPr>
              <a:t>PARVEEN SHARMA</a:t>
            </a:r>
            <a:endParaRPr lang="en-US" sz="48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948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7" name="Picture 6" descr="Screenshot 2024-11-24 2129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1378" y="6702950"/>
            <a:ext cx="12117457" cy="6858000"/>
          </a:xfrm>
          <a:prstGeom prst="rect">
            <a:avLst/>
          </a:prstGeom>
        </p:spPr>
      </p:pic>
      <p:pic>
        <p:nvPicPr>
          <p:cNvPr id="10" name="Picture 9" descr="Screenshot 2024-11-24 2129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50" y="842838"/>
            <a:ext cx="10384402" cy="57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2926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7" name="Picture 6" descr="Screenshot 2024-11-24 2130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51" y="890546"/>
            <a:ext cx="10360550" cy="5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719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8" name="Picture 7" descr="Screenshot 2024-11-24 2130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4" y="826937"/>
            <a:ext cx="10400306" cy="5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695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377672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38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xmlns="" val="114296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897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685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DELL</cp:lastModifiedBy>
  <cp:revision>15</cp:revision>
  <dcterms:created xsi:type="dcterms:W3CDTF">2023-10-07T01:44:58Z</dcterms:created>
  <dcterms:modified xsi:type="dcterms:W3CDTF">2024-11-24T16:08:53Z</dcterms:modified>
</cp:coreProperties>
</file>