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6B57-A6A7-4056-8127-CD7AB45B9179}" type="datetimeFigureOut">
              <a:rPr lang="en-IN" smtClean="0"/>
              <a:t>16-05-2025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C6-CB17-4B2D-85D4-82412F0133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1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6B57-A6A7-4056-8127-CD7AB45B9179}" type="datetimeFigureOut">
              <a:rPr lang="en-IN" smtClean="0"/>
              <a:t>16-05-2025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C6-CB17-4B2D-85D4-82412F0133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65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6B57-A6A7-4056-8127-CD7AB45B9179}" type="datetimeFigureOut">
              <a:rPr lang="en-IN" smtClean="0"/>
              <a:t>16-05-2025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C6-CB17-4B2D-85D4-82412F0133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1499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6B57-A6A7-4056-8127-CD7AB45B9179}" type="datetimeFigureOut">
              <a:rPr lang="en-IN" smtClean="0"/>
              <a:t>16-05-2025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C6-CB17-4B2D-85D4-82412F01335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376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6B57-A6A7-4056-8127-CD7AB45B9179}" type="datetimeFigureOut">
              <a:rPr lang="en-IN" smtClean="0"/>
              <a:t>16-05-2025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C6-CB17-4B2D-85D4-82412F0133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996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6B57-A6A7-4056-8127-CD7AB45B9179}" type="datetimeFigureOut">
              <a:rPr lang="en-IN" smtClean="0"/>
              <a:t>16-05-2025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C6-CB17-4B2D-85D4-82412F0133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530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6B57-A6A7-4056-8127-CD7AB45B9179}" type="datetimeFigureOut">
              <a:rPr lang="en-IN" smtClean="0"/>
              <a:t>16-05-2025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C6-CB17-4B2D-85D4-82412F0133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487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6B57-A6A7-4056-8127-CD7AB45B9179}" type="datetimeFigureOut">
              <a:rPr lang="en-IN" smtClean="0"/>
              <a:t>16-05-2025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C6-CB17-4B2D-85D4-82412F0133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751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6B57-A6A7-4056-8127-CD7AB45B9179}" type="datetimeFigureOut">
              <a:rPr lang="en-IN" smtClean="0"/>
              <a:t>16-05-2025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C6-CB17-4B2D-85D4-82412F0133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89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6B57-A6A7-4056-8127-CD7AB45B9179}" type="datetimeFigureOut">
              <a:rPr lang="en-IN" smtClean="0"/>
              <a:t>16-05-2025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C6-CB17-4B2D-85D4-82412F0133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17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6B57-A6A7-4056-8127-CD7AB45B9179}" type="datetimeFigureOut">
              <a:rPr lang="en-IN" smtClean="0"/>
              <a:t>16-05-2025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C6-CB17-4B2D-85D4-82412F0133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12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6B57-A6A7-4056-8127-CD7AB45B9179}" type="datetimeFigureOut">
              <a:rPr lang="en-IN" smtClean="0"/>
              <a:t>16-05-2025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C6-CB17-4B2D-85D4-82412F0133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539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6B57-A6A7-4056-8127-CD7AB45B9179}" type="datetimeFigureOut">
              <a:rPr lang="en-IN" smtClean="0"/>
              <a:t>16-05-2025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C6-CB17-4B2D-85D4-82412F0133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60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6B57-A6A7-4056-8127-CD7AB45B9179}" type="datetimeFigureOut">
              <a:rPr lang="en-IN" smtClean="0"/>
              <a:t>16-05-2025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C6-CB17-4B2D-85D4-82412F0133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50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6B57-A6A7-4056-8127-CD7AB45B9179}" type="datetimeFigureOut">
              <a:rPr lang="en-IN" smtClean="0"/>
              <a:t>16-05-2025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C6-CB17-4B2D-85D4-82412F0133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68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6B57-A6A7-4056-8127-CD7AB45B9179}" type="datetimeFigureOut">
              <a:rPr lang="en-IN" smtClean="0"/>
              <a:t>16-05-2025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C6-CB17-4B2D-85D4-82412F0133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091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36B57-A6A7-4056-8127-CD7AB45B9179}" type="datetimeFigureOut">
              <a:rPr lang="en-IN" smtClean="0"/>
              <a:t>16-05-2025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555C6-CB17-4B2D-85D4-82412F0133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9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36B57-A6A7-4056-8127-CD7AB45B9179}" type="datetimeFigureOut">
              <a:rPr lang="en-IN" smtClean="0"/>
              <a:t>16-05-2025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555C6-CB17-4B2D-85D4-82412F0133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787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A3A8-5F48-2617-6D8F-02F226CE9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022" y="1854201"/>
            <a:ext cx="4107262" cy="1049396"/>
          </a:xfrm>
        </p:spPr>
        <p:txBody>
          <a:bodyPr>
            <a:normAutofit/>
          </a:bodyPr>
          <a:lstStyle/>
          <a:p>
            <a:r>
              <a:rPr lang="en-US" sz="6000" dirty="0"/>
              <a:t>Dominos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68879-7307-4E2C-A0E0-DC39DB632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716" y="3203027"/>
            <a:ext cx="4746567" cy="1049396"/>
          </a:xfrm>
        </p:spPr>
        <p:txBody>
          <a:bodyPr>
            <a:normAutofit/>
          </a:bodyPr>
          <a:lstStyle/>
          <a:p>
            <a:r>
              <a:rPr lang="en-US" sz="3200" b="1" dirty="0"/>
              <a:t>SQL QUERY PROJECT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930827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2F0D3-32BC-F27D-AED3-14AD8724D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26" y="185652"/>
            <a:ext cx="10632583" cy="895004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I3. Join relevant tables to find the category-wise distribution of pizzas.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1718DA-52DE-4247-CF4C-5DD0824A56B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75215" y="1080656"/>
            <a:ext cx="3532909" cy="2800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3CE298-DAC6-0D7A-DD1D-5B60CC972B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724103" y="1221970"/>
            <a:ext cx="33167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I3 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Category, Count(name)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pizza_types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Category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I3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21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C218-4B0B-81EE-3BA3-53BA6F99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937" y="135775"/>
            <a:ext cx="8213580" cy="1326321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I4. Group the orders by date and calculate the average number of pizzas ordered per day.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2A0492-6059-099A-CE0E-F66DA447EE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76698" y="1546167"/>
            <a:ext cx="4946072" cy="45646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DBA8E-DADA-63E5-0953-B8C755FE61C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075708" y="1689075"/>
            <a:ext cx="4724400" cy="4421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II4 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round(Avg(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order_quantity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),2) from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orders.order_date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order_details.quantity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order_quantity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orders join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orders.order_id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order_details.order_id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orders.order_date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orders.order_date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II4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375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2E51-08FC-0D5E-C00F-18A454D7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49" y="102524"/>
            <a:ext cx="9044852" cy="1185949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I5. Determine the top 3 most ordered pizza types based on revenue.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8C3B86-361F-015B-E1DC-B5713F0954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468881" y="1039091"/>
            <a:ext cx="5569527" cy="48878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DD23E-940E-A64B-5AFF-F411E235097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42651" y="1100013"/>
            <a:ext cx="5386647" cy="482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I5 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pizza_types.name,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order_details.quantity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pizzas.price) as revenue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pizza_types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 pizzas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pizza_types.pizza_type_id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pizzas.pizza_type_id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order_details.pizza_id = pizzas.pizza_id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pizza_types.name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revenue desc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3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I5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54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1334-95DA-9398-AB1F-E6C2F2FDB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48" y="119149"/>
            <a:ext cx="9094729" cy="1144385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A1. Calculate the percentage contribution of each pizza type to total revenue.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AC10A1-16DD-9985-8483-8935AE2ED4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94560" y="939338"/>
            <a:ext cx="4588625" cy="56526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EAE64-1470-0427-BC86-1B1A6888663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76342" y="1079685"/>
            <a:ext cx="4289972" cy="5596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A1 As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pizza_types.category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ROUND(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(SUM(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order_details.quantity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pizzas.price) * 100.0) /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(SELECT SUM(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order_details.quantity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pizzas.price)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pizzas ON order_details.pizza_id = pizzas.pizza_id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2) AS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percentage_contribution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pizza_types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pizzas ON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pizza_types.pizza_type_id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pizzas.pizza_type_id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order_details.pizza_id = pizzas.pizza_id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pizza_types.category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percentage_contribution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DESC;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A1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65415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703C-FE71-ABBC-5931-DC8D11D8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072" y="227214"/>
            <a:ext cx="7398932" cy="886691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A2. Analyze the cumulative revenue generated over time.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9EF4D-8A52-A709-AA13-D3707DC84C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34145" y="881149"/>
            <a:ext cx="4522124" cy="5270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582CB-1C98-EB3C-18E0-15C53E4680F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146065" y="1113905"/>
            <a:ext cx="4862945" cy="511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A2 as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order_date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revenue,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Sum(revenue) over (order by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order_date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cum_revenue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(select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orders.order_date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order_details.quantity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pizzas.price) as revenue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pizzas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order_details.pizza_id = pizzas.pizza_id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orders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orders.order_id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order_details.order_id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orders.order_date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sales;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A2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38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FC43-903E-3E81-4E9A-5AD2CDD3C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741" y="193964"/>
            <a:ext cx="8911849" cy="986443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A3. Determine the top 3 most ordered pizza types based on revenue for each pizza category.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341069-CECC-6227-81D4-6BA9BD8D41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93571" y="1105593"/>
            <a:ext cx="4954385" cy="5558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52DA67-6557-124B-A0FC-1BEB202B1F2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76203" y="1300754"/>
            <a:ext cx="4937760" cy="546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A3 As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category, name, revenue from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(Select category, name, revenue,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rank() over (partition by category order by revenue desc) as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rn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(Select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pizza_types.category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pizza_types.name,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order_details.quantity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 pizzas.price) as revenue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pizza_types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 pizzas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pizza_types.pizza_type_id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pizzas.pizza_type_id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order_details.pizza_id = pizzas.pizza_id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pizza_types.category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pizza_types.name) as a) as b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rn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&lt;=3;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A3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0699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31958D-7C3C-BB47-E280-7D361827F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57" y="1630262"/>
            <a:ext cx="9924076" cy="3597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4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2E35B9-33B9-79AA-4A66-0FD0EAB3B9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4343" y="1429789"/>
            <a:ext cx="4048298" cy="27930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21587-C98A-E073-048F-8DDC045EF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2215" y="307571"/>
            <a:ext cx="9169713" cy="1197032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B1. Retrieve the total number of orders placed.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28352-232E-A3F3-C5D2-09578FC66D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722433" y="1604357"/>
            <a:ext cx="3533684" cy="2468880"/>
          </a:xfrm>
        </p:spPr>
        <p:txBody>
          <a:bodyPr>
            <a:normAutofit fontScale="92500"/>
          </a:bodyPr>
          <a:lstStyle/>
          <a:p>
            <a:pPr marL="0" marR="0" algn="l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B1 As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Count(Distinct Order_Id) as Orders 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Order_Details;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0000"/>
              </a:lnSpc>
              <a:spcAft>
                <a:spcPts val="1000"/>
              </a:spcAft>
              <a:buNone/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0000"/>
              </a:lnSpc>
              <a:spcAft>
                <a:spcPts val="10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B1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2296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84FA78-455F-C05D-061B-EABFAD3609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71353" y="1438102"/>
            <a:ext cx="5345858" cy="40898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1C65E-2F65-6A34-8DDB-1805AE8D5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7237" y="91439"/>
            <a:ext cx="7905402" cy="1221971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B2. Calculate the total revenue generated from pizza sales.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9F0E6-2595-0740-CEF3-A849B1734D5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1595269" y="1637607"/>
            <a:ext cx="5345858" cy="3699164"/>
          </a:xfrm>
        </p:spPr>
        <p:txBody>
          <a:bodyPr>
            <a:normAutofit fontScale="92500" lnSpcReduction="10000"/>
          </a:bodyPr>
          <a:lstStyle/>
          <a:p>
            <a:pPr marL="0" marR="0" algn="l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B2 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Sum(Order_Details.quantity * pizzas.price)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Total_Sales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Order_Details Join pizzas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pizzas.pizza_id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order_details.pizza_id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B2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94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F0FA08-F64D-B1CB-40BF-98D33F4F48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94112" y="1233119"/>
            <a:ext cx="5503026" cy="3532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BA589-8669-5274-93BB-C389C00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257" y="152400"/>
            <a:ext cx="6442969" cy="953193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B3. Identify the highest-priced pizza.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5834F-7CA7-3B5E-C0A2-1CD0F7F7382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35182" y="1560022"/>
            <a:ext cx="5261956" cy="3206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B3 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pizza_types.name, pizzas.price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pizza_types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 pizzas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pizza_types.pizza_type_id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pizzas.pizza_type_id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pizzas.price desc limit 1;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B3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794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437C0B-F6BC-F1C5-4966-06193D7D58B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90450" y="1271847"/>
            <a:ext cx="7456517" cy="4231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D4627-A8A9-5A87-88FD-8D621B3B9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744" y="210589"/>
            <a:ext cx="8454649" cy="978131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B4. Identify the most common pizza size ordered.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24BF2-CAC3-6EE4-434D-129E8453A1D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81396" y="1486541"/>
            <a:ext cx="723207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B4 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pizzas.size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Count(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order_details.order_details_id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total_ordered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 pizzas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order_details.pizza_id = pizzas.pizza_id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pizzas.size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total_ordered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1;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B4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577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C057A4-F1AB-2229-43EB-182D634599E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23456" y="839585"/>
            <a:ext cx="5752408" cy="52287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8D5F2-B28E-3A79-0882-C48585B1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0" y="144087"/>
            <a:ext cx="8216785" cy="845127"/>
          </a:xfrm>
        </p:spPr>
        <p:txBody>
          <a:bodyPr/>
          <a:lstStyle/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B5. List the top 5 most ordered pizza types along with their quantities.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5221D-ED0D-D42B-5405-B50AE8939BB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55717" y="989214"/>
            <a:ext cx="532014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B5 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pizza_types.name,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order_details.quantity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total_quantity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pizza_types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 pizzas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pizza_types.pizza_type_id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pizzas.pizza_type_id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order_details.pizza_id = pizzas.pizza_id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pizza_types.name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total_quantity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desc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 5;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B5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97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74D8CF-6FCF-F4FA-5C38-FD952375B7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64771" y="1064030"/>
            <a:ext cx="5403273" cy="47216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F14CB-EE99-9F9D-487C-3DE8F166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84" y="227215"/>
            <a:ext cx="10956780" cy="836815"/>
          </a:xfrm>
        </p:spPr>
        <p:txBody>
          <a:bodyPr>
            <a:normAutofit fontScale="90000"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I1. Join the necessary tables to find the total quantity of each pizza category ordered.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3D4B8-C9E6-7817-C5E3-BD1A54F2B7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44633" y="1180409"/>
            <a:ext cx="5228706" cy="482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I1 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pizza_types.category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order_details.quantity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total_quantity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pizza_types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join pizzas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pizza_types.pizza_type_id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pizzas.pizza_type_id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order_details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order_details.pizza_id = pizzas.pizza_id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pizza_types.category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total_quantity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I1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258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F4DE0-1492-619F-047F-99E3C855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760" y="235528"/>
            <a:ext cx="7917310" cy="944880"/>
          </a:xfrm>
        </p:spPr>
        <p:txBody>
          <a:bodyPr>
            <a:normAutofit/>
          </a:bodyPr>
          <a:lstStyle/>
          <a:p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I2. Determine the distribution of orders by hour of the day.</a:t>
            </a:r>
            <a:b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F82D78-29FA-3E1E-93ED-5F39387CB7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543696" y="1413164"/>
            <a:ext cx="5469774" cy="36112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A2578-DAEF-E7F8-6B29-EE2D2AC3E5E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809702" y="1554481"/>
            <a:ext cx="5361709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View I2 As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Extract(hour from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order_time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order_hour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order_id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orders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order_hour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order_hour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10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 From I2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527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34</TotalTime>
  <Words>1132</Words>
  <Application>Microsoft Office PowerPoint</Application>
  <PresentationFormat>Widescreen</PresentationFormat>
  <Paragraphs>148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Bookman Old Style</vt:lpstr>
      <vt:lpstr>Calibri</vt:lpstr>
      <vt:lpstr>Rockwell</vt:lpstr>
      <vt:lpstr>Damask</vt:lpstr>
      <vt:lpstr>Dominos</vt:lpstr>
      <vt:lpstr>PowerPoint Presentation</vt:lpstr>
      <vt:lpstr>B1. Retrieve the total number of orders placed. </vt:lpstr>
      <vt:lpstr>B2. Calculate the total revenue generated from pizza sales. </vt:lpstr>
      <vt:lpstr>B3. Identify the highest-priced pizza. </vt:lpstr>
      <vt:lpstr>B4. Identify the most common pizza size ordered. </vt:lpstr>
      <vt:lpstr>B5. List the top 5 most ordered pizza types along with their quantities. </vt:lpstr>
      <vt:lpstr>I1. Join the necessary tables to find the total quantity of each pizza category ordered. </vt:lpstr>
      <vt:lpstr>I2. Determine the distribution of orders by hour of the day. </vt:lpstr>
      <vt:lpstr>I3. Join relevant tables to find the category-wise distribution of pizzas. </vt:lpstr>
      <vt:lpstr>I4. Group the orders by date and calculate the average number of pizzas ordered per day. </vt:lpstr>
      <vt:lpstr>I5. Determine the top 3 most ordered pizza types based on revenue. </vt:lpstr>
      <vt:lpstr>A1. Calculate the percentage contribution of each pizza type to total revenue. </vt:lpstr>
      <vt:lpstr>A2. Analyze the cumulative revenue generated over time. </vt:lpstr>
      <vt:lpstr>A3. Determine the top 3 most ordered pizza types based on revenue for each pizza category.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rajat saxena</dc:creator>
  <cp:lastModifiedBy>rajat saxena</cp:lastModifiedBy>
  <cp:revision>2</cp:revision>
  <dcterms:created xsi:type="dcterms:W3CDTF">2025-05-13T07:14:47Z</dcterms:created>
  <dcterms:modified xsi:type="dcterms:W3CDTF">2025-05-16T04:59:21Z</dcterms:modified>
</cp:coreProperties>
</file>