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9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39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2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452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8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54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6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49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33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7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4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6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5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0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B5032-CDA9-4080-A1FB-869DD62931D8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A916-CD30-4EB7-AA39-3B61DB9D9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57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4C8-329B-76D5-BE8F-7F75E4F6A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404" y="1039090"/>
            <a:ext cx="8072433" cy="1814167"/>
          </a:xfrm>
        </p:spPr>
        <p:txBody>
          <a:bodyPr>
            <a:normAutofit/>
          </a:bodyPr>
          <a:lstStyle/>
          <a:p>
            <a:r>
              <a:rPr lang="en-US" sz="6000" dirty="0"/>
              <a:t>Indian election Result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BFCEE-704B-86DB-A4AD-2C8AF9D31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169" y="3429000"/>
            <a:ext cx="5021662" cy="928398"/>
          </a:xfrm>
        </p:spPr>
        <p:txBody>
          <a:bodyPr>
            <a:normAutofit/>
          </a:bodyPr>
          <a:lstStyle/>
          <a:p>
            <a:r>
              <a:rPr lang="en-US" sz="4000" b="1" dirty="0"/>
              <a:t>SQL Query PPT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74024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D777-1F33-C73B-9DA7-7163832F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74" y="177338"/>
            <a:ext cx="9518678" cy="662247"/>
          </a:xfrm>
        </p:spPr>
        <p:txBody>
          <a:bodyPr>
            <a:noAutofit/>
          </a:bodyPr>
          <a:lstStyle/>
          <a:p>
            <a:r>
              <a:rPr lang="en-US" sz="2000" dirty="0"/>
              <a:t>--8.Which party alliance (NDA, I.N.D.I.A, or OTHER) won the most seats across all states?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244F6-13B7-FFE8-8E8A-CA990FAB1679}"/>
              </a:ext>
            </a:extLst>
          </p:cNvPr>
          <p:cNvSpPr txBox="1"/>
          <p:nvPr/>
        </p:nvSpPr>
        <p:spPr>
          <a:xfrm>
            <a:off x="2019992" y="1479665"/>
            <a:ext cx="6625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</a:t>
            </a:r>
          </a:p>
          <a:p>
            <a:r>
              <a:rPr lang="en-IN" dirty="0"/>
              <a:t>    </a:t>
            </a:r>
            <a:r>
              <a:rPr lang="en-IN" dirty="0" err="1"/>
              <a:t>Partywise_Results.Party_Alliance</a:t>
            </a:r>
            <a:r>
              <a:rPr lang="en-IN" dirty="0"/>
              <a:t>,</a:t>
            </a:r>
          </a:p>
          <a:p>
            <a:r>
              <a:rPr lang="en-IN" dirty="0"/>
              <a:t>    Count(</a:t>
            </a:r>
            <a:r>
              <a:rPr lang="en-IN" dirty="0" err="1"/>
              <a:t>Constituencywise_Results.Constituency_Id</a:t>
            </a:r>
            <a:r>
              <a:rPr lang="en-IN" dirty="0"/>
              <a:t>) As </a:t>
            </a:r>
            <a:r>
              <a:rPr lang="en-IN" dirty="0" err="1"/>
              <a:t>Seats_Won</a:t>
            </a:r>
            <a:endParaRPr lang="en-IN" dirty="0"/>
          </a:p>
          <a:p>
            <a:r>
              <a:rPr lang="en-IN" dirty="0"/>
              <a:t>From</a:t>
            </a:r>
          </a:p>
          <a:p>
            <a:r>
              <a:rPr lang="en-IN" dirty="0"/>
              <a:t>    </a:t>
            </a:r>
            <a:r>
              <a:rPr lang="en-IN" dirty="0" err="1"/>
              <a:t>Constituencywise_Results</a:t>
            </a:r>
            <a:r>
              <a:rPr lang="en-IN" dirty="0"/>
              <a:t> </a:t>
            </a:r>
          </a:p>
          <a:p>
            <a:r>
              <a:rPr lang="en-IN" dirty="0"/>
              <a:t>Join </a:t>
            </a:r>
            <a:r>
              <a:rPr lang="en-IN" dirty="0" err="1"/>
              <a:t>Partywise_Results</a:t>
            </a:r>
            <a:endParaRPr lang="en-IN" dirty="0"/>
          </a:p>
          <a:p>
            <a:r>
              <a:rPr lang="en-IN" dirty="0"/>
              <a:t>      On </a:t>
            </a:r>
            <a:r>
              <a:rPr lang="en-IN" dirty="0" err="1"/>
              <a:t>Constituencywise_Results.Party_Id</a:t>
            </a:r>
            <a:r>
              <a:rPr lang="en-IN" dirty="0"/>
              <a:t> = </a:t>
            </a:r>
            <a:r>
              <a:rPr lang="en-IN" dirty="0" err="1"/>
              <a:t>Partywise_Results.Party_Id</a:t>
            </a:r>
            <a:endParaRPr lang="en-IN" dirty="0"/>
          </a:p>
          <a:p>
            <a:r>
              <a:rPr lang="en-IN" dirty="0"/>
              <a:t>Where </a:t>
            </a:r>
          </a:p>
          <a:p>
            <a:r>
              <a:rPr lang="en-IN" dirty="0"/>
              <a:t>    </a:t>
            </a:r>
            <a:r>
              <a:rPr lang="en-IN" dirty="0" err="1"/>
              <a:t>Partywise_Results.Party_Alliance</a:t>
            </a:r>
            <a:r>
              <a:rPr lang="en-IN" dirty="0"/>
              <a:t> In ('NDA', 'I.N.D.I.A', 'Other')</a:t>
            </a:r>
          </a:p>
          <a:p>
            <a:r>
              <a:rPr lang="en-IN" dirty="0"/>
              <a:t>Group By </a:t>
            </a:r>
          </a:p>
          <a:p>
            <a:r>
              <a:rPr lang="en-IN" dirty="0"/>
              <a:t>    </a:t>
            </a:r>
            <a:r>
              <a:rPr lang="en-IN" dirty="0" err="1"/>
              <a:t>Partywise_Results.Party_Alliance</a:t>
            </a:r>
            <a:endParaRPr lang="en-IN" dirty="0"/>
          </a:p>
          <a:p>
            <a:r>
              <a:rPr lang="en-IN" dirty="0"/>
              <a:t>Order By</a:t>
            </a:r>
          </a:p>
          <a:p>
            <a:r>
              <a:rPr lang="en-IN" dirty="0"/>
              <a:t>    </a:t>
            </a:r>
            <a:r>
              <a:rPr lang="en-IN" dirty="0" err="1"/>
              <a:t>Seats_Won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33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943-3CF4-AEB2-B849-A20DEF8A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05294"/>
            <a:ext cx="10353761" cy="1326321"/>
          </a:xfrm>
        </p:spPr>
        <p:txBody>
          <a:bodyPr>
            <a:noAutofit/>
          </a:bodyPr>
          <a:lstStyle/>
          <a:p>
            <a:r>
              <a:rPr lang="en-US" sz="2000" dirty="0"/>
              <a:t>--9.What is the distribution of EVM votes versus postal votes for candidates in a specific constituency?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0AE36-DB2B-22B0-DD00-65541EEA8786}"/>
              </a:ext>
            </a:extLst>
          </p:cNvPr>
          <p:cNvSpPr txBox="1"/>
          <p:nvPr/>
        </p:nvSpPr>
        <p:spPr>
          <a:xfrm>
            <a:off x="2327563" y="1537855"/>
            <a:ext cx="7124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   </a:t>
            </a:r>
            <a:r>
              <a:rPr lang="en-US" dirty="0" err="1"/>
              <a:t>Constituencywise_Details.Candidate</a:t>
            </a:r>
            <a:r>
              <a:rPr lang="en-US" dirty="0"/>
              <a:t>,</a:t>
            </a:r>
          </a:p>
          <a:p>
            <a:r>
              <a:rPr lang="en-US" dirty="0"/>
              <a:t>   </a:t>
            </a:r>
            <a:r>
              <a:rPr lang="en-US" dirty="0" err="1"/>
              <a:t>Constituencywise_Details.Party</a:t>
            </a:r>
            <a:r>
              <a:rPr lang="en-US" dirty="0"/>
              <a:t>,</a:t>
            </a:r>
          </a:p>
          <a:p>
            <a:r>
              <a:rPr lang="en-US" dirty="0"/>
              <a:t>   </a:t>
            </a:r>
            <a:r>
              <a:rPr lang="en-US" dirty="0" err="1"/>
              <a:t>Constituencywise_Details.EVM_Votes</a:t>
            </a:r>
            <a:r>
              <a:rPr lang="en-US" dirty="0"/>
              <a:t>,</a:t>
            </a:r>
          </a:p>
          <a:p>
            <a:r>
              <a:rPr lang="en-US" dirty="0"/>
              <a:t>   </a:t>
            </a:r>
            <a:r>
              <a:rPr lang="en-US" dirty="0" err="1"/>
              <a:t>Constituencywise_Details.Postal_Votes</a:t>
            </a:r>
            <a:r>
              <a:rPr lang="en-US" dirty="0"/>
              <a:t>,</a:t>
            </a:r>
          </a:p>
          <a:p>
            <a:r>
              <a:rPr lang="en-US" dirty="0"/>
              <a:t>   </a:t>
            </a:r>
            <a:r>
              <a:rPr lang="en-US" dirty="0" err="1"/>
              <a:t>Constituencywise_Details.Total_Votes</a:t>
            </a:r>
            <a:r>
              <a:rPr lang="en-US" dirty="0"/>
              <a:t>,</a:t>
            </a:r>
          </a:p>
          <a:p>
            <a:r>
              <a:rPr lang="en-US" dirty="0"/>
              <a:t>   </a:t>
            </a:r>
            <a:r>
              <a:rPr lang="en-US" dirty="0" err="1"/>
              <a:t>Constituencywise_Results.Constituency_Name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    </a:t>
            </a:r>
            <a:r>
              <a:rPr lang="en-US" dirty="0" err="1"/>
              <a:t>Constituencywise_Details</a:t>
            </a:r>
            <a:r>
              <a:rPr lang="en-US" dirty="0"/>
              <a:t> </a:t>
            </a:r>
          </a:p>
          <a:p>
            <a:r>
              <a:rPr lang="en-US" dirty="0"/>
              <a:t>Join </a:t>
            </a:r>
            <a:r>
              <a:rPr lang="en-US" dirty="0" err="1"/>
              <a:t>Constituencywise_Results</a:t>
            </a:r>
            <a:r>
              <a:rPr lang="en-US" dirty="0"/>
              <a:t>  </a:t>
            </a:r>
          </a:p>
          <a:p>
            <a:r>
              <a:rPr lang="en-US" dirty="0"/>
              <a:t>On </a:t>
            </a:r>
            <a:r>
              <a:rPr lang="en-US" dirty="0" err="1"/>
              <a:t>Constituencywise_Details.Constituency_Id</a:t>
            </a:r>
            <a:r>
              <a:rPr lang="en-US" dirty="0"/>
              <a:t> = </a:t>
            </a:r>
            <a:r>
              <a:rPr lang="en-US" dirty="0" err="1"/>
              <a:t>Constituencywise_Results.Constituency_Id</a:t>
            </a:r>
            <a:endParaRPr lang="en-US" dirty="0"/>
          </a:p>
          <a:p>
            <a:r>
              <a:rPr lang="en-US" dirty="0"/>
              <a:t>Where </a:t>
            </a:r>
          </a:p>
          <a:p>
            <a:r>
              <a:rPr lang="en-US" dirty="0"/>
              <a:t>    </a:t>
            </a:r>
            <a:r>
              <a:rPr lang="en-US" dirty="0" err="1"/>
              <a:t>Constituencywise_Results.Constituency_Name</a:t>
            </a:r>
            <a:r>
              <a:rPr lang="en-US" dirty="0"/>
              <a:t> = 'MATHURA'</a:t>
            </a:r>
          </a:p>
          <a:p>
            <a:r>
              <a:rPr lang="en-US" dirty="0"/>
              <a:t>Order By </a:t>
            </a:r>
            <a:r>
              <a:rPr lang="en-US" dirty="0" err="1"/>
              <a:t>Constituencywise_Details.Total_Votes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55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2FC7-F5F6-B804-E623-781837AF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621" y="119150"/>
            <a:ext cx="10158758" cy="986444"/>
          </a:xfrm>
        </p:spPr>
        <p:txBody>
          <a:bodyPr>
            <a:noAutofit/>
          </a:bodyPr>
          <a:lstStyle/>
          <a:p>
            <a:r>
              <a:rPr lang="en-US" sz="2400" dirty="0"/>
              <a:t>--10. Which candidate received the highest number of EVM votes in each constituency (Top 10)?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14CFE-4289-D1CB-6811-126AE6833D5D}"/>
              </a:ext>
            </a:extLst>
          </p:cNvPr>
          <p:cNvSpPr txBox="1"/>
          <p:nvPr/>
        </p:nvSpPr>
        <p:spPr>
          <a:xfrm>
            <a:off x="1878677" y="1271848"/>
            <a:ext cx="77640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</a:t>
            </a:r>
          </a:p>
          <a:p>
            <a:r>
              <a:rPr lang="en-IN" dirty="0"/>
              <a:t>    </a:t>
            </a:r>
            <a:r>
              <a:rPr lang="en-IN" dirty="0" err="1"/>
              <a:t>cr.Constituency_Name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cd.Constituency_ID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cd.Candidate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cd.EVM_Votes</a:t>
            </a:r>
            <a:endParaRPr lang="en-IN" dirty="0"/>
          </a:p>
          <a:p>
            <a:r>
              <a:rPr lang="en-IN" dirty="0"/>
              <a:t>FROM </a:t>
            </a:r>
          </a:p>
          <a:p>
            <a:r>
              <a:rPr lang="en-IN" dirty="0"/>
              <a:t>    </a:t>
            </a:r>
            <a:r>
              <a:rPr lang="en-IN" dirty="0" err="1"/>
              <a:t>constituencywise_details</a:t>
            </a:r>
            <a:r>
              <a:rPr lang="en-IN" dirty="0"/>
              <a:t> cd</a:t>
            </a:r>
          </a:p>
          <a:p>
            <a:r>
              <a:rPr lang="en-IN" dirty="0"/>
              <a:t>JOIN </a:t>
            </a:r>
          </a:p>
          <a:p>
            <a:r>
              <a:rPr lang="en-IN" dirty="0"/>
              <a:t>    </a:t>
            </a:r>
            <a:r>
              <a:rPr lang="en-IN" dirty="0" err="1"/>
              <a:t>constituencywise_results</a:t>
            </a:r>
            <a:r>
              <a:rPr lang="en-IN" dirty="0"/>
              <a:t> </a:t>
            </a:r>
            <a:r>
              <a:rPr lang="en-IN" dirty="0" err="1"/>
              <a:t>cr</a:t>
            </a:r>
            <a:r>
              <a:rPr lang="en-IN" dirty="0"/>
              <a:t> ON </a:t>
            </a:r>
            <a:r>
              <a:rPr lang="en-IN" dirty="0" err="1"/>
              <a:t>cd.Constituency_ID</a:t>
            </a:r>
            <a:r>
              <a:rPr lang="en-IN" dirty="0"/>
              <a:t> = </a:t>
            </a:r>
            <a:r>
              <a:rPr lang="en-IN" dirty="0" err="1"/>
              <a:t>cr.Constituency_ID</a:t>
            </a:r>
            <a:endParaRPr lang="en-IN" dirty="0"/>
          </a:p>
          <a:p>
            <a:r>
              <a:rPr lang="en-IN" dirty="0"/>
              <a:t>WHERE </a:t>
            </a:r>
          </a:p>
          <a:p>
            <a:r>
              <a:rPr lang="en-IN" dirty="0"/>
              <a:t>    </a:t>
            </a:r>
            <a:r>
              <a:rPr lang="en-IN" dirty="0" err="1"/>
              <a:t>cd.EVM_Votes</a:t>
            </a:r>
            <a:r>
              <a:rPr lang="en-IN" dirty="0"/>
              <a:t> = (</a:t>
            </a:r>
          </a:p>
          <a:p>
            <a:r>
              <a:rPr lang="en-IN" dirty="0"/>
              <a:t>        SELECT MAX(cd1.EVM_Votes)</a:t>
            </a:r>
          </a:p>
          <a:p>
            <a:r>
              <a:rPr lang="en-IN" dirty="0"/>
              <a:t>        FROM </a:t>
            </a:r>
            <a:r>
              <a:rPr lang="en-IN" dirty="0" err="1"/>
              <a:t>constituencywise_details</a:t>
            </a:r>
            <a:r>
              <a:rPr lang="en-IN" dirty="0"/>
              <a:t> cd1</a:t>
            </a:r>
          </a:p>
          <a:p>
            <a:r>
              <a:rPr lang="en-IN" dirty="0"/>
              <a:t>        WHERE cd1.Constituency_ID = </a:t>
            </a:r>
            <a:r>
              <a:rPr lang="en-IN" dirty="0" err="1"/>
              <a:t>cd.Constituency_ID</a:t>
            </a:r>
            <a:endParaRPr lang="en-IN" dirty="0"/>
          </a:p>
          <a:p>
            <a:r>
              <a:rPr lang="en-IN" dirty="0"/>
              <a:t>    )</a:t>
            </a:r>
          </a:p>
          <a:p>
            <a:r>
              <a:rPr lang="en-IN" dirty="0"/>
              <a:t>ORDER BY </a:t>
            </a:r>
          </a:p>
          <a:p>
            <a:r>
              <a:rPr lang="en-IN" dirty="0"/>
              <a:t>    </a:t>
            </a:r>
            <a:r>
              <a:rPr lang="en-IN" dirty="0" err="1"/>
              <a:t>cd.EVM_Votes</a:t>
            </a:r>
            <a:r>
              <a:rPr lang="en-IN" dirty="0"/>
              <a:t> DESC</a:t>
            </a:r>
          </a:p>
          <a:p>
            <a:r>
              <a:rPr lang="en-IN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76923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98DD65-4B5F-9E53-A599-9ECE9459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57" y="597592"/>
            <a:ext cx="8227704" cy="55163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62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76BB-5879-5EF4-9EE2-BDD26269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119" y="99753"/>
            <a:ext cx="8920162" cy="723207"/>
          </a:xfrm>
        </p:spPr>
        <p:txBody>
          <a:bodyPr/>
          <a:lstStyle/>
          <a:p>
            <a:r>
              <a:rPr lang="en-US" dirty="0"/>
              <a:t>--1. Find the total no. of seats?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E9B97-366C-D989-5493-FD75355F99B9}"/>
              </a:ext>
            </a:extLst>
          </p:cNvPr>
          <p:cNvSpPr txBox="1"/>
          <p:nvPr/>
        </p:nvSpPr>
        <p:spPr>
          <a:xfrm>
            <a:off x="2992582" y="1853738"/>
            <a:ext cx="5012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Distinct Count (</a:t>
            </a:r>
            <a:r>
              <a:rPr lang="en-US" dirty="0" err="1"/>
              <a:t>Parliament_Constituency</a:t>
            </a:r>
            <a:r>
              <a:rPr lang="en-US" dirty="0"/>
              <a:t>) as </a:t>
            </a:r>
            <a:r>
              <a:rPr lang="en-US" dirty="0" err="1"/>
              <a:t>Total_Seats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Constituencywise_Results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2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ABD-5903-9FA9-B0EA-0FCCB35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21" y="127462"/>
            <a:ext cx="9709870" cy="1052945"/>
          </a:xfrm>
        </p:spPr>
        <p:txBody>
          <a:bodyPr>
            <a:normAutofit fontScale="90000"/>
          </a:bodyPr>
          <a:lstStyle/>
          <a:p>
            <a:r>
              <a:rPr lang="en-US" dirty="0"/>
              <a:t>--2. What is the total number of seats available for elections in each state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71BF9-BD12-7775-A37C-A8E92012A4FF}"/>
              </a:ext>
            </a:extLst>
          </p:cNvPr>
          <p:cNvSpPr txBox="1"/>
          <p:nvPr/>
        </p:nvSpPr>
        <p:spPr>
          <a:xfrm>
            <a:off x="2485506" y="1729047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</a:t>
            </a:r>
          </a:p>
          <a:p>
            <a:r>
              <a:rPr lang="en-IN" dirty="0" err="1"/>
              <a:t>States.State</a:t>
            </a:r>
            <a:r>
              <a:rPr lang="en-IN" dirty="0"/>
              <a:t> as </a:t>
            </a:r>
            <a:r>
              <a:rPr lang="en-IN" dirty="0" err="1"/>
              <a:t>State_Name</a:t>
            </a:r>
            <a:r>
              <a:rPr lang="en-IN" dirty="0"/>
              <a:t>,</a:t>
            </a:r>
          </a:p>
          <a:p>
            <a:r>
              <a:rPr lang="en-IN" dirty="0"/>
              <a:t>Count(Distinct </a:t>
            </a:r>
            <a:r>
              <a:rPr lang="en-IN" dirty="0" err="1"/>
              <a:t>Constituencywise_Results.Constituency_Id</a:t>
            </a:r>
            <a:r>
              <a:rPr lang="en-IN" dirty="0"/>
              <a:t>) as </a:t>
            </a:r>
            <a:r>
              <a:rPr lang="en-IN" dirty="0" err="1"/>
              <a:t>Total_Seats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Constituencywise_Results</a:t>
            </a:r>
            <a:endParaRPr lang="en-IN" dirty="0"/>
          </a:p>
          <a:p>
            <a:r>
              <a:rPr lang="en-IN" dirty="0"/>
              <a:t>Join </a:t>
            </a:r>
            <a:r>
              <a:rPr lang="en-IN" dirty="0" err="1"/>
              <a:t>Statewise_Results</a:t>
            </a:r>
            <a:endParaRPr lang="en-IN" dirty="0"/>
          </a:p>
          <a:p>
            <a:r>
              <a:rPr lang="en-IN" dirty="0"/>
              <a:t>On </a:t>
            </a:r>
            <a:r>
              <a:rPr lang="en-IN" dirty="0" err="1"/>
              <a:t>Constituencywise_Results.Parliament_Constituency</a:t>
            </a:r>
            <a:r>
              <a:rPr lang="en-IN" dirty="0"/>
              <a:t> = </a:t>
            </a:r>
            <a:r>
              <a:rPr lang="en-IN" dirty="0" err="1"/>
              <a:t>Statewise_Results.Parliament_Constituency</a:t>
            </a:r>
            <a:endParaRPr lang="en-IN" dirty="0"/>
          </a:p>
          <a:p>
            <a:r>
              <a:rPr lang="en-IN" dirty="0"/>
              <a:t>Join States</a:t>
            </a:r>
          </a:p>
          <a:p>
            <a:r>
              <a:rPr lang="en-IN" dirty="0"/>
              <a:t>On </a:t>
            </a:r>
            <a:r>
              <a:rPr lang="en-IN" dirty="0" err="1"/>
              <a:t>Statewise_Results.State_Id</a:t>
            </a:r>
            <a:r>
              <a:rPr lang="en-IN" dirty="0"/>
              <a:t> = </a:t>
            </a:r>
            <a:r>
              <a:rPr lang="en-IN" dirty="0" err="1"/>
              <a:t>States.State_Id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States.State</a:t>
            </a:r>
            <a:endParaRPr lang="en-IN" dirty="0"/>
          </a:p>
          <a:p>
            <a:r>
              <a:rPr lang="en-IN" dirty="0"/>
              <a:t>Order By </a:t>
            </a:r>
            <a:r>
              <a:rPr lang="en-IN" dirty="0" err="1"/>
              <a:t>Total_Seats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8833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6CD7-FDF7-4304-08B0-A04F6915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63" y="102524"/>
            <a:ext cx="9402300" cy="886691"/>
          </a:xfrm>
        </p:spPr>
        <p:txBody>
          <a:bodyPr/>
          <a:lstStyle/>
          <a:p>
            <a:r>
              <a:rPr lang="en-US" dirty="0"/>
              <a:t>--3.Total Seats Won by NDA Allianz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71369-1C59-036E-1059-5BAA04A15864}"/>
              </a:ext>
            </a:extLst>
          </p:cNvPr>
          <p:cNvSpPr txBox="1"/>
          <p:nvPr/>
        </p:nvSpPr>
        <p:spPr>
          <a:xfrm>
            <a:off x="2211185" y="989215"/>
            <a:ext cx="531183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Select </a:t>
            </a:r>
          </a:p>
          <a:p>
            <a:r>
              <a:rPr lang="en-IN" sz="1600" dirty="0"/>
              <a:t>Sum(Case </a:t>
            </a:r>
          </a:p>
          <a:p>
            <a:r>
              <a:rPr lang="en-IN" sz="1600" dirty="0"/>
              <a:t>When party In (</a:t>
            </a:r>
          </a:p>
          <a:p>
            <a:r>
              <a:rPr lang="en-IN" sz="1600" dirty="0"/>
              <a:t>'</a:t>
            </a:r>
            <a:r>
              <a:rPr lang="en-IN" sz="1600" dirty="0" err="1"/>
              <a:t>Bharatiya</a:t>
            </a:r>
            <a:r>
              <a:rPr lang="en-IN" sz="1600" dirty="0"/>
              <a:t> Janata Party - BJP', </a:t>
            </a:r>
          </a:p>
          <a:p>
            <a:r>
              <a:rPr lang="en-IN" sz="1600" dirty="0"/>
              <a:t>'Telugu Desam - TDP', </a:t>
            </a:r>
          </a:p>
          <a:p>
            <a:r>
              <a:rPr lang="en-IN" sz="1600" dirty="0"/>
              <a:t>'Janata Dal  (United) - JD(U)',</a:t>
            </a:r>
          </a:p>
          <a:p>
            <a:r>
              <a:rPr lang="en-IN" sz="1600" dirty="0"/>
              <a:t>'Shiv Sena - SHS', </a:t>
            </a:r>
          </a:p>
          <a:p>
            <a:r>
              <a:rPr lang="en-IN" sz="1600" dirty="0"/>
              <a:t>'AJSU Party - AJSUP', </a:t>
            </a:r>
          </a:p>
          <a:p>
            <a:r>
              <a:rPr lang="en-IN" sz="1600" dirty="0"/>
              <a:t>'Apna Dal (</a:t>
            </a:r>
            <a:r>
              <a:rPr lang="en-IN" sz="1600" dirty="0" err="1"/>
              <a:t>Soneylal</a:t>
            </a:r>
            <a:r>
              <a:rPr lang="en-IN" sz="1600" dirty="0"/>
              <a:t>) - ADAL', </a:t>
            </a:r>
          </a:p>
          <a:p>
            <a:r>
              <a:rPr lang="en-IN" sz="1600" dirty="0"/>
              <a:t>'Asom Gana Parishad - AGP',</a:t>
            </a:r>
          </a:p>
          <a:p>
            <a:r>
              <a:rPr lang="en-IN" sz="1600" dirty="0"/>
              <a:t>'Hindustani Awam Morcha (Secular) - HAMS', </a:t>
            </a:r>
          </a:p>
          <a:p>
            <a:r>
              <a:rPr lang="en-IN" sz="1600" dirty="0"/>
              <a:t>'</a:t>
            </a:r>
            <a:r>
              <a:rPr lang="en-IN" sz="1600" dirty="0" err="1"/>
              <a:t>Janasena</a:t>
            </a:r>
            <a:r>
              <a:rPr lang="en-IN" sz="1600" dirty="0"/>
              <a:t> Party - </a:t>
            </a:r>
            <a:r>
              <a:rPr lang="en-IN" sz="1600" dirty="0" err="1"/>
              <a:t>JnP</a:t>
            </a:r>
            <a:r>
              <a:rPr lang="en-IN" sz="1600" dirty="0"/>
              <a:t>', </a:t>
            </a:r>
          </a:p>
          <a:p>
            <a:r>
              <a:rPr lang="en-IN" sz="1600" dirty="0"/>
              <a:t>'Janata Dal  (Secular) - JD(S)',</a:t>
            </a:r>
          </a:p>
          <a:p>
            <a:r>
              <a:rPr lang="en-IN" sz="1600" dirty="0"/>
              <a:t>'Lok </a:t>
            </a:r>
            <a:r>
              <a:rPr lang="en-IN" sz="1600" dirty="0" err="1"/>
              <a:t>Janshakti</a:t>
            </a:r>
            <a:r>
              <a:rPr lang="en-IN" sz="1600" dirty="0"/>
              <a:t> Party(Ram Vilas) - LJPRV', </a:t>
            </a:r>
          </a:p>
          <a:p>
            <a:r>
              <a:rPr lang="en-IN" sz="1600" dirty="0"/>
              <a:t>'Nationalist Congress Party - NCP',</a:t>
            </a:r>
          </a:p>
          <a:p>
            <a:r>
              <a:rPr lang="en-IN" sz="1600" dirty="0"/>
              <a:t>'</a:t>
            </a:r>
            <a:r>
              <a:rPr lang="en-IN" sz="1600" dirty="0" err="1"/>
              <a:t>Rashtriya</a:t>
            </a:r>
            <a:r>
              <a:rPr lang="en-IN" sz="1600" dirty="0"/>
              <a:t> Lok Dal - RLD', </a:t>
            </a:r>
          </a:p>
          <a:p>
            <a:r>
              <a:rPr lang="en-IN" sz="1600" dirty="0"/>
              <a:t>'Sikkim </a:t>
            </a:r>
            <a:r>
              <a:rPr lang="en-IN" sz="1600" dirty="0" err="1"/>
              <a:t>Krantikari</a:t>
            </a:r>
            <a:r>
              <a:rPr lang="en-IN" sz="1600" dirty="0"/>
              <a:t> Morcha - SKM'</a:t>
            </a:r>
          </a:p>
          <a:p>
            <a:r>
              <a:rPr lang="en-IN" sz="1600" dirty="0"/>
              <a:t>) Then (Won)</a:t>
            </a:r>
          </a:p>
          <a:p>
            <a:r>
              <a:rPr lang="en-IN" sz="1600" dirty="0"/>
              <a:t>Else 0 </a:t>
            </a:r>
          </a:p>
          <a:p>
            <a:r>
              <a:rPr lang="en-IN" sz="1600" dirty="0"/>
              <a:t>End) As </a:t>
            </a:r>
            <a:r>
              <a:rPr lang="en-IN" sz="1600" dirty="0" err="1"/>
              <a:t>NDA_Total_Seats_Won</a:t>
            </a:r>
            <a:endParaRPr lang="en-IN" sz="1600" dirty="0"/>
          </a:p>
          <a:p>
            <a:r>
              <a:rPr lang="en-IN" sz="1600" dirty="0"/>
              <a:t>From </a:t>
            </a:r>
          </a:p>
          <a:p>
            <a:r>
              <a:rPr lang="en-IN" sz="1600" dirty="0" err="1"/>
              <a:t>Partywise_Results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6358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0367-948C-1B82-2296-70367761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59" y="94212"/>
            <a:ext cx="9942627" cy="811876"/>
          </a:xfrm>
        </p:spPr>
        <p:txBody>
          <a:bodyPr/>
          <a:lstStyle/>
          <a:p>
            <a:r>
              <a:rPr lang="en-US" dirty="0"/>
              <a:t>--4.Seats Won by NDA Allianz Parties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8276F-8AC3-D368-5F82-5F6B5222F032}"/>
              </a:ext>
            </a:extLst>
          </p:cNvPr>
          <p:cNvSpPr txBox="1"/>
          <p:nvPr/>
        </p:nvSpPr>
        <p:spPr>
          <a:xfrm>
            <a:off x="2369127" y="1255223"/>
            <a:ext cx="46634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Select</a:t>
            </a:r>
          </a:p>
          <a:p>
            <a:r>
              <a:rPr lang="en-IN" sz="1400" dirty="0"/>
              <a:t>Party as </a:t>
            </a:r>
            <a:r>
              <a:rPr lang="en-IN" sz="1400" dirty="0" err="1"/>
              <a:t>Party_Name</a:t>
            </a:r>
            <a:r>
              <a:rPr lang="en-IN" sz="1400" dirty="0"/>
              <a:t>,</a:t>
            </a:r>
          </a:p>
          <a:p>
            <a:r>
              <a:rPr lang="en-IN" sz="1400" dirty="0"/>
              <a:t>Won as </a:t>
            </a:r>
            <a:r>
              <a:rPr lang="en-IN" sz="1400" dirty="0" err="1"/>
              <a:t>Seats_Won</a:t>
            </a:r>
            <a:endParaRPr lang="en-IN" sz="1400" dirty="0"/>
          </a:p>
          <a:p>
            <a:r>
              <a:rPr lang="en-IN" sz="1400" dirty="0"/>
              <a:t>From</a:t>
            </a:r>
          </a:p>
          <a:p>
            <a:r>
              <a:rPr lang="en-IN" sz="1400" dirty="0" err="1"/>
              <a:t>Partywise_Results</a:t>
            </a:r>
            <a:endParaRPr lang="en-IN" sz="1400" dirty="0"/>
          </a:p>
          <a:p>
            <a:r>
              <a:rPr lang="en-IN" sz="1400" dirty="0"/>
              <a:t>Where </a:t>
            </a:r>
          </a:p>
          <a:p>
            <a:r>
              <a:rPr lang="en-IN" sz="1400" dirty="0"/>
              <a:t>Party In (</a:t>
            </a:r>
          </a:p>
          <a:p>
            <a:r>
              <a:rPr lang="en-IN" sz="1400" dirty="0"/>
              <a:t>'</a:t>
            </a:r>
            <a:r>
              <a:rPr lang="en-IN" sz="1400" dirty="0" err="1"/>
              <a:t>Bharatiya</a:t>
            </a:r>
            <a:r>
              <a:rPr lang="en-IN" sz="1400" dirty="0"/>
              <a:t> Janata Party - BJP', </a:t>
            </a:r>
          </a:p>
          <a:p>
            <a:r>
              <a:rPr lang="en-IN" sz="1400" dirty="0"/>
              <a:t>'Telugu Desam - TDP', </a:t>
            </a:r>
          </a:p>
          <a:p>
            <a:r>
              <a:rPr lang="en-IN" sz="1400" dirty="0"/>
              <a:t>'Janata Dal  (United) - JD(U)',</a:t>
            </a:r>
          </a:p>
          <a:p>
            <a:r>
              <a:rPr lang="en-IN" sz="1400" dirty="0"/>
              <a:t>'Shiv Sena - SHS', </a:t>
            </a:r>
          </a:p>
          <a:p>
            <a:r>
              <a:rPr lang="en-IN" sz="1400" dirty="0"/>
              <a:t>'AJSU Party - AJSUP', </a:t>
            </a:r>
          </a:p>
          <a:p>
            <a:r>
              <a:rPr lang="en-IN" sz="1400" dirty="0"/>
              <a:t>'Apna Dal (</a:t>
            </a:r>
            <a:r>
              <a:rPr lang="en-IN" sz="1400" dirty="0" err="1"/>
              <a:t>Soneylal</a:t>
            </a:r>
            <a:r>
              <a:rPr lang="en-IN" sz="1400" dirty="0"/>
              <a:t>) - ADAL', </a:t>
            </a:r>
          </a:p>
          <a:p>
            <a:r>
              <a:rPr lang="en-IN" sz="1400" dirty="0"/>
              <a:t>'Asom Gana Parishad - AGP',</a:t>
            </a:r>
          </a:p>
          <a:p>
            <a:r>
              <a:rPr lang="en-IN" sz="1400" dirty="0"/>
              <a:t>'Hindustani Awam Morcha (Secular) - HAMS', </a:t>
            </a:r>
          </a:p>
          <a:p>
            <a:r>
              <a:rPr lang="en-IN" sz="1400" dirty="0"/>
              <a:t>'</a:t>
            </a:r>
            <a:r>
              <a:rPr lang="en-IN" sz="1400" dirty="0" err="1"/>
              <a:t>Janasena</a:t>
            </a:r>
            <a:r>
              <a:rPr lang="en-IN" sz="1400" dirty="0"/>
              <a:t> Party - </a:t>
            </a:r>
            <a:r>
              <a:rPr lang="en-IN" sz="1400" dirty="0" err="1"/>
              <a:t>JnP</a:t>
            </a:r>
            <a:r>
              <a:rPr lang="en-IN" sz="1400" dirty="0"/>
              <a:t>', </a:t>
            </a:r>
          </a:p>
          <a:p>
            <a:r>
              <a:rPr lang="en-IN" sz="1400" dirty="0"/>
              <a:t>'Janata Dal  (Secular) - JD(S)',</a:t>
            </a:r>
          </a:p>
          <a:p>
            <a:r>
              <a:rPr lang="en-IN" sz="1400" dirty="0"/>
              <a:t>'Lok </a:t>
            </a:r>
            <a:r>
              <a:rPr lang="en-IN" sz="1400" dirty="0" err="1"/>
              <a:t>Janshakti</a:t>
            </a:r>
            <a:r>
              <a:rPr lang="en-IN" sz="1400" dirty="0"/>
              <a:t> Party(Ram Vilas) - LJPRV', </a:t>
            </a:r>
          </a:p>
          <a:p>
            <a:r>
              <a:rPr lang="en-IN" sz="1400" dirty="0"/>
              <a:t>'Nationalist Congress Party - NCP',</a:t>
            </a:r>
          </a:p>
          <a:p>
            <a:r>
              <a:rPr lang="en-IN" sz="1400" dirty="0"/>
              <a:t>'</a:t>
            </a:r>
            <a:r>
              <a:rPr lang="en-IN" sz="1400" dirty="0" err="1"/>
              <a:t>Rashtriya</a:t>
            </a:r>
            <a:r>
              <a:rPr lang="en-IN" sz="1400" dirty="0"/>
              <a:t> Lok Dal - RLD', </a:t>
            </a:r>
          </a:p>
          <a:p>
            <a:r>
              <a:rPr lang="en-IN" sz="1400" dirty="0"/>
              <a:t>'Sikkim </a:t>
            </a:r>
            <a:r>
              <a:rPr lang="en-IN" sz="1400" dirty="0" err="1"/>
              <a:t>Krantikari</a:t>
            </a:r>
            <a:r>
              <a:rPr lang="en-IN" sz="1400" dirty="0"/>
              <a:t> Morcha - SKM'</a:t>
            </a:r>
          </a:p>
          <a:p>
            <a:r>
              <a:rPr lang="en-IN" sz="1400" dirty="0"/>
              <a:t>)</a:t>
            </a:r>
          </a:p>
          <a:p>
            <a:r>
              <a:rPr lang="en-IN" sz="1400" dirty="0"/>
              <a:t>Order By </a:t>
            </a:r>
            <a:r>
              <a:rPr lang="en-IN" sz="1400" dirty="0" err="1"/>
              <a:t>Seats_Won</a:t>
            </a:r>
            <a:r>
              <a:rPr lang="en-IN" sz="1400" dirty="0"/>
              <a:t> </a:t>
            </a:r>
            <a:r>
              <a:rPr lang="en-IN" sz="1400" dirty="0" err="1"/>
              <a:t>Desc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9369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221E-A35B-DC3F-7CC4-555B84E9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19" y="69273"/>
            <a:ext cx="10748961" cy="778625"/>
          </a:xfrm>
        </p:spPr>
        <p:txBody>
          <a:bodyPr/>
          <a:lstStyle/>
          <a:p>
            <a:r>
              <a:rPr lang="en-US" dirty="0"/>
              <a:t>--5. Total Seats Won by I.N.D.I.A. Allianz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7017E-3BE3-0AF6-1D5D-55675FE44A93}"/>
              </a:ext>
            </a:extLst>
          </p:cNvPr>
          <p:cNvSpPr txBox="1"/>
          <p:nvPr/>
        </p:nvSpPr>
        <p:spPr>
          <a:xfrm>
            <a:off x="2493819" y="1005839"/>
            <a:ext cx="51123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Select</a:t>
            </a:r>
          </a:p>
          <a:p>
            <a:r>
              <a:rPr lang="en-IN" sz="1200" dirty="0"/>
              <a:t>Sum(Case</a:t>
            </a:r>
          </a:p>
          <a:p>
            <a:r>
              <a:rPr lang="en-IN" sz="1200" dirty="0"/>
              <a:t>When Party In (</a:t>
            </a:r>
          </a:p>
          <a:p>
            <a:r>
              <a:rPr lang="en-IN" sz="1200" dirty="0"/>
              <a:t>'Indian National Congress - INC',</a:t>
            </a:r>
          </a:p>
          <a:p>
            <a:r>
              <a:rPr lang="en-IN" sz="1200" dirty="0"/>
              <a:t>'Aam Aadmi Party - AAAP',</a:t>
            </a:r>
          </a:p>
          <a:p>
            <a:r>
              <a:rPr lang="en-IN" sz="1200" dirty="0"/>
              <a:t>'All India Trinamool Congress - AITC',</a:t>
            </a:r>
          </a:p>
          <a:p>
            <a:r>
              <a:rPr lang="en-IN" sz="1200" dirty="0"/>
              <a:t>'Bharat Adivasi Party - BHRTADVSIP',</a:t>
            </a:r>
          </a:p>
          <a:p>
            <a:r>
              <a:rPr lang="en-IN" sz="1200" dirty="0"/>
              <a:t>'Communist Party of India  (Marxist) - CPI(M)',</a:t>
            </a:r>
          </a:p>
          <a:p>
            <a:r>
              <a:rPr lang="en-IN" sz="1200" dirty="0"/>
              <a:t>'Communist Party of India  (Marxist-Leninist)  (Liberation) - CPI(ML)(L)',</a:t>
            </a:r>
          </a:p>
          <a:p>
            <a:r>
              <a:rPr lang="en-IN" sz="1200" dirty="0"/>
              <a:t>'Communist Party of India - CPI',</a:t>
            </a:r>
          </a:p>
          <a:p>
            <a:r>
              <a:rPr lang="en-IN" sz="1200" dirty="0"/>
              <a:t>'Dravida </a:t>
            </a:r>
            <a:r>
              <a:rPr lang="en-IN" sz="1200" dirty="0" err="1"/>
              <a:t>Munnetra</a:t>
            </a:r>
            <a:r>
              <a:rPr lang="en-IN" sz="1200" dirty="0"/>
              <a:t> </a:t>
            </a:r>
            <a:r>
              <a:rPr lang="en-IN" sz="1200" dirty="0" err="1"/>
              <a:t>Kazhagam</a:t>
            </a:r>
            <a:r>
              <a:rPr lang="en-IN" sz="1200" dirty="0"/>
              <a:t> - DMK',</a:t>
            </a:r>
          </a:p>
          <a:p>
            <a:r>
              <a:rPr lang="en-IN" sz="1200" dirty="0"/>
              <a:t>'Indian Union Muslim League - IUML',</a:t>
            </a:r>
          </a:p>
          <a:p>
            <a:r>
              <a:rPr lang="en-IN" sz="1200" dirty="0"/>
              <a:t>'</a:t>
            </a:r>
            <a:r>
              <a:rPr lang="en-IN" sz="1200" dirty="0" err="1"/>
              <a:t>Nat`Jammu</a:t>
            </a:r>
            <a:r>
              <a:rPr lang="en-IN" sz="1200" dirty="0"/>
              <a:t> &amp; Kashmir National Conference - JKN',</a:t>
            </a:r>
          </a:p>
          <a:p>
            <a:r>
              <a:rPr lang="en-IN" sz="1200" dirty="0"/>
              <a:t>'Jharkhand Mukti Morcha - JMM',</a:t>
            </a:r>
          </a:p>
          <a:p>
            <a:r>
              <a:rPr lang="en-IN" sz="1200" dirty="0"/>
              <a:t>'Jammu &amp; Kashmir National Conference - JKN',</a:t>
            </a:r>
          </a:p>
          <a:p>
            <a:r>
              <a:rPr lang="en-IN" sz="1200" dirty="0"/>
              <a:t>'Kerala Congress - KEC',</a:t>
            </a:r>
          </a:p>
          <a:p>
            <a:r>
              <a:rPr lang="en-IN" sz="1200" dirty="0"/>
              <a:t>'</a:t>
            </a:r>
            <a:r>
              <a:rPr lang="en-IN" sz="1200" dirty="0" err="1"/>
              <a:t>Marumalarchi</a:t>
            </a:r>
            <a:r>
              <a:rPr lang="en-IN" sz="1200" dirty="0"/>
              <a:t> Dravida </a:t>
            </a:r>
            <a:r>
              <a:rPr lang="en-IN" sz="1200" dirty="0" err="1"/>
              <a:t>Munnetra</a:t>
            </a:r>
            <a:r>
              <a:rPr lang="en-IN" sz="1200" dirty="0"/>
              <a:t> </a:t>
            </a:r>
            <a:r>
              <a:rPr lang="en-IN" sz="1200" dirty="0" err="1"/>
              <a:t>Kazhagam</a:t>
            </a:r>
            <a:r>
              <a:rPr lang="en-IN" sz="1200" dirty="0"/>
              <a:t> - MDMK',</a:t>
            </a:r>
          </a:p>
          <a:p>
            <a:r>
              <a:rPr lang="en-IN" sz="1200" dirty="0"/>
              <a:t>'Nationalist Congress Party Sharadchandra Pawar - NCPSP',</a:t>
            </a:r>
          </a:p>
          <a:p>
            <a:r>
              <a:rPr lang="en-IN" sz="1200" dirty="0"/>
              <a:t>'</a:t>
            </a:r>
            <a:r>
              <a:rPr lang="en-IN" sz="1200" dirty="0" err="1"/>
              <a:t>Rashtriya</a:t>
            </a:r>
            <a:r>
              <a:rPr lang="en-IN" sz="1200" dirty="0"/>
              <a:t> Janata Dal - RJD',</a:t>
            </a:r>
          </a:p>
          <a:p>
            <a:r>
              <a:rPr lang="en-IN" sz="1200" dirty="0"/>
              <a:t>'</a:t>
            </a:r>
            <a:r>
              <a:rPr lang="en-IN" sz="1200" dirty="0" err="1"/>
              <a:t>Rashtriya</a:t>
            </a:r>
            <a:r>
              <a:rPr lang="en-IN" sz="1200" dirty="0"/>
              <a:t> </a:t>
            </a:r>
            <a:r>
              <a:rPr lang="en-IN" sz="1200" dirty="0" err="1"/>
              <a:t>Loktantrik</a:t>
            </a:r>
            <a:r>
              <a:rPr lang="en-IN" sz="1200" dirty="0"/>
              <a:t> Party - RLTP',</a:t>
            </a:r>
          </a:p>
          <a:p>
            <a:r>
              <a:rPr lang="en-IN" sz="1200" dirty="0"/>
              <a:t>'Revolutionary Socialist Party - RSP',</a:t>
            </a:r>
          </a:p>
          <a:p>
            <a:r>
              <a:rPr lang="en-IN" sz="1200" dirty="0"/>
              <a:t>'Samajwadi Party - SP',</a:t>
            </a:r>
          </a:p>
          <a:p>
            <a:r>
              <a:rPr lang="en-IN" sz="1200" dirty="0"/>
              <a:t>'Shiv Sena (Uddhav </a:t>
            </a:r>
            <a:r>
              <a:rPr lang="en-IN" sz="1200" dirty="0" err="1"/>
              <a:t>Balasaheb</a:t>
            </a:r>
            <a:r>
              <a:rPr lang="en-IN" sz="1200" dirty="0"/>
              <a:t> Thackrey) - SHSUBT',</a:t>
            </a:r>
          </a:p>
          <a:p>
            <a:r>
              <a:rPr lang="en-IN" sz="1200" dirty="0"/>
              <a:t>'Viduthalai </a:t>
            </a:r>
            <a:r>
              <a:rPr lang="en-IN" sz="1200" dirty="0" err="1"/>
              <a:t>Chiruthaigal</a:t>
            </a:r>
            <a:r>
              <a:rPr lang="en-IN" sz="1200" dirty="0"/>
              <a:t> Katchi - VCK'</a:t>
            </a:r>
          </a:p>
          <a:p>
            <a:r>
              <a:rPr lang="en-IN" sz="1200" dirty="0"/>
              <a:t>) Then (Won)</a:t>
            </a:r>
          </a:p>
          <a:p>
            <a:r>
              <a:rPr lang="en-IN" sz="1200" dirty="0"/>
              <a:t>Else 0 </a:t>
            </a:r>
          </a:p>
          <a:p>
            <a:r>
              <a:rPr lang="en-IN" sz="1200" dirty="0"/>
              <a:t>End) As </a:t>
            </a:r>
            <a:r>
              <a:rPr lang="en-IN" sz="1200" dirty="0" err="1"/>
              <a:t>INDIA_Total_Seats_Won</a:t>
            </a:r>
            <a:endParaRPr lang="en-IN" sz="1200" dirty="0"/>
          </a:p>
          <a:p>
            <a:r>
              <a:rPr lang="en-IN" sz="1200" dirty="0"/>
              <a:t>From</a:t>
            </a:r>
          </a:p>
          <a:p>
            <a:r>
              <a:rPr lang="en-IN" sz="1200" dirty="0" err="1"/>
              <a:t>Partywise_Results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107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EA03-09A8-9F77-82B2-032A048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77" y="110837"/>
            <a:ext cx="11123034" cy="953193"/>
          </a:xfrm>
        </p:spPr>
        <p:txBody>
          <a:bodyPr/>
          <a:lstStyle/>
          <a:p>
            <a:r>
              <a:rPr lang="en-US" dirty="0"/>
              <a:t>--6. Seats Won by I.N.D.I.A. Allianz Parties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A31F0-C5A2-40C7-E5DD-8E656F61082A}"/>
              </a:ext>
            </a:extLst>
          </p:cNvPr>
          <p:cNvSpPr txBox="1"/>
          <p:nvPr/>
        </p:nvSpPr>
        <p:spPr>
          <a:xfrm>
            <a:off x="3087875" y="1064030"/>
            <a:ext cx="52996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Select</a:t>
            </a:r>
          </a:p>
          <a:p>
            <a:r>
              <a:rPr lang="en-IN" sz="1200" dirty="0"/>
              <a:t>    Party as </a:t>
            </a:r>
            <a:r>
              <a:rPr lang="en-IN" sz="1200" dirty="0" err="1"/>
              <a:t>Party_Name</a:t>
            </a:r>
            <a:r>
              <a:rPr lang="en-IN" sz="1200" dirty="0"/>
              <a:t>,</a:t>
            </a:r>
          </a:p>
          <a:p>
            <a:r>
              <a:rPr lang="en-IN" sz="1200" dirty="0"/>
              <a:t>    Won as </a:t>
            </a:r>
            <a:r>
              <a:rPr lang="en-IN" sz="1200" dirty="0" err="1"/>
              <a:t>Seats_Won</a:t>
            </a:r>
            <a:endParaRPr lang="en-IN" sz="1200" dirty="0"/>
          </a:p>
          <a:p>
            <a:r>
              <a:rPr lang="en-IN" sz="1200" dirty="0"/>
              <a:t>From</a:t>
            </a:r>
          </a:p>
          <a:p>
            <a:r>
              <a:rPr lang="en-IN" sz="1200" dirty="0"/>
              <a:t>    </a:t>
            </a:r>
            <a:r>
              <a:rPr lang="en-IN" sz="1200" dirty="0" err="1"/>
              <a:t>Partywise_Results</a:t>
            </a:r>
            <a:endParaRPr lang="en-IN" sz="1200" dirty="0"/>
          </a:p>
          <a:p>
            <a:r>
              <a:rPr lang="en-IN" sz="1200" dirty="0"/>
              <a:t>Where</a:t>
            </a:r>
          </a:p>
          <a:p>
            <a:r>
              <a:rPr lang="en-IN" sz="1200" dirty="0"/>
              <a:t>    Party In (</a:t>
            </a:r>
          </a:p>
          <a:p>
            <a:r>
              <a:rPr lang="en-IN" sz="1200" dirty="0"/>
              <a:t>'Indian National Congress - INC',</a:t>
            </a:r>
          </a:p>
          <a:p>
            <a:r>
              <a:rPr lang="en-IN" sz="1200" dirty="0"/>
              <a:t>'Aam Aadmi Party - AAAP',</a:t>
            </a:r>
          </a:p>
          <a:p>
            <a:r>
              <a:rPr lang="en-IN" sz="1200" dirty="0"/>
              <a:t>'All India Trinamool Congress - AITC',</a:t>
            </a:r>
          </a:p>
          <a:p>
            <a:r>
              <a:rPr lang="en-IN" sz="1200" dirty="0"/>
              <a:t>'Bharat Adivasi Party - BHRTADVSIP',</a:t>
            </a:r>
          </a:p>
          <a:p>
            <a:r>
              <a:rPr lang="en-IN" sz="1200" dirty="0"/>
              <a:t>'Communist Party of India  (Marxist) - CPI(M)',</a:t>
            </a:r>
          </a:p>
          <a:p>
            <a:r>
              <a:rPr lang="en-IN" sz="1200" dirty="0"/>
              <a:t>'Communist Party of India  (Marxist-Leninist)  (Liberation) - CPI(ML)(L)',</a:t>
            </a:r>
          </a:p>
          <a:p>
            <a:r>
              <a:rPr lang="en-IN" sz="1200" dirty="0"/>
              <a:t>'Communist Party of India - CPI',</a:t>
            </a:r>
          </a:p>
          <a:p>
            <a:r>
              <a:rPr lang="en-IN" sz="1200" dirty="0"/>
              <a:t>'Dravida </a:t>
            </a:r>
            <a:r>
              <a:rPr lang="en-IN" sz="1200" dirty="0" err="1"/>
              <a:t>Munnetra</a:t>
            </a:r>
            <a:r>
              <a:rPr lang="en-IN" sz="1200" dirty="0"/>
              <a:t> </a:t>
            </a:r>
            <a:r>
              <a:rPr lang="en-IN" sz="1200" dirty="0" err="1"/>
              <a:t>Kazhagam</a:t>
            </a:r>
            <a:r>
              <a:rPr lang="en-IN" sz="1200" dirty="0"/>
              <a:t> - DMK',</a:t>
            </a:r>
          </a:p>
          <a:p>
            <a:r>
              <a:rPr lang="en-IN" sz="1200" dirty="0"/>
              <a:t>'Indian Union Muslim League - IUML',</a:t>
            </a:r>
          </a:p>
          <a:p>
            <a:r>
              <a:rPr lang="en-IN" sz="1200" dirty="0"/>
              <a:t>'</a:t>
            </a:r>
            <a:r>
              <a:rPr lang="en-IN" sz="1200" dirty="0" err="1"/>
              <a:t>Nat`Jammu</a:t>
            </a:r>
            <a:r>
              <a:rPr lang="en-IN" sz="1200" dirty="0"/>
              <a:t> &amp; Kashmir National Conference - JKN',</a:t>
            </a:r>
          </a:p>
          <a:p>
            <a:r>
              <a:rPr lang="en-IN" sz="1200" dirty="0"/>
              <a:t>'Jharkhand Mukti Morcha - JMM',</a:t>
            </a:r>
          </a:p>
          <a:p>
            <a:r>
              <a:rPr lang="en-IN" sz="1200" dirty="0"/>
              <a:t>'Jammu &amp; Kashmir National Conference - JKN',</a:t>
            </a:r>
          </a:p>
          <a:p>
            <a:r>
              <a:rPr lang="en-IN" sz="1200" dirty="0"/>
              <a:t>'Kerala Congress - KEC',</a:t>
            </a:r>
          </a:p>
          <a:p>
            <a:r>
              <a:rPr lang="en-IN" sz="1200" dirty="0"/>
              <a:t>'</a:t>
            </a:r>
            <a:r>
              <a:rPr lang="en-IN" sz="1200" dirty="0" err="1"/>
              <a:t>Marumalarchi</a:t>
            </a:r>
            <a:r>
              <a:rPr lang="en-IN" sz="1200" dirty="0"/>
              <a:t> Dravida </a:t>
            </a:r>
            <a:r>
              <a:rPr lang="en-IN" sz="1200" dirty="0" err="1"/>
              <a:t>Munnetra</a:t>
            </a:r>
            <a:r>
              <a:rPr lang="en-IN" sz="1200" dirty="0"/>
              <a:t> </a:t>
            </a:r>
            <a:r>
              <a:rPr lang="en-IN" sz="1200" dirty="0" err="1"/>
              <a:t>Kazhagam</a:t>
            </a:r>
            <a:r>
              <a:rPr lang="en-IN" sz="1200" dirty="0"/>
              <a:t> - MDMK',</a:t>
            </a:r>
          </a:p>
          <a:p>
            <a:r>
              <a:rPr lang="en-IN" sz="1200" dirty="0"/>
              <a:t>'Nationalist Congress Party Sharadchandra Pawar - NCPSP',</a:t>
            </a:r>
          </a:p>
          <a:p>
            <a:r>
              <a:rPr lang="en-IN" sz="1200" dirty="0"/>
              <a:t>'</a:t>
            </a:r>
            <a:r>
              <a:rPr lang="en-IN" sz="1200" dirty="0" err="1"/>
              <a:t>Rashtriya</a:t>
            </a:r>
            <a:r>
              <a:rPr lang="en-IN" sz="1200" dirty="0"/>
              <a:t> Janata Dal - RJD',</a:t>
            </a:r>
          </a:p>
          <a:p>
            <a:r>
              <a:rPr lang="en-IN" sz="1200" dirty="0"/>
              <a:t>'</a:t>
            </a:r>
            <a:r>
              <a:rPr lang="en-IN" sz="1200" dirty="0" err="1"/>
              <a:t>Rashtriya</a:t>
            </a:r>
            <a:r>
              <a:rPr lang="en-IN" sz="1200" dirty="0"/>
              <a:t> </a:t>
            </a:r>
            <a:r>
              <a:rPr lang="en-IN" sz="1200" dirty="0" err="1"/>
              <a:t>Loktantrik</a:t>
            </a:r>
            <a:r>
              <a:rPr lang="en-IN" sz="1200" dirty="0"/>
              <a:t> Party - RLTP',</a:t>
            </a:r>
          </a:p>
          <a:p>
            <a:r>
              <a:rPr lang="en-IN" sz="1200" dirty="0"/>
              <a:t>'Revolutionary Socialist Party - RSP',</a:t>
            </a:r>
          </a:p>
          <a:p>
            <a:r>
              <a:rPr lang="en-IN" sz="1200" dirty="0"/>
              <a:t>'Samajwadi Party - SP',</a:t>
            </a:r>
          </a:p>
          <a:p>
            <a:r>
              <a:rPr lang="en-IN" sz="1200" dirty="0"/>
              <a:t>'Shiv Sena (Uddhav </a:t>
            </a:r>
            <a:r>
              <a:rPr lang="en-IN" sz="1200" dirty="0" err="1"/>
              <a:t>Balasaheb</a:t>
            </a:r>
            <a:r>
              <a:rPr lang="en-IN" sz="1200" dirty="0"/>
              <a:t> Thackrey) - SHSUBT',</a:t>
            </a:r>
          </a:p>
          <a:p>
            <a:r>
              <a:rPr lang="en-IN" sz="1200" dirty="0"/>
              <a:t>'Viduthalai </a:t>
            </a:r>
            <a:r>
              <a:rPr lang="en-IN" sz="1200" dirty="0" err="1"/>
              <a:t>Chiruthaigal</a:t>
            </a:r>
            <a:r>
              <a:rPr lang="en-IN" sz="1200" dirty="0"/>
              <a:t> Katchi - VCK'</a:t>
            </a:r>
          </a:p>
          <a:p>
            <a:r>
              <a:rPr lang="en-IN" sz="1200" dirty="0"/>
              <a:t>)</a:t>
            </a:r>
          </a:p>
          <a:p>
            <a:r>
              <a:rPr lang="en-IN" sz="1200" dirty="0"/>
              <a:t>Order By </a:t>
            </a:r>
            <a:r>
              <a:rPr lang="en-IN" sz="1200" dirty="0" err="1"/>
              <a:t>Seats_Won</a:t>
            </a:r>
            <a:r>
              <a:rPr lang="en-IN" sz="1200" dirty="0"/>
              <a:t> </a:t>
            </a:r>
            <a:r>
              <a:rPr lang="en-IN" sz="1200" dirty="0" err="1"/>
              <a:t>Desc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7839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3FAF-3A46-4A4D-6AFF-09D636B7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67" y="60961"/>
            <a:ext cx="10383201" cy="903316"/>
          </a:xfrm>
        </p:spPr>
        <p:txBody>
          <a:bodyPr>
            <a:noAutofit/>
          </a:bodyPr>
          <a:lstStyle/>
          <a:p>
            <a:r>
              <a:rPr lang="en-US" sz="2000" dirty="0"/>
              <a:t>--7. Add new column field in table </a:t>
            </a:r>
            <a:r>
              <a:rPr lang="en-US" sz="2000" dirty="0" err="1"/>
              <a:t>partywise_results</a:t>
            </a:r>
            <a:r>
              <a:rPr lang="en-US" sz="2000" dirty="0"/>
              <a:t> to get the Party Allianz as NDA, I.N.D.I.A and OTHER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9E40E-8D74-6B47-B6FA-3A78A1E5AD96}"/>
              </a:ext>
            </a:extLst>
          </p:cNvPr>
          <p:cNvSpPr txBox="1"/>
          <p:nvPr/>
        </p:nvSpPr>
        <p:spPr>
          <a:xfrm>
            <a:off x="174567" y="887729"/>
            <a:ext cx="62844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Alter Table </a:t>
            </a:r>
            <a:r>
              <a:rPr lang="en-IN" sz="1400" dirty="0" err="1"/>
              <a:t>Partywise_Results</a:t>
            </a:r>
            <a:endParaRPr lang="en-IN" sz="1400" dirty="0"/>
          </a:p>
          <a:p>
            <a:r>
              <a:rPr lang="en-IN" sz="1400" dirty="0"/>
              <a:t>Add </a:t>
            </a:r>
            <a:r>
              <a:rPr lang="en-IN" sz="1400" dirty="0" err="1"/>
              <a:t>Party_Alliance</a:t>
            </a:r>
            <a:r>
              <a:rPr lang="en-IN" sz="1400" dirty="0"/>
              <a:t> Varchar(50);</a:t>
            </a:r>
          </a:p>
          <a:p>
            <a:r>
              <a:rPr lang="en-IN" sz="1400" dirty="0"/>
              <a:t>--I.N.D.I.A Allianz</a:t>
            </a:r>
          </a:p>
          <a:p>
            <a:r>
              <a:rPr lang="en-IN" sz="1400" dirty="0"/>
              <a:t>Update </a:t>
            </a:r>
            <a:r>
              <a:rPr lang="en-IN" sz="1400" dirty="0" err="1"/>
              <a:t>Partywise_Results</a:t>
            </a:r>
            <a:endParaRPr lang="en-IN" sz="1400" dirty="0"/>
          </a:p>
          <a:p>
            <a:r>
              <a:rPr lang="en-IN" sz="1400" dirty="0"/>
              <a:t>Set </a:t>
            </a:r>
            <a:r>
              <a:rPr lang="en-IN" sz="1400" dirty="0" err="1"/>
              <a:t>Party_Alliance</a:t>
            </a:r>
            <a:r>
              <a:rPr lang="en-IN" sz="1400" dirty="0"/>
              <a:t> = 'I.N.D.I.A'</a:t>
            </a:r>
          </a:p>
          <a:p>
            <a:r>
              <a:rPr lang="en-IN" sz="1400" dirty="0"/>
              <a:t>Where Party In (</a:t>
            </a:r>
          </a:p>
          <a:p>
            <a:r>
              <a:rPr lang="en-IN" sz="1400" dirty="0"/>
              <a:t>    'Indian National Congress - INC',</a:t>
            </a:r>
          </a:p>
          <a:p>
            <a:r>
              <a:rPr lang="en-IN" sz="1400" dirty="0"/>
              <a:t>    'Aam Aadmi Party - AAAP',</a:t>
            </a:r>
          </a:p>
          <a:p>
            <a:r>
              <a:rPr lang="en-IN" sz="1400" dirty="0"/>
              <a:t>    'All India Trinamool Congress - AITC',</a:t>
            </a:r>
          </a:p>
          <a:p>
            <a:r>
              <a:rPr lang="en-IN" sz="1400" dirty="0"/>
              <a:t>    'Bharat Adivasi Party - BHRTADVSIP',</a:t>
            </a:r>
          </a:p>
          <a:p>
            <a:r>
              <a:rPr lang="en-IN" sz="1400" dirty="0"/>
              <a:t>    'Communist Party of India  (Marxist) - CPI(M)',</a:t>
            </a:r>
          </a:p>
          <a:p>
            <a:r>
              <a:rPr lang="en-IN" sz="1400" dirty="0"/>
              <a:t>    'Communist Party of India  (Marxist-Leninist)  (Liberation) - CPI(ML)(L)',</a:t>
            </a:r>
          </a:p>
          <a:p>
            <a:r>
              <a:rPr lang="en-IN" sz="1400" dirty="0"/>
              <a:t>    'Communist Party of India - CPI',</a:t>
            </a:r>
          </a:p>
          <a:p>
            <a:r>
              <a:rPr lang="en-IN" sz="1400" dirty="0"/>
              <a:t>    'Dravida </a:t>
            </a:r>
            <a:r>
              <a:rPr lang="en-IN" sz="1400" dirty="0" err="1"/>
              <a:t>Munnetra</a:t>
            </a:r>
            <a:r>
              <a:rPr lang="en-IN" sz="1400" dirty="0"/>
              <a:t> </a:t>
            </a:r>
            <a:r>
              <a:rPr lang="en-IN" sz="1400" dirty="0" err="1"/>
              <a:t>Kazhagam</a:t>
            </a:r>
            <a:r>
              <a:rPr lang="en-IN" sz="1400" dirty="0"/>
              <a:t> - DMK',	</a:t>
            </a:r>
          </a:p>
          <a:p>
            <a:r>
              <a:rPr lang="en-IN" sz="1400" dirty="0"/>
              <a:t>    'Indian Union Muslim League - IUML',</a:t>
            </a:r>
          </a:p>
          <a:p>
            <a:r>
              <a:rPr lang="en-IN" sz="1400" dirty="0"/>
              <a:t>    'Jammu &amp; Kashmir National Conference - JKN',</a:t>
            </a:r>
          </a:p>
          <a:p>
            <a:r>
              <a:rPr lang="en-IN" sz="1400" dirty="0"/>
              <a:t>    'Jharkhand Mukti Morcha - JMM',</a:t>
            </a:r>
          </a:p>
          <a:p>
            <a:r>
              <a:rPr lang="en-IN" sz="1400" dirty="0"/>
              <a:t>    'Kerala Congress - KEC',</a:t>
            </a:r>
          </a:p>
          <a:p>
            <a:r>
              <a:rPr lang="en-IN" sz="1400" dirty="0"/>
              <a:t>    '</a:t>
            </a:r>
            <a:r>
              <a:rPr lang="en-IN" sz="1400" dirty="0" err="1"/>
              <a:t>Marumalarchi</a:t>
            </a:r>
            <a:r>
              <a:rPr lang="en-IN" sz="1400" dirty="0"/>
              <a:t> Dravida </a:t>
            </a:r>
            <a:r>
              <a:rPr lang="en-IN" sz="1400" dirty="0" err="1"/>
              <a:t>Munnetra</a:t>
            </a:r>
            <a:r>
              <a:rPr lang="en-IN" sz="1400" dirty="0"/>
              <a:t> </a:t>
            </a:r>
            <a:r>
              <a:rPr lang="en-IN" sz="1400" dirty="0" err="1"/>
              <a:t>Kazhagam</a:t>
            </a:r>
            <a:r>
              <a:rPr lang="en-IN" sz="1400" dirty="0"/>
              <a:t> - MDMK',</a:t>
            </a:r>
          </a:p>
          <a:p>
            <a:r>
              <a:rPr lang="en-IN" sz="1400" dirty="0"/>
              <a:t>    'Nationalist Congress Party Sharadchandra Pawar - NCPSP',</a:t>
            </a:r>
          </a:p>
          <a:p>
            <a:r>
              <a:rPr lang="en-IN" sz="1400" dirty="0"/>
              <a:t>    '</a:t>
            </a:r>
            <a:r>
              <a:rPr lang="en-IN" sz="1400" dirty="0" err="1"/>
              <a:t>Rashtriya</a:t>
            </a:r>
            <a:r>
              <a:rPr lang="en-IN" sz="1400" dirty="0"/>
              <a:t> Janata Dal - RJD',</a:t>
            </a:r>
          </a:p>
          <a:p>
            <a:r>
              <a:rPr lang="en-IN" sz="1400" dirty="0"/>
              <a:t>    '</a:t>
            </a:r>
            <a:r>
              <a:rPr lang="en-IN" sz="1400" dirty="0" err="1"/>
              <a:t>Rashtriya</a:t>
            </a:r>
            <a:r>
              <a:rPr lang="en-IN" sz="1400" dirty="0"/>
              <a:t> </a:t>
            </a:r>
            <a:r>
              <a:rPr lang="en-IN" sz="1400" dirty="0" err="1"/>
              <a:t>Loktantrik</a:t>
            </a:r>
            <a:r>
              <a:rPr lang="en-IN" sz="1400" dirty="0"/>
              <a:t> Party - RLTP',</a:t>
            </a:r>
          </a:p>
          <a:p>
            <a:r>
              <a:rPr lang="en-IN" sz="1400" dirty="0"/>
              <a:t>    'Revolutionary Socialist Party - RSP',</a:t>
            </a:r>
          </a:p>
          <a:p>
            <a:r>
              <a:rPr lang="en-IN" sz="1400" dirty="0"/>
              <a:t>    'Samajwadi Party - SP',</a:t>
            </a:r>
          </a:p>
          <a:p>
            <a:r>
              <a:rPr lang="en-IN" sz="1400" dirty="0"/>
              <a:t>    'Shiv Sena (Uddhav </a:t>
            </a:r>
            <a:r>
              <a:rPr lang="en-IN" sz="1400" dirty="0" err="1"/>
              <a:t>Balasaheb</a:t>
            </a:r>
            <a:r>
              <a:rPr lang="en-IN" sz="1400" dirty="0"/>
              <a:t> Thackrey) - SHSUBT',</a:t>
            </a:r>
          </a:p>
          <a:p>
            <a:r>
              <a:rPr lang="en-IN" sz="1400" dirty="0"/>
              <a:t>    'Viduthalai </a:t>
            </a:r>
            <a:r>
              <a:rPr lang="en-IN" sz="1400" dirty="0" err="1"/>
              <a:t>Chiruthaigal</a:t>
            </a:r>
            <a:r>
              <a:rPr lang="en-IN" sz="1400" dirty="0"/>
              <a:t> Katchi - VCK'</a:t>
            </a:r>
          </a:p>
          <a:p>
            <a:r>
              <a:rPr lang="en-IN" sz="1400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C7F35-6CCC-6DA4-9EF8-423C8A24AC48}"/>
              </a:ext>
            </a:extLst>
          </p:cNvPr>
          <p:cNvSpPr txBox="1"/>
          <p:nvPr/>
        </p:nvSpPr>
        <p:spPr>
          <a:xfrm>
            <a:off x="7057505" y="1147157"/>
            <a:ext cx="44805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--NDA Allianz</a:t>
            </a:r>
          </a:p>
          <a:p>
            <a:r>
              <a:rPr lang="en-IN" sz="1400" dirty="0"/>
              <a:t>Update </a:t>
            </a:r>
            <a:r>
              <a:rPr lang="en-IN" sz="1400" dirty="0" err="1"/>
              <a:t>Partywise_Results</a:t>
            </a:r>
            <a:endParaRPr lang="en-IN" sz="1400" dirty="0"/>
          </a:p>
          <a:p>
            <a:r>
              <a:rPr lang="en-IN" sz="1400" dirty="0"/>
              <a:t>Set </a:t>
            </a:r>
            <a:r>
              <a:rPr lang="en-IN" sz="1400" dirty="0" err="1"/>
              <a:t>Party_Alliance</a:t>
            </a:r>
            <a:r>
              <a:rPr lang="en-IN" sz="1400" dirty="0"/>
              <a:t> = 'NDA'</a:t>
            </a:r>
          </a:p>
          <a:p>
            <a:r>
              <a:rPr lang="en-IN" sz="1400" dirty="0"/>
              <a:t>Where party In (</a:t>
            </a:r>
          </a:p>
          <a:p>
            <a:r>
              <a:rPr lang="en-IN" sz="1400" dirty="0"/>
              <a:t>    '</a:t>
            </a:r>
            <a:r>
              <a:rPr lang="en-IN" sz="1400" dirty="0" err="1"/>
              <a:t>Bharatiya</a:t>
            </a:r>
            <a:r>
              <a:rPr lang="en-IN" sz="1400" dirty="0"/>
              <a:t> Janata Party - BJP',</a:t>
            </a:r>
          </a:p>
          <a:p>
            <a:r>
              <a:rPr lang="en-IN" sz="1400" dirty="0"/>
              <a:t>    'Telugu Desam - TDP',</a:t>
            </a:r>
          </a:p>
          <a:p>
            <a:r>
              <a:rPr lang="en-IN" sz="1400" dirty="0"/>
              <a:t>    'Janata Dal  (United) - JD(U)',</a:t>
            </a:r>
          </a:p>
          <a:p>
            <a:r>
              <a:rPr lang="en-IN" sz="1400" dirty="0"/>
              <a:t>    'Shiv Sena - SHS',</a:t>
            </a:r>
          </a:p>
          <a:p>
            <a:r>
              <a:rPr lang="en-IN" sz="1400" dirty="0"/>
              <a:t>    'AJSU Party - AJSUP',</a:t>
            </a:r>
          </a:p>
          <a:p>
            <a:r>
              <a:rPr lang="en-IN" sz="1400" dirty="0"/>
              <a:t>    'Apna Dal (</a:t>
            </a:r>
            <a:r>
              <a:rPr lang="en-IN" sz="1400" dirty="0" err="1"/>
              <a:t>Soneylal</a:t>
            </a:r>
            <a:r>
              <a:rPr lang="en-IN" sz="1400" dirty="0"/>
              <a:t>) - ADAL',</a:t>
            </a:r>
          </a:p>
          <a:p>
            <a:r>
              <a:rPr lang="en-IN" sz="1400" dirty="0"/>
              <a:t>    'Asom Gana Parishad - AGP',</a:t>
            </a:r>
          </a:p>
          <a:p>
            <a:r>
              <a:rPr lang="en-IN" sz="1400" dirty="0"/>
              <a:t>    'Hindustani Awam Morcha (Secular) - HAMS',</a:t>
            </a:r>
          </a:p>
          <a:p>
            <a:r>
              <a:rPr lang="en-IN" sz="1400" dirty="0"/>
              <a:t>    '</a:t>
            </a:r>
            <a:r>
              <a:rPr lang="en-IN" sz="1400" dirty="0" err="1"/>
              <a:t>Janasena</a:t>
            </a:r>
            <a:r>
              <a:rPr lang="en-IN" sz="1400" dirty="0"/>
              <a:t> Party - </a:t>
            </a:r>
            <a:r>
              <a:rPr lang="en-IN" sz="1400" dirty="0" err="1"/>
              <a:t>JnP</a:t>
            </a:r>
            <a:r>
              <a:rPr lang="en-IN" sz="1400" dirty="0"/>
              <a:t>',</a:t>
            </a:r>
          </a:p>
          <a:p>
            <a:r>
              <a:rPr lang="en-IN" sz="1400" dirty="0"/>
              <a:t>    'Janata Dal  (Secular) - JD(S)',</a:t>
            </a:r>
          </a:p>
          <a:p>
            <a:r>
              <a:rPr lang="en-IN" sz="1400" dirty="0"/>
              <a:t>    'Lok </a:t>
            </a:r>
            <a:r>
              <a:rPr lang="en-IN" sz="1400" dirty="0" err="1"/>
              <a:t>Janshakti</a:t>
            </a:r>
            <a:r>
              <a:rPr lang="en-IN" sz="1400" dirty="0"/>
              <a:t> Party(Ram Vilas) - LJPRV',</a:t>
            </a:r>
          </a:p>
          <a:p>
            <a:r>
              <a:rPr lang="en-IN" sz="1400" dirty="0"/>
              <a:t>    'Nationalist Congress Party - NCP',</a:t>
            </a:r>
          </a:p>
          <a:p>
            <a:r>
              <a:rPr lang="en-IN" sz="1400" dirty="0"/>
              <a:t>    '</a:t>
            </a:r>
            <a:r>
              <a:rPr lang="en-IN" sz="1400" dirty="0" err="1"/>
              <a:t>Rashtriya</a:t>
            </a:r>
            <a:r>
              <a:rPr lang="en-IN" sz="1400" dirty="0"/>
              <a:t> Lok Dal - RLD',</a:t>
            </a:r>
          </a:p>
          <a:p>
            <a:r>
              <a:rPr lang="en-IN" sz="1400" dirty="0"/>
              <a:t>    'Sikkim </a:t>
            </a:r>
            <a:r>
              <a:rPr lang="en-IN" sz="1400" dirty="0" err="1"/>
              <a:t>Krantikari</a:t>
            </a:r>
            <a:r>
              <a:rPr lang="en-IN" sz="1400" dirty="0"/>
              <a:t> Morcha - SKM'</a:t>
            </a:r>
          </a:p>
          <a:p>
            <a:r>
              <a:rPr lang="en-IN" sz="1400" dirty="0"/>
              <a:t>);</a:t>
            </a:r>
          </a:p>
          <a:p>
            <a:r>
              <a:rPr lang="en-IN" sz="1400" dirty="0"/>
              <a:t>--Other</a:t>
            </a:r>
          </a:p>
          <a:p>
            <a:r>
              <a:rPr lang="en-IN" sz="1400" dirty="0"/>
              <a:t>Update </a:t>
            </a:r>
            <a:r>
              <a:rPr lang="en-IN" sz="1400" dirty="0" err="1"/>
              <a:t>Partywise_Results</a:t>
            </a:r>
            <a:endParaRPr lang="en-IN" sz="1400" dirty="0"/>
          </a:p>
          <a:p>
            <a:r>
              <a:rPr lang="en-IN" sz="1400" dirty="0"/>
              <a:t>Set </a:t>
            </a:r>
            <a:r>
              <a:rPr lang="en-IN" sz="1400" dirty="0" err="1"/>
              <a:t>Party_Alliance</a:t>
            </a:r>
            <a:r>
              <a:rPr lang="en-IN" sz="1400" dirty="0"/>
              <a:t> = 'Other'</a:t>
            </a:r>
          </a:p>
          <a:p>
            <a:r>
              <a:rPr lang="en-IN" sz="1400" dirty="0"/>
              <a:t>Where </a:t>
            </a:r>
            <a:r>
              <a:rPr lang="en-IN" sz="1400" dirty="0" err="1"/>
              <a:t>Party_Alliance</a:t>
            </a:r>
            <a:r>
              <a:rPr lang="en-IN" sz="1400" dirty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1563944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1040</TotalTime>
  <Words>1563</Words>
  <Application>Microsoft Office PowerPoint</Application>
  <PresentationFormat>Widescreen</PresentationFormat>
  <Paragraphs>224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Indian election Result</vt:lpstr>
      <vt:lpstr>PowerPoint Presentation</vt:lpstr>
      <vt:lpstr>--1. Find the total no. of seats?</vt:lpstr>
      <vt:lpstr>--2. What is the total number of seats available for elections in each state</vt:lpstr>
      <vt:lpstr>--3.Total Seats Won by NDA Allianz</vt:lpstr>
      <vt:lpstr>--4.Seats Won by NDA Allianz Parties</vt:lpstr>
      <vt:lpstr>--5. Total Seats Won by I.N.D.I.A. Allianz</vt:lpstr>
      <vt:lpstr>--6. Seats Won by I.N.D.I.A. Allianz Parties</vt:lpstr>
      <vt:lpstr>--7. Add new column field in table partywise_results to get the Party Allianz as NDA, I.N.D.I.A and OTHER</vt:lpstr>
      <vt:lpstr>--8.Which party alliance (NDA, I.N.D.I.A, or OTHER) won the most seats across all states?</vt:lpstr>
      <vt:lpstr>--9.What is the distribution of EVM votes versus postal votes for candidates in a specific constituency?</vt:lpstr>
      <vt:lpstr>--10. Which candidate received the highest number of EVM votes in each constituency (Top 10)?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rajat saxena</dc:creator>
  <cp:lastModifiedBy>rajat saxena</cp:lastModifiedBy>
  <cp:revision>2</cp:revision>
  <dcterms:created xsi:type="dcterms:W3CDTF">2025-05-15T11:21:25Z</dcterms:created>
  <dcterms:modified xsi:type="dcterms:W3CDTF">2025-05-16T04:41:58Z</dcterms:modified>
</cp:coreProperties>
</file>