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D681-D81E-49AD-BF8B-84E1AB5B48D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684-0D15-4AAB-B834-53431762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74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D681-D81E-49AD-BF8B-84E1AB5B48D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684-0D15-4AAB-B834-53431762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00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D681-D81E-49AD-BF8B-84E1AB5B48D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684-0D15-4AAB-B834-53431762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46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D681-D81E-49AD-BF8B-84E1AB5B48D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684-0D15-4AAB-B834-5343176232E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1525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D681-D81E-49AD-BF8B-84E1AB5B48D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684-0D15-4AAB-B834-53431762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580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D681-D81E-49AD-BF8B-84E1AB5B48D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684-0D15-4AAB-B834-53431762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99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D681-D81E-49AD-BF8B-84E1AB5B48D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684-0D15-4AAB-B834-53431762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257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D681-D81E-49AD-BF8B-84E1AB5B48D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684-0D15-4AAB-B834-53431762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49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D681-D81E-49AD-BF8B-84E1AB5B48D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684-0D15-4AAB-B834-53431762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4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D681-D81E-49AD-BF8B-84E1AB5B48D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684-0D15-4AAB-B834-53431762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77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D681-D81E-49AD-BF8B-84E1AB5B48D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684-0D15-4AAB-B834-53431762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70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D681-D81E-49AD-BF8B-84E1AB5B48D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684-0D15-4AAB-B834-53431762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44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D681-D81E-49AD-BF8B-84E1AB5B48D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684-0D15-4AAB-B834-53431762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24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D681-D81E-49AD-BF8B-84E1AB5B48D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684-0D15-4AAB-B834-53431762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6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D681-D81E-49AD-BF8B-84E1AB5B48D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684-0D15-4AAB-B834-53431762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99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D681-D81E-49AD-BF8B-84E1AB5B48D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684-0D15-4AAB-B834-53431762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68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D681-D81E-49AD-BF8B-84E1AB5B48D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5684-0D15-4AAB-B834-53431762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47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4D681-D81E-49AD-BF8B-84E1AB5B48D7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5684-0D15-4AAB-B834-53431762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795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2134-8F7B-E79B-90AE-2D633D492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5634" y="1729046"/>
            <a:ext cx="4500731" cy="1174087"/>
          </a:xfrm>
        </p:spPr>
        <p:txBody>
          <a:bodyPr>
            <a:normAutofit/>
          </a:bodyPr>
          <a:lstStyle/>
          <a:p>
            <a:r>
              <a:rPr lang="en-US" sz="6000" dirty="0"/>
              <a:t>Ola ride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91A03-C4FF-A6E1-F431-C43E08A63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0969" y="3227965"/>
            <a:ext cx="3650062" cy="1044777"/>
          </a:xfrm>
        </p:spPr>
        <p:txBody>
          <a:bodyPr>
            <a:normAutofit/>
          </a:bodyPr>
          <a:lstStyle/>
          <a:p>
            <a:r>
              <a:rPr lang="en-US" sz="4000" b="1" dirty="0"/>
              <a:t>SQL Project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28575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2A4F-E55E-EAC3-9AEC-7E3231F9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501536"/>
            <a:ext cx="4763192" cy="878378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tx1">
                    <a:lumMod val="95000"/>
                  </a:schemeClr>
                </a:solidFill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Retrieve all successful bookings:</a:t>
            </a:r>
            <a:br>
              <a:rPr lang="en-IN" sz="2000" dirty="0">
                <a:solidFill>
                  <a:schemeClr val="tx1">
                    <a:lumMod val="9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8B148C-CB6D-324A-0516-A20C98E0A3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676996" y="1455343"/>
            <a:ext cx="3139440" cy="15461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C33A2-B6E6-E3CD-68E4-847DF115ADB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19697" y="1596044"/>
            <a:ext cx="3437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Aft>
                <a:spcPts val="1000"/>
              </a:spcAft>
              <a:buNone/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IN" sz="1800" dirty="0" err="1">
                <a:solidFill>
                  <a:schemeClr val="tx1">
                    <a:lumMod val="9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ride_data</a:t>
            </a:r>
            <a:b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sz="1800" dirty="0" err="1">
                <a:solidFill>
                  <a:schemeClr val="tx1">
                    <a:lumMod val="9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booking_status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 'Success';</a:t>
            </a:r>
            <a:endParaRPr lang="en-IN" sz="1800" dirty="0">
              <a:solidFill>
                <a:schemeClr val="tx1">
                  <a:lumMod val="9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7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A94E-C2BD-14E7-A14B-943B2156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77339"/>
            <a:ext cx="10353761" cy="132632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 the average ride distance for each vehicle type: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D05ECF-0213-06D6-A97C-90348AB012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6385" y="1747320"/>
            <a:ext cx="6614159" cy="15461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FFBAB-251E-299F-7354-AB618A160DC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152996" y="1920240"/>
            <a:ext cx="6209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Vehicle_Type</a:t>
            </a:r>
            <a:r>
              <a:rPr lang="en-US" dirty="0"/>
              <a:t>,</a:t>
            </a:r>
          </a:p>
          <a:p>
            <a:r>
              <a:rPr lang="en-US" dirty="0"/>
              <a:t>Round(Avg(</a:t>
            </a:r>
            <a:r>
              <a:rPr lang="en-US" dirty="0" err="1"/>
              <a:t>Ride_Distance</a:t>
            </a:r>
            <a:r>
              <a:rPr lang="en-US" dirty="0"/>
              <a:t>) ::numeric,2) as </a:t>
            </a:r>
            <a:r>
              <a:rPr lang="en-US" dirty="0" err="1"/>
              <a:t>Avg_Distance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Ride_Data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Vehicle_Type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754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BD8E-1EDB-77FC-0530-9009C517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5" y="77585"/>
            <a:ext cx="10353761" cy="1326321"/>
          </a:xfrm>
        </p:spPr>
        <p:txBody>
          <a:bodyPr/>
          <a:lstStyle/>
          <a:p>
            <a:r>
              <a:rPr lang="en-US" dirty="0"/>
              <a:t>Get the total number of cancelled rides by customers: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E6B2F0-C522-A3EA-FD54-7654B9B347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77985" y="1916391"/>
            <a:ext cx="4685607" cy="15461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14A47-7A6E-6D6A-CD41-05727A145C9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60866" y="2227810"/>
            <a:ext cx="4829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Count(*) From </a:t>
            </a:r>
            <a:r>
              <a:rPr lang="en-US" dirty="0" err="1"/>
              <a:t>Ride_Data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Booking_Status</a:t>
            </a:r>
            <a:r>
              <a:rPr lang="en-US" dirty="0"/>
              <a:t> = ‘Cancelled by Customer’;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97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4880-D546-3AF1-A9E8-B691EC4AF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7462"/>
            <a:ext cx="10353761" cy="1326321"/>
          </a:xfrm>
        </p:spPr>
        <p:txBody>
          <a:bodyPr/>
          <a:lstStyle/>
          <a:p>
            <a:r>
              <a:rPr lang="en-US" dirty="0"/>
              <a:t>List the top 5 customers who booked the highest number of rides: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D289FC-02C0-A8B5-A843-C8C5EC2DC0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38399" y="1988388"/>
            <a:ext cx="6722225" cy="15461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C5D4B-902F-E6A9-6F04-14EA11515DC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51513" y="2161308"/>
            <a:ext cx="6267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Customer_Id</a:t>
            </a:r>
            <a:r>
              <a:rPr lang="en-US" dirty="0"/>
              <a:t>, Count(</a:t>
            </a:r>
            <a:r>
              <a:rPr lang="en-US" dirty="0" err="1"/>
              <a:t>Booking_Id</a:t>
            </a:r>
            <a:r>
              <a:rPr lang="en-US" dirty="0"/>
              <a:t>) as </a:t>
            </a:r>
            <a:r>
              <a:rPr lang="en-US" dirty="0" err="1"/>
              <a:t>Total_Rides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Ride_Data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Customer_Id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Total_Rides</a:t>
            </a:r>
            <a:r>
              <a:rPr lang="en-US" dirty="0"/>
              <a:t> Desc Limit 5;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17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56C1-21EE-3746-3EEC-DC3AB5F8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" y="169026"/>
            <a:ext cx="11903826" cy="1326321"/>
          </a:xfrm>
        </p:spPr>
        <p:txBody>
          <a:bodyPr>
            <a:normAutofit fontScale="90000"/>
          </a:bodyPr>
          <a:lstStyle/>
          <a:p>
            <a:r>
              <a:rPr lang="en-US" dirty="0"/>
              <a:t>Get the number of rides cancelled by drivers due to personal &amp; Car-related Issues: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A72417-04A4-A490-6900-57313407E97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30333" y="1974582"/>
            <a:ext cx="6614161" cy="15461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967F7-ECDC-D16E-A2C9-8AB69BBB3E4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68385" y="2286001"/>
            <a:ext cx="6176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Count(*) From </a:t>
            </a:r>
            <a:r>
              <a:rPr lang="en-US" dirty="0" err="1"/>
              <a:t>Ride_Data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Reason_for_Cancelling_By_Driver</a:t>
            </a:r>
            <a:r>
              <a:rPr lang="en-US" dirty="0"/>
              <a:t> = ‘Personal &amp; Car related issues;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80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AEC0-0439-0505-C5DF-F77E05F4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050" y="335280"/>
            <a:ext cx="10657521" cy="1335578"/>
          </a:xfrm>
        </p:spPr>
        <p:txBody>
          <a:bodyPr>
            <a:normAutofit fontScale="90000"/>
          </a:bodyPr>
          <a:lstStyle/>
          <a:p>
            <a:r>
              <a:rPr lang="en-US" dirty="0"/>
              <a:t>Find the maximum and minimum driver ratings for prime sedan bookings: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8EDAC0-DB9B-F26D-ECE8-C8B8277027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79715" y="1920241"/>
            <a:ext cx="5092931" cy="22610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63084-A3AD-C9C9-DFCF-5FC4C2113BF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217026" y="1978429"/>
            <a:ext cx="40898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</a:t>
            </a:r>
          </a:p>
          <a:p>
            <a:r>
              <a:rPr lang="en-US" dirty="0"/>
              <a:t>Max(</a:t>
            </a:r>
            <a:r>
              <a:rPr lang="en-US" dirty="0" err="1"/>
              <a:t>Driver_Ratings</a:t>
            </a:r>
            <a:r>
              <a:rPr lang="en-US" dirty="0"/>
              <a:t>) as </a:t>
            </a:r>
            <a:r>
              <a:rPr lang="en-US" dirty="0" err="1"/>
              <a:t>Max_Rating</a:t>
            </a:r>
            <a:r>
              <a:rPr lang="en-US" dirty="0"/>
              <a:t>,</a:t>
            </a:r>
          </a:p>
          <a:p>
            <a:r>
              <a:rPr lang="en-US" dirty="0"/>
              <a:t>Min(</a:t>
            </a:r>
            <a:r>
              <a:rPr lang="en-US" dirty="0" err="1"/>
              <a:t>Driver_Ratings</a:t>
            </a:r>
            <a:r>
              <a:rPr lang="en-US" dirty="0"/>
              <a:t>) as </a:t>
            </a:r>
            <a:r>
              <a:rPr lang="en-US" dirty="0" err="1"/>
              <a:t>Min_Rating</a:t>
            </a:r>
            <a:r>
              <a:rPr lang="en-US" dirty="0"/>
              <a:t>,</a:t>
            </a:r>
          </a:p>
          <a:p>
            <a:r>
              <a:rPr lang="en-US" dirty="0"/>
              <a:t>From </a:t>
            </a:r>
            <a:r>
              <a:rPr lang="en-US" dirty="0" err="1"/>
              <a:t>Ride_Data</a:t>
            </a:r>
            <a:endParaRPr lang="en-US" dirty="0"/>
          </a:p>
          <a:p>
            <a:r>
              <a:rPr lang="en-US" dirty="0"/>
              <a:t>Where</a:t>
            </a:r>
          </a:p>
          <a:p>
            <a:r>
              <a:rPr lang="en-US" dirty="0" err="1"/>
              <a:t>Vehicle_Type</a:t>
            </a:r>
            <a:r>
              <a:rPr lang="en-US" dirty="0"/>
              <a:t> = ‘Prime Sedan’</a:t>
            </a:r>
          </a:p>
          <a:p>
            <a:r>
              <a:rPr lang="en-US" dirty="0"/>
              <a:t>And </a:t>
            </a:r>
            <a:r>
              <a:rPr lang="en-US" dirty="0" err="1"/>
              <a:t>Driver_Ratings</a:t>
            </a:r>
            <a:r>
              <a:rPr lang="en-US" dirty="0"/>
              <a:t> is Not Null;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620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30DA-43BD-71E5-543D-B587F93B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0466"/>
            <a:ext cx="10353761" cy="1326321"/>
          </a:xfrm>
        </p:spPr>
        <p:txBody>
          <a:bodyPr/>
          <a:lstStyle/>
          <a:p>
            <a:r>
              <a:rPr lang="en-US" dirty="0"/>
              <a:t>Find the average customer rating per vehicle type: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D80B2E-3AB3-66F7-ADA3-003FD71A45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54283" y="2103736"/>
            <a:ext cx="5284124" cy="20193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0C8A7-88E2-53EE-625D-BECE5B1D51B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017521" y="2186247"/>
            <a:ext cx="5162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Vehicle_Type</a:t>
            </a:r>
            <a:r>
              <a:rPr lang="en-US" dirty="0"/>
              <a:t>,</a:t>
            </a:r>
          </a:p>
          <a:p>
            <a:r>
              <a:rPr lang="en-US" dirty="0"/>
              <a:t>Round(Avg(</a:t>
            </a:r>
            <a:r>
              <a:rPr lang="en-US" dirty="0" err="1"/>
              <a:t>Customer_Rating</a:t>
            </a:r>
            <a:r>
              <a:rPr lang="en-US" dirty="0"/>
              <a:t>)::numeric,2) as </a:t>
            </a:r>
            <a:r>
              <a:rPr lang="en-US" dirty="0" err="1"/>
              <a:t>Avg_Customer_Rating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Ride_Data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Customer_Rating</a:t>
            </a:r>
            <a:r>
              <a:rPr lang="en-US" dirty="0"/>
              <a:t> is Not Null</a:t>
            </a:r>
          </a:p>
          <a:p>
            <a:r>
              <a:rPr lang="en-US" dirty="0"/>
              <a:t>Group By </a:t>
            </a:r>
            <a:r>
              <a:rPr lang="en-US" dirty="0" err="1"/>
              <a:t>Vehicle_Type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3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CA3B-1AE0-F19B-7FDF-589A70E2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02029"/>
            <a:ext cx="10353761" cy="1326321"/>
          </a:xfrm>
        </p:spPr>
        <p:txBody>
          <a:bodyPr/>
          <a:lstStyle/>
          <a:p>
            <a:r>
              <a:rPr lang="en-US" dirty="0"/>
              <a:t>Calculate the total booking value of rides completed successfully: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8B2F4B-36C9-55D4-C534-F4A56D3BD98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04160" y="2302625"/>
            <a:ext cx="4760422" cy="197011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C3F13-C760-7E81-C2DE-21A6674501B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333404" y="2394065"/>
            <a:ext cx="40981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</a:t>
            </a:r>
          </a:p>
          <a:p>
            <a:r>
              <a:rPr lang="en-US" dirty="0"/>
              <a:t>Round(Sum(</a:t>
            </a:r>
            <a:r>
              <a:rPr lang="en-US" dirty="0" err="1"/>
              <a:t>Booking_Value</a:t>
            </a:r>
            <a:r>
              <a:rPr lang="en-US" dirty="0"/>
              <a:t>)::numeric,2) as </a:t>
            </a:r>
            <a:r>
              <a:rPr lang="en-US" dirty="0" err="1"/>
              <a:t>Total_Booking_Value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Ride_Data</a:t>
            </a:r>
            <a:endParaRPr lang="en-US" dirty="0"/>
          </a:p>
          <a:p>
            <a:r>
              <a:rPr lang="en-US" dirty="0"/>
              <a:t>Where</a:t>
            </a:r>
          </a:p>
          <a:p>
            <a:r>
              <a:rPr lang="en-US" dirty="0" err="1"/>
              <a:t>Booking_Status</a:t>
            </a:r>
            <a:r>
              <a:rPr lang="en-US" dirty="0"/>
              <a:t> = ‘Success’;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537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32</TotalTime>
  <Words>328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 Narrow</vt:lpstr>
      <vt:lpstr>Arial</vt:lpstr>
      <vt:lpstr>Bookman Old Style</vt:lpstr>
      <vt:lpstr>Calibri</vt:lpstr>
      <vt:lpstr>Rockwell</vt:lpstr>
      <vt:lpstr>Times New Roman</vt:lpstr>
      <vt:lpstr>Damask</vt:lpstr>
      <vt:lpstr>Ola ride</vt:lpstr>
      <vt:lpstr>1. Retrieve all successful bookings: </vt:lpstr>
      <vt:lpstr>Find the average ride distance for each vehicle type:</vt:lpstr>
      <vt:lpstr>Get the total number of cancelled rides by customers:</vt:lpstr>
      <vt:lpstr>List the top 5 customers who booked the highest number of rides:</vt:lpstr>
      <vt:lpstr>Get the number of rides cancelled by drivers due to personal &amp; Car-related Issues:</vt:lpstr>
      <vt:lpstr>Find the maximum and minimum driver ratings for prime sedan bookings: </vt:lpstr>
      <vt:lpstr>Find the average customer rating per vehicle type:</vt:lpstr>
      <vt:lpstr>Calculate the total booking value of rides completed successfully: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rajat saxena</dc:creator>
  <cp:lastModifiedBy>rajat saxena</cp:lastModifiedBy>
  <cp:revision>1</cp:revision>
  <dcterms:created xsi:type="dcterms:W3CDTF">2025-05-13T09:42:13Z</dcterms:created>
  <dcterms:modified xsi:type="dcterms:W3CDTF">2025-05-13T10:14:36Z</dcterms:modified>
</cp:coreProperties>
</file>