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68" r:id="rId6"/>
    <p:sldId id="269" r:id="rId7"/>
    <p:sldId id="271" r:id="rId8"/>
    <p:sldId id="272" r:id="rId9"/>
    <p:sldId id="273" r:id="rId10"/>
    <p:sldId id="274"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78" d="100"/>
          <a:sy n="78" d="100"/>
        </p:scale>
        <p:origin x="43" y="125"/>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4/24/2023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41742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899188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104392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88734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4/24/2023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4/24/2023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4/24/2023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4/24/2023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4/24/2023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4/24/2023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4/24/2023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4/24/2023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4/24/2023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4/24/2023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4/24/2023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4/24/2023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COVID-19 DASHBOARD</a:t>
            </a:r>
            <a:br>
              <a:rPr lang="en-US" sz="4400" dirty="0">
                <a:latin typeface="Franklin Gothic Book" panose="020B0503020102020204" pitchFamily="34" charset="0"/>
                <a:cs typeface="Segoe UI" panose="020B0502040204020203" pitchFamily="34" charset="0"/>
              </a:rPr>
            </a:br>
            <a:r>
              <a:rPr lang="en-US" sz="4400" dirty="0">
                <a:latin typeface="Franklin Gothic Book" panose="020B0503020102020204" pitchFamily="34" charset="0"/>
                <a:cs typeface="Segoe UI" panose="020B0502040204020203" pitchFamily="34" charset="0"/>
              </a:rPr>
              <a:t>POWER BI</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a:latin typeface="Franklin Gothic Book" panose="020B0503020102020204" pitchFamily="34" charset="0"/>
              </a:rPr>
              <a:t>BY SARTHAK TYAGI</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D56036A5-BA3F-FA5A-0CBC-8E7A8E63E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83" y="3003598"/>
            <a:ext cx="2980180" cy="3689829"/>
          </a:xfrm>
          <a:prstGeom prst="rect">
            <a:avLst/>
          </a:prstGeom>
        </p:spPr>
      </p:pic>
      <p:pic>
        <p:nvPicPr>
          <p:cNvPr id="13" name="Picture 12">
            <a:extLst>
              <a:ext uri="{FF2B5EF4-FFF2-40B4-BE49-F238E27FC236}">
                <a16:creationId xmlns:a16="http://schemas.microsoft.com/office/drawing/2014/main" id="{B06B44A2-8554-2059-2C19-59DCE3898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4529" y="164573"/>
            <a:ext cx="3521793" cy="2490411"/>
          </a:xfrm>
          <a:prstGeom prst="rect">
            <a:avLst/>
          </a:prstGeom>
        </p:spPr>
      </p:pic>
      <p:pic>
        <p:nvPicPr>
          <p:cNvPr id="15" name="Picture Placeholder 23" descr="Illustration of a boy wearing a face mask">
            <a:extLst>
              <a:ext uri="{FF2B5EF4-FFF2-40B4-BE49-F238E27FC236}">
                <a16:creationId xmlns:a16="http://schemas.microsoft.com/office/drawing/2014/main" id="{DDC1705E-20BC-6A45-1CAB-123511D7A3A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5467708" y="804122"/>
            <a:ext cx="2852927" cy="2852927"/>
          </a:xfrm>
          <a:prstGeom prst="rect">
            <a:avLst/>
          </a:prstGeom>
        </p:spPr>
      </p:pic>
      <p:pic>
        <p:nvPicPr>
          <p:cNvPr id="17" name="Picture 16">
            <a:extLst>
              <a:ext uri="{FF2B5EF4-FFF2-40B4-BE49-F238E27FC236}">
                <a16:creationId xmlns:a16="http://schemas.microsoft.com/office/drawing/2014/main" id="{44479C79-AE70-5C02-A8A5-6DC345DE2A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9669" y="239131"/>
            <a:ext cx="1807442" cy="1813467"/>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pPr algn="ctr"/>
            <a:r>
              <a:rPr lang="en-US" b="1" dirty="0">
                <a:latin typeface="Franklin Gothic Book" panose="020B0503020102020204" pitchFamily="34" charset="0"/>
                <a:cs typeface="Segoe UI" panose="020B0502040204020203" pitchFamily="34" charset="0"/>
              </a:rPr>
              <a:t>COVID-19 DASHBOARD</a:t>
            </a:r>
          </a:p>
        </p:txBody>
      </p:sp>
      <p:sp>
        <p:nvSpPr>
          <p:cNvPr id="7" name="TextBox 6">
            <a:extLst>
              <a:ext uri="{FF2B5EF4-FFF2-40B4-BE49-F238E27FC236}">
                <a16:creationId xmlns:a16="http://schemas.microsoft.com/office/drawing/2014/main" id="{E5564556-59F0-4D0A-A6CD-ADF8F4D7428B}"/>
              </a:ext>
            </a:extLst>
          </p:cNvPr>
          <p:cNvSpPr txBox="1"/>
          <p:nvPr/>
        </p:nvSpPr>
        <p:spPr>
          <a:xfrm>
            <a:off x="525097" y="1156864"/>
            <a:ext cx="11141805" cy="5016758"/>
          </a:xfrm>
          <a:prstGeom prst="rect">
            <a:avLst/>
          </a:prstGeom>
          <a:noFill/>
        </p:spPr>
        <p:txBody>
          <a:bodyPr wrap="square" rtlCol="0">
            <a:spAutoFit/>
          </a:bodyPr>
          <a:lstStyle/>
          <a:p>
            <a:pPr algn="l"/>
            <a:r>
              <a:rPr lang="en-US" sz="2000" b="0" i="0" dirty="0">
                <a:solidFill>
                  <a:srgbClr val="374151"/>
                </a:solidFill>
                <a:effectLst/>
                <a:latin typeface="Arial" panose="020B0604020202020204" pitchFamily="34" charset="0"/>
                <a:cs typeface="Arial" panose="020B0604020202020204" pitchFamily="34" charset="0"/>
              </a:rPr>
              <a:t>Objective: The objective of this project is to develop a dashboard that provides real-time data and analysis of the Covid-19 pandemic. The dashboard aims to provide users with up-to-date information on the spread of the virus, including the number of cases, deaths, recoveries, and active cases.</a:t>
            </a:r>
          </a:p>
          <a:p>
            <a:pPr algn="l"/>
            <a:endParaRPr lang="en-US" sz="2000" b="0" i="0" dirty="0">
              <a:solidFill>
                <a:srgbClr val="374151"/>
              </a:solidFill>
              <a:effectLst/>
              <a:latin typeface="Arial" panose="020B0604020202020204" pitchFamily="34" charset="0"/>
              <a:cs typeface="Arial" panose="020B0604020202020204" pitchFamily="34" charset="0"/>
            </a:endParaRPr>
          </a:p>
          <a:p>
            <a:pPr algn="l"/>
            <a:r>
              <a:rPr lang="en-US" sz="2000" b="0" i="0" dirty="0">
                <a:solidFill>
                  <a:srgbClr val="374151"/>
                </a:solidFill>
                <a:effectLst/>
                <a:latin typeface="Arial" panose="020B0604020202020204" pitchFamily="34" charset="0"/>
                <a:cs typeface="Arial" panose="020B0604020202020204" pitchFamily="34" charset="0"/>
              </a:rPr>
              <a:t>Methodology: The dashboard has been developed using Power BI. The project uses data from the World Health Organization data repository to populate the dashboard.</a:t>
            </a:r>
          </a:p>
          <a:p>
            <a:pPr algn="l"/>
            <a:endParaRPr lang="en-US" sz="2000" dirty="0">
              <a:solidFill>
                <a:srgbClr val="374151"/>
              </a:solidFill>
              <a:latin typeface="Arial" panose="020B0604020202020204" pitchFamily="34" charset="0"/>
              <a:cs typeface="Arial" panose="020B0604020202020204" pitchFamily="34" charset="0"/>
            </a:endParaRPr>
          </a:p>
          <a:p>
            <a:pPr algn="l"/>
            <a:r>
              <a:rPr lang="en-US" sz="2000" b="0" i="0" dirty="0">
                <a:solidFill>
                  <a:srgbClr val="374151"/>
                </a:solidFill>
                <a:effectLst/>
                <a:latin typeface="Arial" panose="020B0604020202020204" pitchFamily="34" charset="0"/>
                <a:cs typeface="Arial" panose="020B0604020202020204" pitchFamily="34" charset="0"/>
              </a:rPr>
              <a:t>Features: The dashboard includes several features that allow users to interact with the data and analyze it in different ways. These features include:</a:t>
            </a:r>
          </a:p>
          <a:p>
            <a:pPr algn="l"/>
            <a:endParaRPr lang="en-US" sz="2000" b="0" i="0" dirty="0">
              <a:solidFill>
                <a:srgbClr val="37415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World Map: A world map that shows the number of cases in each country.</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Total Cases: KPIs to show the number of cases and deaths.</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Mortality Rate: KPI to show the percentage of cases that result in death.</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Top 5 Countries: A funnel that shows the top 5 countries with the best vaccination coverage per 100 Population.</a:t>
            </a:r>
          </a:p>
        </p:txBody>
      </p:sp>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45361F8-1918-5DC7-9D52-6B8F7F5663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023" y="319768"/>
            <a:ext cx="7237589" cy="5034179"/>
          </a:xfrm>
          <a:prstGeom prst="rect">
            <a:avLst/>
          </a:prstGeom>
        </p:spPr>
      </p:pic>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1827387" y="5589530"/>
            <a:ext cx="8260860" cy="830997"/>
          </a:xfrm>
          <a:prstGeom prst="rect">
            <a:avLst/>
          </a:prstGeom>
          <a:noFill/>
        </p:spPr>
        <p:txBody>
          <a:bodyPr wrap="square" rtlCol="0">
            <a:spAutoFit/>
          </a:bodyPr>
          <a:lstStyle/>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I first analyze total cases, total deaths, vaccinated population, mortality rate &amp; cases per lakh population.</a:t>
            </a:r>
          </a:p>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I found out USA, India, and Brazil are the top 3 countries in terms of total Cases.</a:t>
            </a:r>
          </a:p>
        </p:txBody>
      </p:sp>
      <p:sp>
        <p:nvSpPr>
          <p:cNvPr id="7" name="Oval 6">
            <a:extLst>
              <a:ext uri="{FF2B5EF4-FFF2-40B4-BE49-F238E27FC236}">
                <a16:creationId xmlns:a16="http://schemas.microsoft.com/office/drawing/2014/main" id="{80E468E0-1E2D-4439-A9A0-6DAD141DA9B9}"/>
              </a:ext>
            </a:extLst>
          </p:cNvPr>
          <p:cNvSpPr/>
          <p:nvPr/>
        </p:nvSpPr>
        <p:spPr>
          <a:xfrm>
            <a:off x="1925514" y="186233"/>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7789CF-7D37-2656-1B9C-6B7C4FD5B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305" y="358815"/>
            <a:ext cx="10523390" cy="3933743"/>
          </a:xfrm>
          <a:prstGeom prst="rect">
            <a:avLst/>
          </a:prstGeom>
        </p:spPr>
      </p:pic>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1827387" y="4881607"/>
            <a:ext cx="8260860" cy="1077218"/>
          </a:xfrm>
          <a:prstGeom prst="rect">
            <a:avLst/>
          </a:prstGeom>
          <a:noFill/>
        </p:spPr>
        <p:txBody>
          <a:bodyPr wrap="square" rtlCol="0">
            <a:spAutoFit/>
          </a:bodyPr>
          <a:lstStyle/>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In this section, I analyzed the future trend of total cases and deaths. I found out that as cases are decreasing, the number of deaths has also decreased.</a:t>
            </a:r>
          </a:p>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We can conclude that Virus is not mutating anymore to severe versions and total cases &amp; death are proportional to each other.</a:t>
            </a:r>
          </a:p>
        </p:txBody>
      </p:sp>
      <p:sp>
        <p:nvSpPr>
          <p:cNvPr id="7" name="Oval 6">
            <a:extLst>
              <a:ext uri="{FF2B5EF4-FFF2-40B4-BE49-F238E27FC236}">
                <a16:creationId xmlns:a16="http://schemas.microsoft.com/office/drawing/2014/main" id="{80E468E0-1E2D-4439-A9A0-6DAD141DA9B9}"/>
              </a:ext>
            </a:extLst>
          </p:cNvPr>
          <p:cNvSpPr/>
          <p:nvPr/>
        </p:nvSpPr>
        <p:spPr>
          <a:xfrm>
            <a:off x="541228" y="149502"/>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213043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A40A16-8A1B-B6F5-185E-DAC7284AE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228" y="437472"/>
            <a:ext cx="11378649" cy="2991528"/>
          </a:xfrm>
          <a:prstGeom prst="rect">
            <a:avLst/>
          </a:prstGeom>
        </p:spPr>
      </p:pic>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1817554" y="4232678"/>
            <a:ext cx="8260860" cy="1077218"/>
          </a:xfrm>
          <a:prstGeom prst="rect">
            <a:avLst/>
          </a:prstGeom>
          <a:noFill/>
        </p:spPr>
        <p:txBody>
          <a:bodyPr wrap="square" rtlCol="0">
            <a:spAutoFit/>
          </a:bodyPr>
          <a:lstStyle/>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In this section, I tried to analyze whether the vaccines are helping us or not and I found out that as the vaccination drive around the world increases the deaths have decreased significantly.</a:t>
            </a:r>
          </a:p>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We can further conclude that vaccines are working as expected.</a:t>
            </a:r>
          </a:p>
        </p:txBody>
      </p:sp>
      <p:sp>
        <p:nvSpPr>
          <p:cNvPr id="7" name="Oval 6">
            <a:extLst>
              <a:ext uri="{FF2B5EF4-FFF2-40B4-BE49-F238E27FC236}">
                <a16:creationId xmlns:a16="http://schemas.microsoft.com/office/drawing/2014/main" id="{80E468E0-1E2D-4439-A9A0-6DAD141DA9B9}"/>
              </a:ext>
            </a:extLst>
          </p:cNvPr>
          <p:cNvSpPr/>
          <p:nvPr/>
        </p:nvSpPr>
        <p:spPr>
          <a:xfrm>
            <a:off x="317957" y="14950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131949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0E59E28-33D8-97DA-37AD-BFAB5D7EA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439" y="341326"/>
            <a:ext cx="11470485" cy="2755836"/>
          </a:xfrm>
          <a:prstGeom prst="rect">
            <a:avLst/>
          </a:prstGeom>
        </p:spPr>
      </p:pic>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1965570" y="3947542"/>
            <a:ext cx="8260860" cy="830997"/>
          </a:xfrm>
          <a:prstGeom prst="rect">
            <a:avLst/>
          </a:prstGeom>
          <a:noFill/>
        </p:spPr>
        <p:txBody>
          <a:bodyPr wrap="square" rtlCol="0">
            <a:spAutoFit/>
          </a:bodyPr>
          <a:lstStyle/>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In this section, I tried to find countries that are doing great in terms of vaccination.</a:t>
            </a:r>
          </a:p>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We can further conclude that China, Brazil, India, the USA, and Indonesia are the top 5 counties in terms of vaccine doses administered per 100 Population.</a:t>
            </a:r>
          </a:p>
        </p:txBody>
      </p:sp>
      <p:sp>
        <p:nvSpPr>
          <p:cNvPr id="7" name="Oval 6">
            <a:extLst>
              <a:ext uri="{FF2B5EF4-FFF2-40B4-BE49-F238E27FC236}">
                <a16:creationId xmlns:a16="http://schemas.microsoft.com/office/drawing/2014/main" id="{80E468E0-1E2D-4439-A9A0-6DAD141DA9B9}"/>
              </a:ext>
            </a:extLst>
          </p:cNvPr>
          <p:cNvSpPr/>
          <p:nvPr/>
        </p:nvSpPr>
        <p:spPr>
          <a:xfrm>
            <a:off x="317957" y="14950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211943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pPr algn="ctr"/>
            <a:r>
              <a:rPr lang="en-US" b="1" dirty="0">
                <a:latin typeface="Franklin Gothic Book" panose="020B0503020102020204" pitchFamily="34" charset="0"/>
                <a:cs typeface="Segoe UI" panose="020B0502040204020203" pitchFamily="34" charset="0"/>
              </a:rPr>
              <a:t>Conclusion</a:t>
            </a:r>
          </a:p>
        </p:txBody>
      </p:sp>
      <p:sp>
        <p:nvSpPr>
          <p:cNvPr id="7" name="TextBox 6">
            <a:extLst>
              <a:ext uri="{FF2B5EF4-FFF2-40B4-BE49-F238E27FC236}">
                <a16:creationId xmlns:a16="http://schemas.microsoft.com/office/drawing/2014/main" id="{E5564556-59F0-4D0A-A6CD-ADF8F4D7428B}"/>
              </a:ext>
            </a:extLst>
          </p:cNvPr>
          <p:cNvSpPr txBox="1"/>
          <p:nvPr/>
        </p:nvSpPr>
        <p:spPr>
          <a:xfrm>
            <a:off x="525097" y="1495136"/>
            <a:ext cx="11141805" cy="4401205"/>
          </a:xfrm>
          <a:prstGeom prst="rect">
            <a:avLst/>
          </a:prstGeom>
          <a:noFill/>
        </p:spPr>
        <p:txBody>
          <a:bodyPr wrap="square" rtlCol="0">
            <a:spAutoFit/>
          </a:bodyPr>
          <a:lstStyle/>
          <a:p>
            <a:pPr algn="l"/>
            <a:r>
              <a:rPr lang="en-US" sz="2000" b="0" i="0" dirty="0">
                <a:solidFill>
                  <a:srgbClr val="374151"/>
                </a:solidFill>
                <a:effectLst/>
                <a:latin typeface="Arial" panose="020B0604020202020204" pitchFamily="34" charset="0"/>
                <a:cs typeface="Arial" panose="020B0604020202020204" pitchFamily="34" charset="0"/>
              </a:rPr>
              <a:t>The Covid-19 Dashboard provides users with a comprehensive view of the pandemic, allowing them to analyze the data in different ways. The dashboard is interactive, user-friendly, and provides real-time data, making it a valuable tool for researchers, policymakers, and the general public.</a:t>
            </a:r>
          </a:p>
          <a:p>
            <a:pPr algn="l"/>
            <a:endParaRPr lang="en-US" sz="2000" b="0" i="0" dirty="0">
              <a:solidFill>
                <a:srgbClr val="374151"/>
              </a:solidFill>
              <a:effectLst/>
              <a:latin typeface="Arial" panose="020B0604020202020204" pitchFamily="34" charset="0"/>
              <a:cs typeface="Arial" panose="020B0604020202020204" pitchFamily="34" charset="0"/>
            </a:endParaRPr>
          </a:p>
          <a:p>
            <a:pPr algn="l"/>
            <a:r>
              <a:rPr lang="en-US" sz="2000" dirty="0">
                <a:solidFill>
                  <a:srgbClr val="374151"/>
                </a:solidFill>
                <a:latin typeface="Arial" panose="020B0604020202020204" pitchFamily="34" charset="0"/>
                <a:cs typeface="Arial" panose="020B0604020202020204" pitchFamily="34" charset="0"/>
              </a:rPr>
              <a:t>It </a:t>
            </a:r>
            <a:r>
              <a:rPr lang="en-US" sz="2000" b="0" i="0" dirty="0">
                <a:solidFill>
                  <a:srgbClr val="374151"/>
                </a:solidFill>
                <a:effectLst/>
                <a:latin typeface="Arial" panose="020B0604020202020204" pitchFamily="34" charset="0"/>
                <a:cs typeface="Arial" panose="020B0604020202020204" pitchFamily="34" charset="0"/>
              </a:rPr>
              <a:t>is an excellent example of how technology can be used to track and analyze real-time data during a pandemic. The dashboard provides valuable insights into the spread of the virus and can help inform decision-making processes at all levels. The project can be further improved by adding more data sources and expanding the features of the dashboard.</a:t>
            </a:r>
          </a:p>
          <a:p>
            <a:pPr algn="l"/>
            <a:endParaRPr lang="en-US" sz="2000" b="0" i="0" dirty="0">
              <a:solidFill>
                <a:srgbClr val="374151"/>
              </a:solidFill>
              <a:effectLst/>
              <a:latin typeface="Arial" panose="020B0604020202020204" pitchFamily="34" charset="0"/>
              <a:cs typeface="Arial" panose="020B0604020202020204" pitchFamily="34" charset="0"/>
            </a:endParaRPr>
          </a:p>
          <a:p>
            <a:pPr algn="l"/>
            <a:r>
              <a:rPr lang="en-US" sz="2000" b="0" i="0" dirty="0">
                <a:solidFill>
                  <a:srgbClr val="374151"/>
                </a:solidFill>
                <a:effectLst/>
                <a:latin typeface="Arial" panose="020B0604020202020204" pitchFamily="34" charset="0"/>
                <a:cs typeface="Arial" panose="020B0604020202020204" pitchFamily="34" charset="0"/>
              </a:rPr>
              <a:t>Overall, this project is an effort to use data analytics to monitor and provide insights into the Covid-19 pandemic. The Covid-19 Dashboard provides an easy-to-use, interactive platform for users to access critical information about the pandemic, making it a valuable resource for anyone interested in tracking the spread of the virus.</a:t>
            </a:r>
          </a:p>
        </p:txBody>
      </p:sp>
    </p:spTree>
    <p:extLst>
      <p:ext uri="{BB962C8B-B14F-4D97-AF65-F5344CB8AC3E}">
        <p14:creationId xmlns:p14="http://schemas.microsoft.com/office/powerpoint/2010/main" val="1523927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BY SARTHAK TYAGI</a:t>
            </a:r>
          </a:p>
        </p:txBody>
      </p:sp>
      <p:pic>
        <p:nvPicPr>
          <p:cNvPr id="10" name="Picture 9">
            <a:extLst>
              <a:ext uri="{FF2B5EF4-FFF2-40B4-BE49-F238E27FC236}">
                <a16:creationId xmlns:a16="http://schemas.microsoft.com/office/drawing/2014/main" id="{030E4C8F-EF9F-5B10-936A-97571BEA7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9040" y="1454930"/>
            <a:ext cx="2621798" cy="1747865"/>
          </a:xfrm>
          <a:prstGeom prst="rect">
            <a:avLst/>
          </a:prstGeom>
        </p:spPr>
      </p:pic>
      <p:pic>
        <p:nvPicPr>
          <p:cNvPr id="13" name="Picture 12">
            <a:extLst>
              <a:ext uri="{FF2B5EF4-FFF2-40B4-BE49-F238E27FC236}">
                <a16:creationId xmlns:a16="http://schemas.microsoft.com/office/drawing/2014/main" id="{2F396EEC-5920-5BCE-FCBE-8411782C5F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741" y="1285699"/>
            <a:ext cx="2651506" cy="2143301"/>
          </a:xfrm>
          <a:prstGeom prst="rect">
            <a:avLst/>
          </a:prstGeom>
        </p:spPr>
      </p:pic>
      <p:pic>
        <p:nvPicPr>
          <p:cNvPr id="15" name="Picture 14">
            <a:extLst>
              <a:ext uri="{FF2B5EF4-FFF2-40B4-BE49-F238E27FC236}">
                <a16:creationId xmlns:a16="http://schemas.microsoft.com/office/drawing/2014/main" id="{D97A6449-CE0A-DB70-3418-C14E12E5A6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9247" y="987430"/>
            <a:ext cx="3455491" cy="2443526"/>
          </a:xfrm>
          <a:prstGeom prst="rect">
            <a:avLst/>
          </a:prstGeom>
        </p:spPr>
      </p:pic>
      <p:pic>
        <p:nvPicPr>
          <p:cNvPr id="19" name="Picture 18">
            <a:extLst>
              <a:ext uri="{FF2B5EF4-FFF2-40B4-BE49-F238E27FC236}">
                <a16:creationId xmlns:a16="http://schemas.microsoft.com/office/drawing/2014/main" id="{3085F91E-BA71-0D73-302E-6C340626BA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241" y="622301"/>
            <a:ext cx="2621798" cy="3246108"/>
          </a:xfrm>
          <a:prstGeom prst="rect">
            <a:avLst/>
          </a:prstGeom>
        </p:spPr>
      </p:pic>
    </p:spTree>
    <p:extLst>
      <p:ext uri="{BB962C8B-B14F-4D97-AF65-F5344CB8AC3E}">
        <p14:creationId xmlns:p14="http://schemas.microsoft.com/office/powerpoint/2010/main" val="2372968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237</TotalTime>
  <Words>767</Words>
  <Application>Microsoft Office PowerPoint</Application>
  <PresentationFormat>Widescreen</PresentationFormat>
  <Paragraphs>53</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Franklin Gothic Book</vt:lpstr>
      <vt:lpstr>Segoe UI</vt:lpstr>
      <vt:lpstr>Office Theme</vt:lpstr>
      <vt:lpstr>COVID-19 DASHBOARD POWER BI</vt:lpstr>
      <vt:lpstr>COVID-19 DASHBOARD</vt:lpstr>
      <vt:lpstr>Slide 3</vt:lpstr>
      <vt:lpstr>Slide 3</vt:lpstr>
      <vt:lpstr>Slide 3</vt:lpstr>
      <vt:lpstr>Slide 3</vt:lpstr>
      <vt:lpstr>Conclusion</vt:lpstr>
      <vt:lpstr>Research Presentation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DASHBOARD POWER BI</dc:title>
  <dc:creator>Sarthak Tyagi</dc:creator>
  <cp:lastModifiedBy>Sarthak Tyagi</cp:lastModifiedBy>
  <cp:revision>5</cp:revision>
  <dcterms:created xsi:type="dcterms:W3CDTF">2023-04-24T04:15:30Z</dcterms:created>
  <dcterms:modified xsi:type="dcterms:W3CDTF">2023-04-24T08:13:21Z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